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8"/>
  </p:notesMasterIdLst>
  <p:handoutMasterIdLst>
    <p:handoutMasterId r:id="rId9"/>
  </p:handoutMasterIdLst>
  <p:sldIdLst>
    <p:sldId id="2147473968" r:id="rId6"/>
    <p:sldId id="2147473994" r:id="rId7"/>
  </p:sldIdLst>
  <p:sldSz cx="9144000" cy="5143500" type="screen16x9"/>
  <p:notesSz cx="6669088" cy="9926638"/>
  <p:defaultTextStyle>
    <a:defPPr>
      <a:defRPr lang="de-DE"/>
    </a:defPPr>
    <a:lvl1pPr marL="0" algn="l" defTabSz="81605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026" algn="l" defTabSz="81605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051" algn="l" defTabSz="81605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075" algn="l" defTabSz="81605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101" algn="l" defTabSz="81605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126" algn="l" defTabSz="81605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151" algn="l" defTabSz="81605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6177" algn="l" defTabSz="81605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4203" algn="l" defTabSz="81605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4514">
          <p15:clr>
            <a:srgbClr val="A4A3A4"/>
          </p15:clr>
        </p15:guide>
        <p15:guide id="3" orient="horz" pos="1493" userDrawn="1">
          <p15:clr>
            <a:srgbClr val="A4A3A4"/>
          </p15:clr>
        </p15:guide>
        <p15:guide id="6" pos="6485">
          <p15:clr>
            <a:srgbClr val="A4A3A4"/>
          </p15:clr>
        </p15:guide>
        <p15:guide id="7" pos="158" userDrawn="1">
          <p15:clr>
            <a:srgbClr val="A4A3A4"/>
          </p15:clr>
        </p15:guide>
        <p15:guide id="9" pos="5762">
          <p15:clr>
            <a:srgbClr val="A4A3A4"/>
          </p15:clr>
        </p15:guide>
        <p15:guide id="10" pos="410" userDrawn="1">
          <p15:clr>
            <a:srgbClr val="A4A3A4"/>
          </p15:clr>
        </p15:guide>
        <p15:guide id="11" orient="horz" pos="3026" userDrawn="1">
          <p15:clr>
            <a:srgbClr val="A4A3A4"/>
          </p15:clr>
        </p15:guide>
        <p15:guide id="23" pos="340" userDrawn="1">
          <p15:clr>
            <a:srgbClr val="A4A3A4"/>
          </p15:clr>
        </p15:guide>
        <p15:guide id="24" pos="5284" userDrawn="1">
          <p15:clr>
            <a:srgbClr val="A4A3A4"/>
          </p15:clr>
        </p15:guide>
        <p15:guide id="25" orient="horz" pos="3140" userDrawn="1">
          <p15:clr>
            <a:srgbClr val="A4A3A4"/>
          </p15:clr>
        </p15:guide>
        <p15:guide id="28" orient="horz" userDrawn="1">
          <p15:clr>
            <a:srgbClr val="A4A3A4"/>
          </p15:clr>
        </p15:guide>
        <p15:guide id="32" orient="horz" pos="409">
          <p15:clr>
            <a:srgbClr val="A4A3A4"/>
          </p15:clr>
        </p15:guide>
        <p15:guide id="33" orient="horz" pos="1756" userDrawn="1">
          <p15:clr>
            <a:srgbClr val="A4A3A4"/>
          </p15:clr>
        </p15:guide>
        <p15:guide id="34" orient="horz" pos="185">
          <p15:clr>
            <a:srgbClr val="A4A3A4"/>
          </p15:clr>
        </p15:guide>
        <p15:guide id="35" pos="5602">
          <p15:clr>
            <a:srgbClr val="A4A3A4"/>
          </p15:clr>
        </p15:guide>
        <p15:guide id="38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 Kehrberg" initials="JK" lastIdx="6" clrIdx="0"/>
  <p:cmAuthor id="2" name="GSK" initials="CKN" lastIdx="28" clrIdx="1"/>
  <p:cmAuthor id="3" name="Gudera, Andrea" initials="GA" lastIdx="5" clrIdx="2">
    <p:extLst>
      <p:ext uri="{19B8F6BF-5375-455C-9EA6-DF929625EA0E}">
        <p15:presenceInfo xmlns:p15="http://schemas.microsoft.com/office/powerpoint/2012/main" userId="S-1-5-21-1928239380-1238828466-3037709630-179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5D"/>
    <a:srgbClr val="00839B"/>
    <a:srgbClr val="FFB600"/>
    <a:srgbClr val="000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96283" autoAdjust="0"/>
  </p:normalViewPr>
  <p:slideViewPr>
    <p:cSldViewPr>
      <p:cViewPr varScale="1">
        <p:scale>
          <a:sx n="79" d="100"/>
          <a:sy n="79" d="100"/>
        </p:scale>
        <p:origin x="1344" y="90"/>
      </p:cViewPr>
      <p:guideLst>
        <p:guide orient="horz" pos="4514"/>
        <p:guide orient="horz" pos="1493"/>
        <p:guide pos="6485"/>
        <p:guide pos="158"/>
        <p:guide pos="5762"/>
        <p:guide pos="410"/>
        <p:guide orient="horz" pos="3026"/>
        <p:guide pos="340"/>
        <p:guide pos="5284"/>
        <p:guide orient="horz" pos="3140"/>
        <p:guide orient="horz"/>
        <p:guide orient="horz" pos="409"/>
        <p:guide orient="horz" pos="1756"/>
        <p:guide orient="horz" pos="185"/>
        <p:guide pos="5602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howGuides="1">
      <p:cViewPr varScale="1">
        <p:scale>
          <a:sx n="110" d="100"/>
          <a:sy n="110" d="100"/>
        </p:scale>
        <p:origin x="2226" y="84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4E3CC4-5B3F-4CD1-99EA-5077CE61FAC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413F23F-5549-472C-AFED-BAAC72E3B7DF}">
      <dgm:prSet/>
      <dgm:spPr/>
      <dgm:t>
        <a:bodyPr/>
        <a:lstStyle/>
        <a:p>
          <a:pPr algn="l"/>
          <a:r>
            <a:rPr lang="de-DE" b="0" dirty="0"/>
            <a:t>	10:00 Uhr bis 11:30 Uhr 	1. Block Erfahrungsbericht </a:t>
          </a:r>
          <a:endParaRPr lang="de-DE" dirty="0"/>
        </a:p>
      </dgm:t>
    </dgm:pt>
    <dgm:pt modelId="{FC0CA7BB-6A66-4736-8CFE-FAE41BC414CB}" type="parTrans" cxnId="{1BB3C02E-E348-4288-ADD0-57FE5DEF4F1F}">
      <dgm:prSet/>
      <dgm:spPr/>
      <dgm:t>
        <a:bodyPr/>
        <a:lstStyle/>
        <a:p>
          <a:endParaRPr lang="de-DE"/>
        </a:p>
      </dgm:t>
    </dgm:pt>
    <dgm:pt modelId="{7A4BE66D-2A71-4E23-A074-284235819221}" type="sibTrans" cxnId="{1BB3C02E-E348-4288-ADD0-57FE5DEF4F1F}">
      <dgm:prSet/>
      <dgm:spPr/>
      <dgm:t>
        <a:bodyPr/>
        <a:lstStyle/>
        <a:p>
          <a:endParaRPr lang="de-DE"/>
        </a:p>
      </dgm:t>
    </dgm:pt>
    <dgm:pt modelId="{CF72BBC7-FE80-4AF0-BB99-DCDA042ACD9D}">
      <dgm:prSet/>
      <dgm:spPr/>
      <dgm:t>
        <a:bodyPr/>
        <a:lstStyle/>
        <a:p>
          <a:pPr algn="l"/>
          <a:r>
            <a:rPr lang="de-DE" b="0" dirty="0"/>
            <a:t>	11:30 Uhr bis 11:45 Uhr 	Kaffeepause</a:t>
          </a:r>
          <a:endParaRPr lang="de-DE" dirty="0"/>
        </a:p>
      </dgm:t>
    </dgm:pt>
    <dgm:pt modelId="{DF27F99E-A77B-435C-8FA5-020F8E386E29}" type="parTrans" cxnId="{09F7366C-17F9-474C-8557-5AE0D1C23FDC}">
      <dgm:prSet/>
      <dgm:spPr/>
      <dgm:t>
        <a:bodyPr/>
        <a:lstStyle/>
        <a:p>
          <a:endParaRPr lang="de-DE"/>
        </a:p>
      </dgm:t>
    </dgm:pt>
    <dgm:pt modelId="{C7869A26-6C86-4110-9B83-D8B49AC918A6}" type="sibTrans" cxnId="{09F7366C-17F9-474C-8557-5AE0D1C23FDC}">
      <dgm:prSet/>
      <dgm:spPr/>
      <dgm:t>
        <a:bodyPr/>
        <a:lstStyle/>
        <a:p>
          <a:endParaRPr lang="de-DE"/>
        </a:p>
      </dgm:t>
    </dgm:pt>
    <dgm:pt modelId="{08639308-44CB-481E-9A82-EE726A134671}">
      <dgm:prSet/>
      <dgm:spPr/>
      <dgm:t>
        <a:bodyPr/>
        <a:lstStyle/>
        <a:p>
          <a:pPr algn="l"/>
          <a:r>
            <a:rPr lang="de-DE" b="0" dirty="0"/>
            <a:t>	11:45 Uhr bis 13:15 Uhr 	2. Block Erfahrungsbericht / Workshop – Gruppenarbeit</a:t>
          </a:r>
          <a:endParaRPr lang="de-DE" dirty="0"/>
        </a:p>
      </dgm:t>
    </dgm:pt>
    <dgm:pt modelId="{C07FF38F-031E-4A4F-BEDE-44FEEFF43EA3}" type="parTrans" cxnId="{CA52D2E4-9E87-457B-8E39-B768D2EDF8CE}">
      <dgm:prSet/>
      <dgm:spPr/>
      <dgm:t>
        <a:bodyPr/>
        <a:lstStyle/>
        <a:p>
          <a:endParaRPr lang="de-DE"/>
        </a:p>
      </dgm:t>
    </dgm:pt>
    <dgm:pt modelId="{ED2B73B6-31D0-4396-BDE2-1C11363B0483}" type="sibTrans" cxnId="{CA52D2E4-9E87-457B-8E39-B768D2EDF8CE}">
      <dgm:prSet/>
      <dgm:spPr/>
      <dgm:t>
        <a:bodyPr/>
        <a:lstStyle/>
        <a:p>
          <a:endParaRPr lang="de-DE"/>
        </a:p>
      </dgm:t>
    </dgm:pt>
    <dgm:pt modelId="{C341053C-DE5D-435C-89AD-7B2363D7F0E3}">
      <dgm:prSet/>
      <dgm:spPr/>
      <dgm:t>
        <a:bodyPr/>
        <a:lstStyle/>
        <a:p>
          <a:pPr algn="l"/>
          <a:r>
            <a:rPr lang="de-DE" b="0" dirty="0"/>
            <a:t>	13:15 Uhr bis 13:45 Uhr 	Mittagspause </a:t>
          </a:r>
          <a:endParaRPr lang="de-DE" dirty="0"/>
        </a:p>
      </dgm:t>
    </dgm:pt>
    <dgm:pt modelId="{3672C3D9-E9B9-4B0E-BA0F-199263B4BC42}" type="parTrans" cxnId="{9537AE9D-903D-4EED-94FE-342A7F33D5BB}">
      <dgm:prSet/>
      <dgm:spPr/>
      <dgm:t>
        <a:bodyPr/>
        <a:lstStyle/>
        <a:p>
          <a:endParaRPr lang="de-DE"/>
        </a:p>
      </dgm:t>
    </dgm:pt>
    <dgm:pt modelId="{4E814F9B-ED5F-4981-93DE-EE1EA9B02775}" type="sibTrans" cxnId="{9537AE9D-903D-4EED-94FE-342A7F33D5BB}">
      <dgm:prSet/>
      <dgm:spPr/>
      <dgm:t>
        <a:bodyPr/>
        <a:lstStyle/>
        <a:p>
          <a:endParaRPr lang="de-DE"/>
        </a:p>
      </dgm:t>
    </dgm:pt>
    <dgm:pt modelId="{351359D8-67B9-4B7D-A71D-4327468A2396}">
      <dgm:prSet/>
      <dgm:spPr/>
      <dgm:t>
        <a:bodyPr/>
        <a:lstStyle/>
        <a:p>
          <a:pPr algn="l"/>
          <a:r>
            <a:rPr lang="de-DE" b="0" dirty="0"/>
            <a:t>	13:45 Uhr bis 15:15 Uhr 	Workshop – Gruppenarbeit</a:t>
          </a:r>
          <a:endParaRPr lang="de-DE" dirty="0"/>
        </a:p>
      </dgm:t>
    </dgm:pt>
    <dgm:pt modelId="{A7C71C3C-2B69-4EEF-9B66-3E19332C9136}" type="parTrans" cxnId="{3012F244-C4D8-4804-8FD9-746FA2982FA3}">
      <dgm:prSet/>
      <dgm:spPr/>
      <dgm:t>
        <a:bodyPr/>
        <a:lstStyle/>
        <a:p>
          <a:endParaRPr lang="de-DE"/>
        </a:p>
      </dgm:t>
    </dgm:pt>
    <dgm:pt modelId="{A93CEC82-5856-4FC0-B02E-47EE75C349C0}" type="sibTrans" cxnId="{3012F244-C4D8-4804-8FD9-746FA2982FA3}">
      <dgm:prSet/>
      <dgm:spPr/>
      <dgm:t>
        <a:bodyPr/>
        <a:lstStyle/>
        <a:p>
          <a:endParaRPr lang="de-DE"/>
        </a:p>
      </dgm:t>
    </dgm:pt>
    <dgm:pt modelId="{6471527C-F50A-487D-974D-641413F27870}">
      <dgm:prSet/>
      <dgm:spPr/>
      <dgm:t>
        <a:bodyPr/>
        <a:lstStyle/>
        <a:p>
          <a:pPr algn="l"/>
          <a:r>
            <a:rPr lang="de-DE" b="0" dirty="0"/>
            <a:t>	15:15 Uhr 		Ende der Veranstaltung </a:t>
          </a:r>
          <a:endParaRPr lang="de-DE" dirty="0"/>
        </a:p>
      </dgm:t>
    </dgm:pt>
    <dgm:pt modelId="{9F24785C-02F4-441A-8D8E-913FF9FDEE36}" type="parTrans" cxnId="{9D6F654E-DD73-4A7B-B099-F7EA8A50D99B}">
      <dgm:prSet/>
      <dgm:spPr/>
      <dgm:t>
        <a:bodyPr/>
        <a:lstStyle/>
        <a:p>
          <a:endParaRPr lang="de-DE"/>
        </a:p>
      </dgm:t>
    </dgm:pt>
    <dgm:pt modelId="{8BAD5AC8-03F5-48BF-9124-B7AD3600054C}" type="sibTrans" cxnId="{9D6F654E-DD73-4A7B-B099-F7EA8A50D99B}">
      <dgm:prSet/>
      <dgm:spPr/>
      <dgm:t>
        <a:bodyPr/>
        <a:lstStyle/>
        <a:p>
          <a:endParaRPr lang="de-DE"/>
        </a:p>
      </dgm:t>
    </dgm:pt>
    <dgm:pt modelId="{69EA8409-1835-4F9B-9109-1065A320FBBD}" type="pres">
      <dgm:prSet presAssocID="{0A4E3CC4-5B3F-4CD1-99EA-5077CE61FAC6}" presName="linearFlow" presStyleCnt="0">
        <dgm:presLayoutVars>
          <dgm:dir/>
          <dgm:resizeHandles val="exact"/>
        </dgm:presLayoutVars>
      </dgm:prSet>
      <dgm:spPr/>
    </dgm:pt>
    <dgm:pt modelId="{864DF8F4-89A8-4599-BB22-7B93E6562F74}" type="pres">
      <dgm:prSet presAssocID="{F413F23F-5549-472C-AFED-BAAC72E3B7DF}" presName="composite" presStyleCnt="0"/>
      <dgm:spPr/>
    </dgm:pt>
    <dgm:pt modelId="{C16F220C-7CBD-4505-9942-97CBBD279557}" type="pres">
      <dgm:prSet presAssocID="{F413F23F-5549-472C-AFED-BAAC72E3B7DF}" presName="imgShp" presStyleLbl="fgImgPlace1" presStyleIdx="0" presStyleCnt="6" custLinFactNeighborX="-43793"/>
      <dgm:spPr/>
    </dgm:pt>
    <dgm:pt modelId="{36FBEDE7-844A-4928-A9FD-7C1D3DCDC988}" type="pres">
      <dgm:prSet presAssocID="{F413F23F-5549-472C-AFED-BAAC72E3B7DF}" presName="txShp" presStyleLbl="node1" presStyleIdx="0" presStyleCnt="6" custScaleX="129358">
        <dgm:presLayoutVars>
          <dgm:bulletEnabled val="1"/>
        </dgm:presLayoutVars>
      </dgm:prSet>
      <dgm:spPr/>
    </dgm:pt>
    <dgm:pt modelId="{46BA5AE4-6CE2-485A-8173-E3721FEDDC87}" type="pres">
      <dgm:prSet presAssocID="{7A4BE66D-2A71-4E23-A074-284235819221}" presName="spacing" presStyleCnt="0"/>
      <dgm:spPr/>
    </dgm:pt>
    <dgm:pt modelId="{300D2467-4CDA-4A45-975E-E21EBEB710D7}" type="pres">
      <dgm:prSet presAssocID="{CF72BBC7-FE80-4AF0-BB99-DCDA042ACD9D}" presName="composite" presStyleCnt="0"/>
      <dgm:spPr/>
    </dgm:pt>
    <dgm:pt modelId="{5CB4299A-5DD3-41C6-966E-7A25A25AB960}" type="pres">
      <dgm:prSet presAssocID="{CF72BBC7-FE80-4AF0-BB99-DCDA042ACD9D}" presName="imgShp" presStyleLbl="fgImgPlace1" presStyleIdx="1" presStyleCnt="6" custLinFactNeighborX="-43793"/>
      <dgm:spPr/>
    </dgm:pt>
    <dgm:pt modelId="{29C4E081-7EC2-4B72-94AC-E8A48B652FA2}" type="pres">
      <dgm:prSet presAssocID="{CF72BBC7-FE80-4AF0-BB99-DCDA042ACD9D}" presName="txShp" presStyleLbl="node1" presStyleIdx="1" presStyleCnt="6" custScaleX="129358">
        <dgm:presLayoutVars>
          <dgm:bulletEnabled val="1"/>
        </dgm:presLayoutVars>
      </dgm:prSet>
      <dgm:spPr/>
    </dgm:pt>
    <dgm:pt modelId="{9C4B0D28-5A38-4313-9E34-5A59EECDD7F9}" type="pres">
      <dgm:prSet presAssocID="{C7869A26-6C86-4110-9B83-D8B49AC918A6}" presName="spacing" presStyleCnt="0"/>
      <dgm:spPr/>
    </dgm:pt>
    <dgm:pt modelId="{9FC18051-6870-4A2F-B396-73417D7ABF15}" type="pres">
      <dgm:prSet presAssocID="{08639308-44CB-481E-9A82-EE726A134671}" presName="composite" presStyleCnt="0"/>
      <dgm:spPr/>
    </dgm:pt>
    <dgm:pt modelId="{C42B9AF2-59AE-49F8-80F5-E16DD5E172A6}" type="pres">
      <dgm:prSet presAssocID="{08639308-44CB-481E-9A82-EE726A134671}" presName="imgShp" presStyleLbl="fgImgPlace1" presStyleIdx="2" presStyleCnt="6" custLinFactNeighborX="-43793"/>
      <dgm:spPr/>
    </dgm:pt>
    <dgm:pt modelId="{6EFB422E-BEAF-48AA-A597-DA8A88051084}" type="pres">
      <dgm:prSet presAssocID="{08639308-44CB-481E-9A82-EE726A134671}" presName="txShp" presStyleLbl="node1" presStyleIdx="2" presStyleCnt="6" custScaleX="129358">
        <dgm:presLayoutVars>
          <dgm:bulletEnabled val="1"/>
        </dgm:presLayoutVars>
      </dgm:prSet>
      <dgm:spPr/>
    </dgm:pt>
    <dgm:pt modelId="{723BF6A9-613C-43F0-9BE3-06DF2476355C}" type="pres">
      <dgm:prSet presAssocID="{ED2B73B6-31D0-4396-BDE2-1C11363B0483}" presName="spacing" presStyleCnt="0"/>
      <dgm:spPr/>
    </dgm:pt>
    <dgm:pt modelId="{3319EEEE-E916-4472-9047-5A26ED7E84BF}" type="pres">
      <dgm:prSet presAssocID="{C341053C-DE5D-435C-89AD-7B2363D7F0E3}" presName="composite" presStyleCnt="0"/>
      <dgm:spPr/>
    </dgm:pt>
    <dgm:pt modelId="{B233A013-E761-4F01-8F14-990A312EA6A3}" type="pres">
      <dgm:prSet presAssocID="{C341053C-DE5D-435C-89AD-7B2363D7F0E3}" presName="imgShp" presStyleLbl="fgImgPlace1" presStyleIdx="3" presStyleCnt="6" custLinFactNeighborX="-43793"/>
      <dgm:spPr/>
    </dgm:pt>
    <dgm:pt modelId="{11A8B238-621C-43DA-89E8-1A4684232670}" type="pres">
      <dgm:prSet presAssocID="{C341053C-DE5D-435C-89AD-7B2363D7F0E3}" presName="txShp" presStyleLbl="node1" presStyleIdx="3" presStyleCnt="6" custScaleX="129358">
        <dgm:presLayoutVars>
          <dgm:bulletEnabled val="1"/>
        </dgm:presLayoutVars>
      </dgm:prSet>
      <dgm:spPr/>
    </dgm:pt>
    <dgm:pt modelId="{E535A4B6-E6A8-4A7C-A084-2C31304186E0}" type="pres">
      <dgm:prSet presAssocID="{4E814F9B-ED5F-4981-93DE-EE1EA9B02775}" presName="spacing" presStyleCnt="0"/>
      <dgm:spPr/>
    </dgm:pt>
    <dgm:pt modelId="{D4EE733E-6B4A-4A73-90B6-76B7FD910EED}" type="pres">
      <dgm:prSet presAssocID="{351359D8-67B9-4B7D-A71D-4327468A2396}" presName="composite" presStyleCnt="0"/>
      <dgm:spPr/>
    </dgm:pt>
    <dgm:pt modelId="{828E47BA-2257-43FB-B956-0B304487557D}" type="pres">
      <dgm:prSet presAssocID="{351359D8-67B9-4B7D-A71D-4327468A2396}" presName="imgShp" presStyleLbl="fgImgPlace1" presStyleIdx="4" presStyleCnt="6" custLinFactNeighborX="-43793"/>
      <dgm:spPr/>
    </dgm:pt>
    <dgm:pt modelId="{F03CD7B5-57CA-40C8-83FA-D7B6599112EF}" type="pres">
      <dgm:prSet presAssocID="{351359D8-67B9-4B7D-A71D-4327468A2396}" presName="txShp" presStyleLbl="node1" presStyleIdx="4" presStyleCnt="6" custScaleX="129358">
        <dgm:presLayoutVars>
          <dgm:bulletEnabled val="1"/>
        </dgm:presLayoutVars>
      </dgm:prSet>
      <dgm:spPr/>
    </dgm:pt>
    <dgm:pt modelId="{D2013223-6306-412D-BE2A-3C723087CC31}" type="pres">
      <dgm:prSet presAssocID="{A93CEC82-5856-4FC0-B02E-47EE75C349C0}" presName="spacing" presStyleCnt="0"/>
      <dgm:spPr/>
    </dgm:pt>
    <dgm:pt modelId="{663FC3F4-5F5E-45BA-8934-1A7A168B377A}" type="pres">
      <dgm:prSet presAssocID="{6471527C-F50A-487D-974D-641413F27870}" presName="composite" presStyleCnt="0"/>
      <dgm:spPr/>
    </dgm:pt>
    <dgm:pt modelId="{3302E0DE-0ABF-477B-B42C-BC6541CC0647}" type="pres">
      <dgm:prSet presAssocID="{6471527C-F50A-487D-974D-641413F27870}" presName="imgShp" presStyleLbl="fgImgPlace1" presStyleIdx="5" presStyleCnt="6" custLinFactNeighborX="-43793"/>
      <dgm:spPr/>
    </dgm:pt>
    <dgm:pt modelId="{140E3510-84AF-4D6B-8F1F-B0613081E041}" type="pres">
      <dgm:prSet presAssocID="{6471527C-F50A-487D-974D-641413F27870}" presName="txShp" presStyleLbl="node1" presStyleIdx="5" presStyleCnt="6" custScaleX="129358">
        <dgm:presLayoutVars>
          <dgm:bulletEnabled val="1"/>
        </dgm:presLayoutVars>
      </dgm:prSet>
      <dgm:spPr/>
    </dgm:pt>
  </dgm:ptLst>
  <dgm:cxnLst>
    <dgm:cxn modelId="{1BB3C02E-E348-4288-ADD0-57FE5DEF4F1F}" srcId="{0A4E3CC4-5B3F-4CD1-99EA-5077CE61FAC6}" destId="{F413F23F-5549-472C-AFED-BAAC72E3B7DF}" srcOrd="0" destOrd="0" parTransId="{FC0CA7BB-6A66-4736-8CFE-FAE41BC414CB}" sibTransId="{7A4BE66D-2A71-4E23-A074-284235819221}"/>
    <dgm:cxn modelId="{0DCF0263-6DA4-4716-AEB7-074C7F7E1A73}" type="presOf" srcId="{6471527C-F50A-487D-974D-641413F27870}" destId="{140E3510-84AF-4D6B-8F1F-B0613081E041}" srcOrd="0" destOrd="0" presId="urn:microsoft.com/office/officeart/2005/8/layout/vList3"/>
    <dgm:cxn modelId="{3012F244-C4D8-4804-8FD9-746FA2982FA3}" srcId="{0A4E3CC4-5B3F-4CD1-99EA-5077CE61FAC6}" destId="{351359D8-67B9-4B7D-A71D-4327468A2396}" srcOrd="4" destOrd="0" parTransId="{A7C71C3C-2B69-4EEF-9B66-3E19332C9136}" sibTransId="{A93CEC82-5856-4FC0-B02E-47EE75C349C0}"/>
    <dgm:cxn modelId="{09F7366C-17F9-474C-8557-5AE0D1C23FDC}" srcId="{0A4E3CC4-5B3F-4CD1-99EA-5077CE61FAC6}" destId="{CF72BBC7-FE80-4AF0-BB99-DCDA042ACD9D}" srcOrd="1" destOrd="0" parTransId="{DF27F99E-A77B-435C-8FA5-020F8E386E29}" sibTransId="{C7869A26-6C86-4110-9B83-D8B49AC918A6}"/>
    <dgm:cxn modelId="{9D6F654E-DD73-4A7B-B099-F7EA8A50D99B}" srcId="{0A4E3CC4-5B3F-4CD1-99EA-5077CE61FAC6}" destId="{6471527C-F50A-487D-974D-641413F27870}" srcOrd="5" destOrd="0" parTransId="{9F24785C-02F4-441A-8D8E-913FF9FDEE36}" sibTransId="{8BAD5AC8-03F5-48BF-9124-B7AD3600054C}"/>
    <dgm:cxn modelId="{9B791451-949B-41EA-AA79-DF947EDB0A2E}" type="presOf" srcId="{0A4E3CC4-5B3F-4CD1-99EA-5077CE61FAC6}" destId="{69EA8409-1835-4F9B-9109-1065A320FBBD}" srcOrd="0" destOrd="0" presId="urn:microsoft.com/office/officeart/2005/8/layout/vList3"/>
    <dgm:cxn modelId="{285D7180-CFAC-4618-85EB-0202F0C6D0B5}" type="presOf" srcId="{08639308-44CB-481E-9A82-EE726A134671}" destId="{6EFB422E-BEAF-48AA-A597-DA8A88051084}" srcOrd="0" destOrd="0" presId="urn:microsoft.com/office/officeart/2005/8/layout/vList3"/>
    <dgm:cxn modelId="{8DBF8196-C9B5-4790-873D-264413827ADB}" type="presOf" srcId="{C341053C-DE5D-435C-89AD-7B2363D7F0E3}" destId="{11A8B238-621C-43DA-89E8-1A4684232670}" srcOrd="0" destOrd="0" presId="urn:microsoft.com/office/officeart/2005/8/layout/vList3"/>
    <dgm:cxn modelId="{9537AE9D-903D-4EED-94FE-342A7F33D5BB}" srcId="{0A4E3CC4-5B3F-4CD1-99EA-5077CE61FAC6}" destId="{C341053C-DE5D-435C-89AD-7B2363D7F0E3}" srcOrd="3" destOrd="0" parTransId="{3672C3D9-E9B9-4B0E-BA0F-199263B4BC42}" sibTransId="{4E814F9B-ED5F-4981-93DE-EE1EA9B02775}"/>
    <dgm:cxn modelId="{FB6CA1C2-8842-44FF-ACD0-99106528A6BA}" type="presOf" srcId="{351359D8-67B9-4B7D-A71D-4327468A2396}" destId="{F03CD7B5-57CA-40C8-83FA-D7B6599112EF}" srcOrd="0" destOrd="0" presId="urn:microsoft.com/office/officeart/2005/8/layout/vList3"/>
    <dgm:cxn modelId="{F6BAEBDC-4007-426C-853E-06B5EDB94875}" type="presOf" srcId="{F413F23F-5549-472C-AFED-BAAC72E3B7DF}" destId="{36FBEDE7-844A-4928-A9FD-7C1D3DCDC988}" srcOrd="0" destOrd="0" presId="urn:microsoft.com/office/officeart/2005/8/layout/vList3"/>
    <dgm:cxn modelId="{CA52D2E4-9E87-457B-8E39-B768D2EDF8CE}" srcId="{0A4E3CC4-5B3F-4CD1-99EA-5077CE61FAC6}" destId="{08639308-44CB-481E-9A82-EE726A134671}" srcOrd="2" destOrd="0" parTransId="{C07FF38F-031E-4A4F-BEDE-44FEEFF43EA3}" sibTransId="{ED2B73B6-31D0-4396-BDE2-1C11363B0483}"/>
    <dgm:cxn modelId="{AF014EFC-EC4D-42A4-92A1-2D6E3D24EB5E}" type="presOf" srcId="{CF72BBC7-FE80-4AF0-BB99-DCDA042ACD9D}" destId="{29C4E081-7EC2-4B72-94AC-E8A48B652FA2}" srcOrd="0" destOrd="0" presId="urn:microsoft.com/office/officeart/2005/8/layout/vList3"/>
    <dgm:cxn modelId="{6C9C44C4-C018-413A-A636-742F15D4657E}" type="presParOf" srcId="{69EA8409-1835-4F9B-9109-1065A320FBBD}" destId="{864DF8F4-89A8-4599-BB22-7B93E6562F74}" srcOrd="0" destOrd="0" presId="urn:microsoft.com/office/officeart/2005/8/layout/vList3"/>
    <dgm:cxn modelId="{DA1BFD27-8968-49C4-B8CF-56E81E19D48C}" type="presParOf" srcId="{864DF8F4-89A8-4599-BB22-7B93E6562F74}" destId="{C16F220C-7CBD-4505-9942-97CBBD279557}" srcOrd="0" destOrd="0" presId="urn:microsoft.com/office/officeart/2005/8/layout/vList3"/>
    <dgm:cxn modelId="{65D330FE-17D8-414B-9BE3-F805CA5A26D5}" type="presParOf" srcId="{864DF8F4-89A8-4599-BB22-7B93E6562F74}" destId="{36FBEDE7-844A-4928-A9FD-7C1D3DCDC988}" srcOrd="1" destOrd="0" presId="urn:microsoft.com/office/officeart/2005/8/layout/vList3"/>
    <dgm:cxn modelId="{33C49577-5374-48EA-89C8-C9DD075C6FC0}" type="presParOf" srcId="{69EA8409-1835-4F9B-9109-1065A320FBBD}" destId="{46BA5AE4-6CE2-485A-8173-E3721FEDDC87}" srcOrd="1" destOrd="0" presId="urn:microsoft.com/office/officeart/2005/8/layout/vList3"/>
    <dgm:cxn modelId="{3CB161EC-EF72-4DF7-9936-FF146D74117B}" type="presParOf" srcId="{69EA8409-1835-4F9B-9109-1065A320FBBD}" destId="{300D2467-4CDA-4A45-975E-E21EBEB710D7}" srcOrd="2" destOrd="0" presId="urn:microsoft.com/office/officeart/2005/8/layout/vList3"/>
    <dgm:cxn modelId="{ECA48869-1536-443D-8449-EF225032F98C}" type="presParOf" srcId="{300D2467-4CDA-4A45-975E-E21EBEB710D7}" destId="{5CB4299A-5DD3-41C6-966E-7A25A25AB960}" srcOrd="0" destOrd="0" presId="urn:microsoft.com/office/officeart/2005/8/layout/vList3"/>
    <dgm:cxn modelId="{0637BC35-D1DC-414B-B162-7CC9071D3912}" type="presParOf" srcId="{300D2467-4CDA-4A45-975E-E21EBEB710D7}" destId="{29C4E081-7EC2-4B72-94AC-E8A48B652FA2}" srcOrd="1" destOrd="0" presId="urn:microsoft.com/office/officeart/2005/8/layout/vList3"/>
    <dgm:cxn modelId="{B0C185F7-0398-4762-AFC3-6E5AEA6BF256}" type="presParOf" srcId="{69EA8409-1835-4F9B-9109-1065A320FBBD}" destId="{9C4B0D28-5A38-4313-9E34-5A59EECDD7F9}" srcOrd="3" destOrd="0" presId="urn:microsoft.com/office/officeart/2005/8/layout/vList3"/>
    <dgm:cxn modelId="{7CE51720-ADEE-4871-B7AA-2BB34F3EB38B}" type="presParOf" srcId="{69EA8409-1835-4F9B-9109-1065A320FBBD}" destId="{9FC18051-6870-4A2F-B396-73417D7ABF15}" srcOrd="4" destOrd="0" presId="urn:microsoft.com/office/officeart/2005/8/layout/vList3"/>
    <dgm:cxn modelId="{160C9852-9D50-4341-A065-217D2CBC0F8E}" type="presParOf" srcId="{9FC18051-6870-4A2F-B396-73417D7ABF15}" destId="{C42B9AF2-59AE-49F8-80F5-E16DD5E172A6}" srcOrd="0" destOrd="0" presId="urn:microsoft.com/office/officeart/2005/8/layout/vList3"/>
    <dgm:cxn modelId="{EB0D480A-A5D3-4932-91E4-BBD531B854B2}" type="presParOf" srcId="{9FC18051-6870-4A2F-B396-73417D7ABF15}" destId="{6EFB422E-BEAF-48AA-A597-DA8A88051084}" srcOrd="1" destOrd="0" presId="urn:microsoft.com/office/officeart/2005/8/layout/vList3"/>
    <dgm:cxn modelId="{6F1026A7-2BD4-459F-B249-8BD19E68C826}" type="presParOf" srcId="{69EA8409-1835-4F9B-9109-1065A320FBBD}" destId="{723BF6A9-613C-43F0-9BE3-06DF2476355C}" srcOrd="5" destOrd="0" presId="urn:microsoft.com/office/officeart/2005/8/layout/vList3"/>
    <dgm:cxn modelId="{CBD7F35D-CF91-4A39-AFC0-2C00F3E829DF}" type="presParOf" srcId="{69EA8409-1835-4F9B-9109-1065A320FBBD}" destId="{3319EEEE-E916-4472-9047-5A26ED7E84BF}" srcOrd="6" destOrd="0" presId="urn:microsoft.com/office/officeart/2005/8/layout/vList3"/>
    <dgm:cxn modelId="{61D8D667-A47F-4C63-A593-9E3DEB112C1B}" type="presParOf" srcId="{3319EEEE-E916-4472-9047-5A26ED7E84BF}" destId="{B233A013-E761-4F01-8F14-990A312EA6A3}" srcOrd="0" destOrd="0" presId="urn:microsoft.com/office/officeart/2005/8/layout/vList3"/>
    <dgm:cxn modelId="{55EBE46D-8259-4D1C-8123-3D4A3515818D}" type="presParOf" srcId="{3319EEEE-E916-4472-9047-5A26ED7E84BF}" destId="{11A8B238-621C-43DA-89E8-1A4684232670}" srcOrd="1" destOrd="0" presId="urn:microsoft.com/office/officeart/2005/8/layout/vList3"/>
    <dgm:cxn modelId="{5D52BA3E-EF03-47C2-B3D8-3B455CAA345C}" type="presParOf" srcId="{69EA8409-1835-4F9B-9109-1065A320FBBD}" destId="{E535A4B6-E6A8-4A7C-A084-2C31304186E0}" srcOrd="7" destOrd="0" presId="urn:microsoft.com/office/officeart/2005/8/layout/vList3"/>
    <dgm:cxn modelId="{D7362C36-90C9-42F0-9441-DEFC8D0B81C7}" type="presParOf" srcId="{69EA8409-1835-4F9B-9109-1065A320FBBD}" destId="{D4EE733E-6B4A-4A73-90B6-76B7FD910EED}" srcOrd="8" destOrd="0" presId="urn:microsoft.com/office/officeart/2005/8/layout/vList3"/>
    <dgm:cxn modelId="{D8329B11-B769-4708-8CC2-7D16D9BEEDE5}" type="presParOf" srcId="{D4EE733E-6B4A-4A73-90B6-76B7FD910EED}" destId="{828E47BA-2257-43FB-B956-0B304487557D}" srcOrd="0" destOrd="0" presId="urn:microsoft.com/office/officeart/2005/8/layout/vList3"/>
    <dgm:cxn modelId="{75CE68AD-53EB-417C-8C88-D26031F25F2B}" type="presParOf" srcId="{D4EE733E-6B4A-4A73-90B6-76B7FD910EED}" destId="{F03CD7B5-57CA-40C8-83FA-D7B6599112EF}" srcOrd="1" destOrd="0" presId="urn:microsoft.com/office/officeart/2005/8/layout/vList3"/>
    <dgm:cxn modelId="{ADC81111-7924-43E5-AACE-45DF0619ECA1}" type="presParOf" srcId="{69EA8409-1835-4F9B-9109-1065A320FBBD}" destId="{D2013223-6306-412D-BE2A-3C723087CC31}" srcOrd="9" destOrd="0" presId="urn:microsoft.com/office/officeart/2005/8/layout/vList3"/>
    <dgm:cxn modelId="{3985A83A-5FB8-44E0-B376-6ED8906FD1BE}" type="presParOf" srcId="{69EA8409-1835-4F9B-9109-1065A320FBBD}" destId="{663FC3F4-5F5E-45BA-8934-1A7A168B377A}" srcOrd="10" destOrd="0" presId="urn:microsoft.com/office/officeart/2005/8/layout/vList3"/>
    <dgm:cxn modelId="{AC1C03D0-87CE-43D5-BF69-D77FFA8141E0}" type="presParOf" srcId="{663FC3F4-5F5E-45BA-8934-1A7A168B377A}" destId="{3302E0DE-0ABF-477B-B42C-BC6541CC0647}" srcOrd="0" destOrd="0" presId="urn:microsoft.com/office/officeart/2005/8/layout/vList3"/>
    <dgm:cxn modelId="{9F611597-6689-4ED4-9003-A2745CC5E337}" type="presParOf" srcId="{663FC3F4-5F5E-45BA-8934-1A7A168B377A}" destId="{140E3510-84AF-4D6B-8F1F-B0613081E04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BEDE7-844A-4928-A9FD-7C1D3DCDC988}">
      <dsp:nvSpPr>
        <dsp:cNvPr id="0" name=""/>
        <dsp:cNvSpPr/>
      </dsp:nvSpPr>
      <dsp:spPr>
        <a:xfrm rot="10800000">
          <a:off x="576760" y="1494"/>
          <a:ext cx="7099517" cy="4704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464" tIns="53340" rIns="99568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	10:00 Uhr bis 11:30 Uhr 	1. Block Erfahrungsbericht </a:t>
          </a:r>
          <a:endParaRPr lang="de-DE" sz="1400" kern="1200" dirty="0"/>
        </a:p>
      </dsp:txBody>
      <dsp:txXfrm rot="10800000">
        <a:off x="694377" y="1494"/>
        <a:ext cx="6981900" cy="470469"/>
      </dsp:txXfrm>
    </dsp:sp>
    <dsp:sp modelId="{C16F220C-7CBD-4505-9942-97CBBD279557}">
      <dsp:nvSpPr>
        <dsp:cNvPr id="0" name=""/>
        <dsp:cNvSpPr/>
      </dsp:nvSpPr>
      <dsp:spPr>
        <a:xfrm>
          <a:off x="941116" y="1494"/>
          <a:ext cx="470469" cy="4704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C4E081-7EC2-4B72-94AC-E8A48B652FA2}">
      <dsp:nvSpPr>
        <dsp:cNvPr id="0" name=""/>
        <dsp:cNvSpPr/>
      </dsp:nvSpPr>
      <dsp:spPr>
        <a:xfrm rot="10800000">
          <a:off x="576760" y="612402"/>
          <a:ext cx="7099517" cy="4704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464" tIns="53340" rIns="99568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	11:30 Uhr bis 11:45 Uhr 	Kaffeepause</a:t>
          </a:r>
          <a:endParaRPr lang="de-DE" sz="1400" kern="1200" dirty="0"/>
        </a:p>
      </dsp:txBody>
      <dsp:txXfrm rot="10800000">
        <a:off x="694377" y="612402"/>
        <a:ext cx="6981900" cy="470469"/>
      </dsp:txXfrm>
    </dsp:sp>
    <dsp:sp modelId="{5CB4299A-5DD3-41C6-966E-7A25A25AB960}">
      <dsp:nvSpPr>
        <dsp:cNvPr id="0" name=""/>
        <dsp:cNvSpPr/>
      </dsp:nvSpPr>
      <dsp:spPr>
        <a:xfrm>
          <a:off x="941116" y="612402"/>
          <a:ext cx="470469" cy="4704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FB422E-BEAF-48AA-A597-DA8A88051084}">
      <dsp:nvSpPr>
        <dsp:cNvPr id="0" name=""/>
        <dsp:cNvSpPr/>
      </dsp:nvSpPr>
      <dsp:spPr>
        <a:xfrm rot="10800000">
          <a:off x="576760" y="1223311"/>
          <a:ext cx="7099517" cy="4704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464" tIns="53340" rIns="99568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	11:45 Uhr bis 13:15 Uhr 	2. Block Erfahrungsbericht / Workshop – Gruppenarbeit</a:t>
          </a:r>
          <a:endParaRPr lang="de-DE" sz="1400" kern="1200" dirty="0"/>
        </a:p>
      </dsp:txBody>
      <dsp:txXfrm rot="10800000">
        <a:off x="694377" y="1223311"/>
        <a:ext cx="6981900" cy="470469"/>
      </dsp:txXfrm>
    </dsp:sp>
    <dsp:sp modelId="{C42B9AF2-59AE-49F8-80F5-E16DD5E172A6}">
      <dsp:nvSpPr>
        <dsp:cNvPr id="0" name=""/>
        <dsp:cNvSpPr/>
      </dsp:nvSpPr>
      <dsp:spPr>
        <a:xfrm>
          <a:off x="941116" y="1223311"/>
          <a:ext cx="470469" cy="4704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8B238-621C-43DA-89E8-1A4684232670}">
      <dsp:nvSpPr>
        <dsp:cNvPr id="0" name=""/>
        <dsp:cNvSpPr/>
      </dsp:nvSpPr>
      <dsp:spPr>
        <a:xfrm rot="10800000">
          <a:off x="576760" y="1834219"/>
          <a:ext cx="7099517" cy="4704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464" tIns="53340" rIns="99568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	13:15 Uhr bis 13:45 Uhr 	Mittagspause </a:t>
          </a:r>
          <a:endParaRPr lang="de-DE" sz="1400" kern="1200" dirty="0"/>
        </a:p>
      </dsp:txBody>
      <dsp:txXfrm rot="10800000">
        <a:off x="694377" y="1834219"/>
        <a:ext cx="6981900" cy="470469"/>
      </dsp:txXfrm>
    </dsp:sp>
    <dsp:sp modelId="{B233A013-E761-4F01-8F14-990A312EA6A3}">
      <dsp:nvSpPr>
        <dsp:cNvPr id="0" name=""/>
        <dsp:cNvSpPr/>
      </dsp:nvSpPr>
      <dsp:spPr>
        <a:xfrm>
          <a:off x="941116" y="1834219"/>
          <a:ext cx="470469" cy="4704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3CD7B5-57CA-40C8-83FA-D7B6599112EF}">
      <dsp:nvSpPr>
        <dsp:cNvPr id="0" name=""/>
        <dsp:cNvSpPr/>
      </dsp:nvSpPr>
      <dsp:spPr>
        <a:xfrm rot="10800000">
          <a:off x="576760" y="2445127"/>
          <a:ext cx="7099517" cy="4704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464" tIns="53340" rIns="99568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	13:45 Uhr bis 15:15 Uhr 	Workshop – Gruppenarbeit</a:t>
          </a:r>
          <a:endParaRPr lang="de-DE" sz="1400" kern="1200" dirty="0"/>
        </a:p>
      </dsp:txBody>
      <dsp:txXfrm rot="10800000">
        <a:off x="694377" y="2445127"/>
        <a:ext cx="6981900" cy="470469"/>
      </dsp:txXfrm>
    </dsp:sp>
    <dsp:sp modelId="{828E47BA-2257-43FB-B956-0B304487557D}">
      <dsp:nvSpPr>
        <dsp:cNvPr id="0" name=""/>
        <dsp:cNvSpPr/>
      </dsp:nvSpPr>
      <dsp:spPr>
        <a:xfrm>
          <a:off x="941116" y="2445127"/>
          <a:ext cx="470469" cy="4704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0E3510-84AF-4D6B-8F1F-B0613081E041}">
      <dsp:nvSpPr>
        <dsp:cNvPr id="0" name=""/>
        <dsp:cNvSpPr/>
      </dsp:nvSpPr>
      <dsp:spPr>
        <a:xfrm rot="10800000">
          <a:off x="576760" y="3056035"/>
          <a:ext cx="7099517" cy="4704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464" tIns="53340" rIns="99568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	15:15 Uhr 		Ende der Veranstaltung </a:t>
          </a:r>
          <a:endParaRPr lang="de-DE" sz="1400" kern="1200" dirty="0"/>
        </a:p>
      </dsp:txBody>
      <dsp:txXfrm rot="10800000">
        <a:off x="694377" y="3056035"/>
        <a:ext cx="6981900" cy="470469"/>
      </dsp:txXfrm>
    </dsp:sp>
    <dsp:sp modelId="{3302E0DE-0ABF-477B-B42C-BC6541CC0647}">
      <dsp:nvSpPr>
        <dsp:cNvPr id="0" name=""/>
        <dsp:cNvSpPr/>
      </dsp:nvSpPr>
      <dsp:spPr>
        <a:xfrm>
          <a:off x="941116" y="3056035"/>
          <a:ext cx="470469" cy="4704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90046" cy="496099"/>
          </a:xfrm>
          <a:prstGeom prst="rect">
            <a:avLst/>
          </a:prstGeom>
        </p:spPr>
        <p:txBody>
          <a:bodyPr vert="horz" lIns="91026" tIns="45513" rIns="91026" bIns="4551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972" y="2"/>
            <a:ext cx="2890045" cy="496099"/>
          </a:xfrm>
          <a:prstGeom prst="rect">
            <a:avLst/>
          </a:prstGeom>
        </p:spPr>
        <p:txBody>
          <a:bodyPr vert="horz" lIns="91026" tIns="45513" rIns="91026" bIns="45513" rtlCol="0"/>
          <a:lstStyle>
            <a:lvl1pPr algn="r">
              <a:defRPr sz="1200"/>
            </a:lvl1pPr>
          </a:lstStyle>
          <a:p>
            <a:fld id="{B486ECE9-6C63-4124-98D0-FA5AB80D0713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222"/>
            <a:ext cx="2890046" cy="496099"/>
          </a:xfrm>
          <a:prstGeom prst="rect">
            <a:avLst/>
          </a:prstGeom>
        </p:spPr>
        <p:txBody>
          <a:bodyPr vert="horz" lIns="91026" tIns="45513" rIns="91026" bIns="4551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972" y="9428222"/>
            <a:ext cx="2890045" cy="496099"/>
          </a:xfrm>
          <a:prstGeom prst="rect">
            <a:avLst/>
          </a:prstGeom>
        </p:spPr>
        <p:txBody>
          <a:bodyPr vert="horz" lIns="91026" tIns="45513" rIns="91026" bIns="45513" rtlCol="0" anchor="b"/>
          <a:lstStyle>
            <a:lvl1pPr algn="r">
              <a:defRPr sz="1200"/>
            </a:lvl1pPr>
          </a:lstStyle>
          <a:p>
            <a:fld id="{6A357070-FAB1-4734-91C4-1EA6D043D1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49040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889938" cy="496331"/>
          </a:xfrm>
          <a:prstGeom prst="rect">
            <a:avLst/>
          </a:prstGeom>
        </p:spPr>
        <p:txBody>
          <a:bodyPr vert="horz" lIns="91026" tIns="45513" rIns="91026" bIns="4551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8" y="3"/>
            <a:ext cx="2889938" cy="496331"/>
          </a:xfrm>
          <a:prstGeom prst="rect">
            <a:avLst/>
          </a:prstGeom>
        </p:spPr>
        <p:txBody>
          <a:bodyPr vert="horz" lIns="91026" tIns="45513" rIns="91026" bIns="45513" rtlCol="0"/>
          <a:lstStyle>
            <a:lvl1pPr algn="r">
              <a:defRPr sz="1200"/>
            </a:lvl1pPr>
          </a:lstStyle>
          <a:p>
            <a:fld id="{55455FE4-38A7-42C7-9057-21E4A60A421A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26" tIns="45513" rIns="91026" bIns="4551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6"/>
            <a:ext cx="5335270" cy="4466988"/>
          </a:xfrm>
          <a:prstGeom prst="rect">
            <a:avLst/>
          </a:prstGeom>
        </p:spPr>
        <p:txBody>
          <a:bodyPr vert="horz" lIns="91026" tIns="45513" rIns="91026" bIns="45513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588"/>
            <a:ext cx="2889938" cy="496331"/>
          </a:xfrm>
          <a:prstGeom prst="rect">
            <a:avLst/>
          </a:prstGeom>
        </p:spPr>
        <p:txBody>
          <a:bodyPr vert="horz" lIns="91026" tIns="45513" rIns="91026" bIns="4551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8" y="9428588"/>
            <a:ext cx="2889938" cy="496331"/>
          </a:xfrm>
          <a:prstGeom prst="rect">
            <a:avLst/>
          </a:prstGeom>
        </p:spPr>
        <p:txBody>
          <a:bodyPr vert="horz" lIns="91026" tIns="45513" rIns="91026" bIns="45513" rtlCol="0" anchor="b"/>
          <a:lstStyle>
            <a:lvl1pPr algn="r">
              <a:defRPr sz="1200"/>
            </a:lvl1pPr>
          </a:lstStyle>
          <a:p>
            <a:fld id="{00199149-E621-4D82-869F-93361E3E2A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4533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605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8026" algn="l" defTabSz="81605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6051" algn="l" defTabSz="81605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4075" algn="l" defTabSz="81605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2101" algn="l" defTabSz="81605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126" algn="l" defTabSz="81605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151" algn="l" defTabSz="81605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6177" algn="l" defTabSz="81605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4203" algn="l" defTabSz="81605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99149-E621-4D82-869F-93361E3E2A4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8187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>
          <a:xfrm>
            <a:off x="0" y="-3196"/>
            <a:ext cx="4572000" cy="51466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5" tIns="40803" rIns="81605" bIns="40803"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60362" y="2660993"/>
            <a:ext cx="3851605" cy="360051"/>
          </a:xfrm>
          <a:prstGeom prst="rect">
            <a:avLst/>
          </a:prstGeom>
        </p:spPr>
        <p:txBody>
          <a:bodyPr lIns="0" tIns="0" anchor="t" anchorCtr="0"/>
          <a:lstStyle>
            <a:lvl1pPr>
              <a:lnSpc>
                <a:spcPct val="100000"/>
              </a:lnSpc>
              <a:defRPr sz="23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362" y="2374104"/>
            <a:ext cx="3851605" cy="216000"/>
          </a:xfrm>
        </p:spPr>
        <p:txBody>
          <a:bodyPr/>
          <a:lstStyle>
            <a:lvl1pPr marL="0" indent="0" algn="l">
              <a:buNone/>
              <a:defRPr sz="1200" b="1" cap="all" spc="45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08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6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4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Ort | Datum</a:t>
            </a:r>
          </a:p>
          <a:p>
            <a:endParaRPr lang="de-DE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3"/>
          </p:nvPr>
        </p:nvSpPr>
        <p:spPr>
          <a:xfrm>
            <a:off x="4572001" y="1701404"/>
            <a:ext cx="4230688" cy="3173016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799" y="393843"/>
            <a:ext cx="904356" cy="6120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2" y="4289061"/>
            <a:ext cx="1259310" cy="53451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0FE49F2-D6BB-4C41-BF9A-CA2ECFF828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363" y="3524622"/>
            <a:ext cx="3851275" cy="360362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400" b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112447" indent="0">
              <a:buFontTx/>
              <a:buNone/>
              <a:defRPr sz="1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224896" indent="0">
              <a:buFontTx/>
              <a:buNone/>
              <a:defRPr sz="1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224896" indent="0">
              <a:buFontTx/>
              <a:buNone/>
              <a:defRPr sz="1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24896" indent="0">
              <a:buFontTx/>
              <a:buNone/>
              <a:defRPr sz="12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61073EF0-B87A-64DE-42D9-A40F4BF5B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accent4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4539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nfspalter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2E8E9E99-B129-49F7-80B2-3D7DCA93E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7" y="1192211"/>
            <a:ext cx="1547828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65D3CEDA-8950-4C66-B086-1ED8DB54B2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024457" y="1192211"/>
            <a:ext cx="1547828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85C04D6F-DF2A-4137-8D6E-5374DD9C4A1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798087" y="1192211"/>
            <a:ext cx="1547828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0AE7144A-C5CB-4D94-A9C7-53B8847ABB2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71717" y="1192211"/>
            <a:ext cx="1547828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6487D23B-9202-430F-B433-2027C465F14A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345347" y="1192211"/>
            <a:ext cx="1547828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itelplatzhalter 4">
            <a:extLst>
              <a:ext uri="{FF2B5EF4-FFF2-40B4-BE49-F238E27FC236}">
                <a16:creationId xmlns:a16="http://schemas.microsoft.com/office/drawing/2014/main" id="{8DA06DC3-C6F3-45F7-A983-D1DC9E523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5473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palter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40135" y="1192213"/>
            <a:ext cx="8253039" cy="3528000"/>
          </a:xfrm>
        </p:spPr>
        <p:txBody>
          <a:bodyPr/>
          <a:lstStyle>
            <a:lvl1pPr marL="0" marR="0" indent="0" algn="just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just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just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3pPr>
            <a:lvl4pPr marL="360000" marR="0" indent="-180000" algn="just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 sz="1400">
                <a:solidFill>
                  <a:schemeClr val="tx1"/>
                </a:solidFill>
              </a:defRPr>
            </a:lvl4pPr>
            <a:lvl5pPr marL="540000" marR="0" indent="-180000" algn="just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 sz="1400">
                <a:solidFill>
                  <a:schemeClr val="tx1"/>
                </a:solidFill>
              </a:defRPr>
            </a:lvl5pPr>
            <a:lvl6pPr marL="541338" indent="176213">
              <a:buNone/>
              <a:defRPr sz="1400"/>
            </a:lvl6pPr>
            <a:lvl7pPr marL="717550" indent="-176213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alibri Light" panose="020F0302020204030204" pitchFamily="34" charset="0"/>
              <a:buChar char="‐"/>
              <a:defRPr sz="1400">
                <a:solidFill>
                  <a:schemeClr val="tx1"/>
                </a:solidFill>
              </a:defRPr>
            </a:lvl7pPr>
          </a:lstStyle>
          <a:p>
            <a:pPr lvl="2"/>
            <a:r>
              <a:rPr lang="de-DE" dirty="0"/>
              <a:t>Erste Ebene</a:t>
            </a:r>
          </a:p>
          <a:p>
            <a:pPr lvl="3"/>
            <a:r>
              <a:rPr lang="de-DE" dirty="0"/>
              <a:t>Zweite Ebene</a:t>
            </a:r>
          </a:p>
          <a:p>
            <a:pPr lvl="4"/>
            <a:r>
              <a:rPr lang="de-DE" dirty="0"/>
              <a:t>Dritte Ebene</a:t>
            </a:r>
          </a:p>
          <a:p>
            <a:pPr lvl="6"/>
            <a:r>
              <a:rPr lang="de-DE" dirty="0"/>
              <a:t>Vierte Ebene</a:t>
            </a:r>
          </a:p>
        </p:txBody>
      </p:sp>
      <p:sp>
        <p:nvSpPr>
          <p:cNvPr id="8" name="Titelplatzhalter 4">
            <a:extLst>
              <a:ext uri="{FF2B5EF4-FFF2-40B4-BE49-F238E27FC236}">
                <a16:creationId xmlns:a16="http://schemas.microsoft.com/office/drawing/2014/main" id="{89F31E57-A787-4BDE-8F25-DEB4FAFB0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Foliennummernplatzhalter 7">
            <a:extLst>
              <a:ext uri="{FF2B5EF4-FFF2-40B4-BE49-F238E27FC236}">
                <a16:creationId xmlns:a16="http://schemas.microsoft.com/office/drawing/2014/main" id="{124BE0CC-3FB4-D14B-BB71-1A6F9F423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EFED4659-8D4E-689A-3308-4ADC316932F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2432347" y="4832189"/>
            <a:ext cx="4279305" cy="20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125000"/>
              </a:lnSpc>
              <a:spcBef>
                <a:spcPts val="450"/>
              </a:spcBef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2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Verdana" pitchFamily="34" charset="0"/>
              <a:buChar char="•"/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25000"/>
              </a:lnSpc>
              <a:spcBef>
                <a:spcPts val="450"/>
              </a:spcBef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25000"/>
              </a:lnSpc>
              <a:spcBef>
                <a:spcPts val="450"/>
              </a:spcBef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25000"/>
              </a:lnSpc>
              <a:spcBef>
                <a:spcPts val="450"/>
              </a:spcBef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de-DE" altLang="de-DE" sz="1000" dirty="0">
                <a:solidFill>
                  <a:schemeClr val="accent2"/>
                </a:solidFill>
                <a:latin typeface="+mn-lt"/>
                <a:cs typeface="Arial" pitchFamily="34" charset="0"/>
              </a:rPr>
              <a:t>Prof. Dr. Moufang Rechtsanwalt und Fachanwalt für Bau- und Architektenrecht</a:t>
            </a:r>
          </a:p>
        </p:txBody>
      </p:sp>
    </p:spTree>
    <p:extLst>
      <p:ext uri="{BB962C8B-B14F-4D97-AF65-F5344CB8AC3E}">
        <p14:creationId xmlns:p14="http://schemas.microsoft.com/office/powerpoint/2010/main" val="54344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er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FB160831-1AEC-4619-9ADC-30B8C4ACD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5" y="1192213"/>
            <a:ext cx="384742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3CBA9DE4-FC84-45D3-AA24-4DACC8FAF5C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45752" y="1192213"/>
            <a:ext cx="384742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elplatzhalter 4">
            <a:extLst>
              <a:ext uri="{FF2B5EF4-FFF2-40B4-BE49-F238E27FC236}">
                <a16:creationId xmlns:a16="http://schemas.microsoft.com/office/drawing/2014/main" id="{03EFB0F8-094C-422C-A9AE-A4428D1A3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E53B5AE-8743-9AEF-0158-9CB255CC549B}"/>
              </a:ext>
            </a:extLst>
          </p:cNvPr>
          <p:cNvSpPr/>
          <p:nvPr userDrawn="1"/>
        </p:nvSpPr>
        <p:spPr>
          <a:xfrm>
            <a:off x="0" y="899041"/>
            <a:ext cx="8782942" cy="424446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02A2F4A-EF45-FC56-1DA5-AE20F892970F}"/>
              </a:ext>
            </a:extLst>
          </p:cNvPr>
          <p:cNvSpPr/>
          <p:nvPr userDrawn="1"/>
        </p:nvSpPr>
        <p:spPr>
          <a:xfrm>
            <a:off x="4610911" y="1192214"/>
            <a:ext cx="4533090" cy="39512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Foliennummernplatzhalter 7">
            <a:extLst>
              <a:ext uri="{FF2B5EF4-FFF2-40B4-BE49-F238E27FC236}">
                <a16:creationId xmlns:a16="http://schemas.microsoft.com/office/drawing/2014/main" id="{17A84D6C-7002-9D2F-8FF0-0E13D397355F}"/>
              </a:ext>
            </a:extLst>
          </p:cNvPr>
          <p:cNvSpPr txBox="1">
            <a:spLocks/>
          </p:cNvSpPr>
          <p:nvPr userDrawn="1"/>
        </p:nvSpPr>
        <p:spPr>
          <a:xfrm>
            <a:off x="6812634" y="50297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de-DE"/>
            </a:defPPr>
            <a:lvl1pPr marL="0" algn="r" defTabSz="816051" rtl="0" eaLnBrk="1" latinLnBrk="0" hangingPunct="1">
              <a:defRPr sz="9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08026" algn="l" defTabSz="816051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051" algn="l" defTabSz="816051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075" algn="l" defTabSz="816051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101" algn="l" defTabSz="816051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0126" algn="l" defTabSz="816051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8151" algn="l" defTabSz="816051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6177" algn="l" defTabSz="816051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4203" algn="l" defTabSz="816051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113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spalter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FB160831-1AEC-4619-9ADC-30B8C4ACD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5" y="1192213"/>
            <a:ext cx="2433509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24F5910-6261-4A57-BE3B-9DE2BA19E54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549901" y="1192213"/>
            <a:ext cx="2433509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A88A686-3BAC-476F-ADCC-7C553F94BCD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59666" y="1192213"/>
            <a:ext cx="2433509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elplatzhalter 4">
            <a:extLst>
              <a:ext uri="{FF2B5EF4-FFF2-40B4-BE49-F238E27FC236}">
                <a16:creationId xmlns:a16="http://schemas.microsoft.com/office/drawing/2014/main" id="{A9FA8E00-EB44-41A5-9628-E09B01296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6487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spalter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FB160831-1AEC-4619-9ADC-30B8C4ACD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6" y="1192213"/>
            <a:ext cx="1872000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4698B12-DE55-41C4-B203-775EB66691D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767149" y="1192213"/>
            <a:ext cx="1872000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F8960E8A-84E2-409E-AC1F-87F51A23743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94162" y="1192213"/>
            <a:ext cx="1872000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9662E72-7B9A-4B25-A68C-62E47E81C90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021175" y="1192213"/>
            <a:ext cx="1872000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elplatzhalter 4">
            <a:extLst>
              <a:ext uri="{FF2B5EF4-FFF2-40B4-BE49-F238E27FC236}">
                <a16:creationId xmlns:a16="http://schemas.microsoft.com/office/drawing/2014/main" id="{06BD0822-8153-4000-87F8-22585E776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73589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nfspalter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FB160831-1AEC-4619-9ADC-30B8C4ACD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6" y="1192213"/>
            <a:ext cx="145920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4698B12-DE55-41C4-B203-775EB66691D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338595" y="1192213"/>
            <a:ext cx="145920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F8960E8A-84E2-409E-AC1F-87F51A23743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037054" y="1192213"/>
            <a:ext cx="145920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9662E72-7B9A-4B25-A68C-62E47E81C90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735513" y="1192213"/>
            <a:ext cx="145920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6B32D854-D8D0-49CF-828D-DD052C6C234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433972" y="1192213"/>
            <a:ext cx="145920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elplatzhalter 4">
            <a:extLst>
              <a:ext uri="{FF2B5EF4-FFF2-40B4-BE49-F238E27FC236}">
                <a16:creationId xmlns:a16="http://schemas.microsoft.com/office/drawing/2014/main" id="{B7EAAED6-7295-4582-A877-F44303FD0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1769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platzhalter 4">
            <a:extLst>
              <a:ext uri="{FF2B5EF4-FFF2-40B4-BE49-F238E27FC236}">
                <a16:creationId xmlns:a16="http://schemas.microsoft.com/office/drawing/2014/main" id="{AA604F1B-BC23-4F23-8D1C-C9B726EAE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5602DA2E-A059-5458-9E86-A0F94CBBDD3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2432347" y="4832189"/>
            <a:ext cx="4279305" cy="20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125000"/>
              </a:lnSpc>
              <a:spcBef>
                <a:spcPts val="450"/>
              </a:spcBef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2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Verdana" pitchFamily="34" charset="0"/>
              <a:buChar char="•"/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25000"/>
              </a:lnSpc>
              <a:spcBef>
                <a:spcPts val="450"/>
              </a:spcBef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25000"/>
              </a:lnSpc>
              <a:spcBef>
                <a:spcPts val="450"/>
              </a:spcBef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25000"/>
              </a:lnSpc>
              <a:spcBef>
                <a:spcPts val="450"/>
              </a:spcBef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de-DE" altLang="de-DE" sz="1000" dirty="0">
                <a:solidFill>
                  <a:schemeClr val="accent2"/>
                </a:solidFill>
                <a:latin typeface="+mn-lt"/>
                <a:cs typeface="Arial" pitchFamily="34" charset="0"/>
              </a:rPr>
              <a:t>Prof. Dr. Moufang Rechtsanwalt und Fachanwalt für Bau- und Architektenrecht</a:t>
            </a:r>
          </a:p>
        </p:txBody>
      </p:sp>
    </p:spTree>
    <p:extLst>
      <p:ext uri="{BB962C8B-B14F-4D97-AF65-F5344CB8AC3E}">
        <p14:creationId xmlns:p14="http://schemas.microsoft.com/office/powerpoint/2010/main" val="1087147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spalter Breit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ingekerbter Richtungspfeil 9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  <p:sp>
        <p:nvSpPr>
          <p:cNvPr id="9" name="Titelplatzhalter 4">
            <a:extLst>
              <a:ext uri="{FF2B5EF4-FFF2-40B4-BE49-F238E27FC236}">
                <a16:creationId xmlns:a16="http://schemas.microsoft.com/office/drawing/2014/main" id="{992238CD-7805-44F3-9A78-BB6641AD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33215C48-8AD2-43FE-89D3-CAC50985C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192211"/>
            <a:ext cx="8642350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just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just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just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just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just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Foliennummernplatzhalter 7">
            <a:extLst>
              <a:ext uri="{FF2B5EF4-FFF2-40B4-BE49-F238E27FC236}">
                <a16:creationId xmlns:a16="http://schemas.microsoft.com/office/drawing/2014/main" id="{D1E81280-7308-F75E-01DC-F0456B19E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3931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eispalter Breit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ingekerbter Richtungspfeil 9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92F42062-23B1-4B50-BBF3-D90EF35D2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192211"/>
            <a:ext cx="4033143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2DCD59BD-6703-4FAE-899E-832A3EB49CE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60032" y="1192211"/>
            <a:ext cx="4033143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telplatzhalter 4">
            <a:extLst>
              <a:ext uri="{FF2B5EF4-FFF2-40B4-BE49-F238E27FC236}">
                <a16:creationId xmlns:a16="http://schemas.microsoft.com/office/drawing/2014/main" id="{50E5CC69-0516-474F-A70C-2B15A523B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F25AC58-65C2-402A-9C07-ACB2EE04EC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  <p:sp>
        <p:nvSpPr>
          <p:cNvPr id="2" name="Foliennummernplatzhalter 7">
            <a:extLst>
              <a:ext uri="{FF2B5EF4-FFF2-40B4-BE49-F238E27FC236}">
                <a16:creationId xmlns:a16="http://schemas.microsoft.com/office/drawing/2014/main" id="{997C1213-80AD-465E-19BF-51FC2DFA9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43828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reispalter Breit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ingekerbter Richtungspfeil 9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7C3635BD-B253-4D30-BC1C-48B449E20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6" y="1192211"/>
            <a:ext cx="2572762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2C06ACFE-5535-48C8-98DD-A4122E743C7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85619" y="1192211"/>
            <a:ext cx="2572762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id="{A8B7DD5E-4F70-49EB-B508-5EECBA8259E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320413" y="1192211"/>
            <a:ext cx="2572762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itelplatzhalter 4">
            <a:extLst>
              <a:ext uri="{FF2B5EF4-FFF2-40B4-BE49-F238E27FC236}">
                <a16:creationId xmlns:a16="http://schemas.microsoft.com/office/drawing/2014/main" id="{14371B77-F2CB-41B5-BB73-6D4ED2DF0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65AD2FC-70BA-4254-9E29-A3E4F6DCFB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  <p:sp>
        <p:nvSpPr>
          <p:cNvPr id="2" name="Foliennummernplatzhalter 7">
            <a:extLst>
              <a:ext uri="{FF2B5EF4-FFF2-40B4-BE49-F238E27FC236}">
                <a16:creationId xmlns:a16="http://schemas.microsoft.com/office/drawing/2014/main" id="{D1E785FB-E453-D931-1F50-F2B197659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1257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>
          <a:xfrm>
            <a:off x="0" y="-3196"/>
            <a:ext cx="9144000" cy="51466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5" tIns="40803" rIns="81605" bIns="40803"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1" y="2129050"/>
            <a:ext cx="4071938" cy="321691"/>
          </a:xfrm>
          <a:prstGeom prst="rect">
            <a:avLst/>
          </a:prstGeom>
        </p:spPr>
        <p:txBody>
          <a:bodyPr lIns="0" tIns="0" anchor="b" anchorCtr="0">
            <a:spAutoFit/>
          </a:bodyPr>
          <a:lstStyle>
            <a:lvl1pPr>
              <a:lnSpc>
                <a:spcPts val="2543"/>
              </a:lnSpc>
              <a:defRPr sz="22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80" y="433242"/>
            <a:ext cx="987708" cy="66995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57603"/>
            <a:ext cx="1215748" cy="51602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EE15CA60-CDD3-45B1-8930-19ED0D6AC415}"/>
              </a:ext>
            </a:extLst>
          </p:cNvPr>
          <p:cNvSpPr/>
          <p:nvPr userDrawn="1"/>
        </p:nvSpPr>
        <p:spPr>
          <a:xfrm>
            <a:off x="4572000" y="3151204"/>
            <a:ext cx="826798" cy="826799"/>
          </a:xfrm>
          <a:prstGeom prst="ellipse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521A12A-23FE-4B04-BCB8-8CD550BB6D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0" y="2578060"/>
            <a:ext cx="4071938" cy="432000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1600" b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112447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224896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224896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224896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39A71AF8-75F6-BE9E-B5DE-2F3EFB961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accent4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82651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erspalter Breit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ingekerbter Richtungspfeil 9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4" name="Titelplatzhalter 4">
            <a:extLst>
              <a:ext uri="{FF2B5EF4-FFF2-40B4-BE49-F238E27FC236}">
                <a16:creationId xmlns:a16="http://schemas.microsoft.com/office/drawing/2014/main" id="{A0AB8699-934A-49F7-BBD7-C3FE6D6C6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DC73C17-2F00-4F40-AEC5-9415E5D643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38537F84-E1FE-46A6-9DB5-849286CDB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192211"/>
            <a:ext cx="1980000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5AE63FEA-19DB-4F54-B71E-4E3140E1350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69912" y="1192211"/>
            <a:ext cx="1980000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C4F2CB7C-D337-49AC-B3FB-4DA413880EF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8999" y="1192211"/>
            <a:ext cx="1980000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21DF5C10-F517-4C52-A156-C2D9A4C8FB9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08086" y="1192211"/>
            <a:ext cx="1980000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Foliennummernplatzhalter 7">
            <a:extLst>
              <a:ext uri="{FF2B5EF4-FFF2-40B4-BE49-F238E27FC236}">
                <a16:creationId xmlns:a16="http://schemas.microsoft.com/office/drawing/2014/main" id="{19F305DD-5292-D20F-6F85-99A28B691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1049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ünfspalter Breit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ingekerbter Richtungspfeil 9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E526B17C-BC17-44B2-AF1A-46BD11B11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7" y="1192211"/>
            <a:ext cx="1547828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DE28ECD9-43C5-4F61-8B90-F4D621C7A9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024457" y="1192211"/>
            <a:ext cx="1547828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75270403-59E2-4BA9-8C6E-C005D8BE251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798087" y="1192211"/>
            <a:ext cx="1547828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Textplatzhalter 2">
            <a:extLst>
              <a:ext uri="{FF2B5EF4-FFF2-40B4-BE49-F238E27FC236}">
                <a16:creationId xmlns:a16="http://schemas.microsoft.com/office/drawing/2014/main" id="{2C161E18-4EA8-4570-A724-932269A95A4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71717" y="1192211"/>
            <a:ext cx="1547828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9A20F632-6BF2-4D29-9C31-78F7693D02E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345347" y="1192211"/>
            <a:ext cx="1547828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Titelplatzhalter 4">
            <a:extLst>
              <a:ext uri="{FF2B5EF4-FFF2-40B4-BE49-F238E27FC236}">
                <a16:creationId xmlns:a16="http://schemas.microsoft.com/office/drawing/2014/main" id="{A2440305-ADD2-4D58-969F-856AFBA22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411F981-390E-493E-9999-A92F8CCAC2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  <p:sp>
        <p:nvSpPr>
          <p:cNvPr id="2" name="Foliennummernplatzhalter 7">
            <a:extLst>
              <a:ext uri="{FF2B5EF4-FFF2-40B4-BE49-F238E27FC236}">
                <a16:creationId xmlns:a16="http://schemas.microsoft.com/office/drawing/2014/main" id="{8F3B9EAA-4F84-0E3D-5131-42796E493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26393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spalter Schma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ingekerbter Richtungspfeil 9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CDD74DBD-8DC3-4A44-B9ED-532F509F4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5" y="1192213"/>
            <a:ext cx="8253039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platzhalter 4">
            <a:extLst>
              <a:ext uri="{FF2B5EF4-FFF2-40B4-BE49-F238E27FC236}">
                <a16:creationId xmlns:a16="http://schemas.microsoft.com/office/drawing/2014/main" id="{3141067B-8FCB-4A1F-87CE-E7C0FB120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A085D77-201F-48DB-B7F0-DD2CE31015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  <p:sp>
        <p:nvSpPr>
          <p:cNvPr id="2" name="Foliennummernplatzhalter 7">
            <a:extLst>
              <a:ext uri="{FF2B5EF4-FFF2-40B4-BE49-F238E27FC236}">
                <a16:creationId xmlns:a16="http://schemas.microsoft.com/office/drawing/2014/main" id="{8695DA12-8F11-F451-5E38-8DB60F595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79110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eispalter Schma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ingekerbter Richtungspfeil 9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70A4F63C-455B-47BE-A149-FB352714D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5" y="1192213"/>
            <a:ext cx="384742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449DC0DD-A647-4A34-A864-7229B0ABB9C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45752" y="1192213"/>
            <a:ext cx="384742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elplatzhalter 4">
            <a:extLst>
              <a:ext uri="{FF2B5EF4-FFF2-40B4-BE49-F238E27FC236}">
                <a16:creationId xmlns:a16="http://schemas.microsoft.com/office/drawing/2014/main" id="{51961289-F619-4E64-A704-C2B9A16BC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AA43C06-27DD-46C5-9612-60AC582C40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  <p:sp>
        <p:nvSpPr>
          <p:cNvPr id="2" name="Foliennummernplatzhalter 7">
            <a:extLst>
              <a:ext uri="{FF2B5EF4-FFF2-40B4-BE49-F238E27FC236}">
                <a16:creationId xmlns:a16="http://schemas.microsoft.com/office/drawing/2014/main" id="{2B96A1C6-F8C1-8775-0CFC-37A5A1707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31563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reispalter Schma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ingekerbter Richtungspfeil 9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accent4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96DB392A-E996-4D8E-9CDE-E755A6A31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5" y="1192213"/>
            <a:ext cx="2433509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7E39563C-2460-4840-A161-67BD304628E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549901" y="1192213"/>
            <a:ext cx="2433509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A2D2B127-4B15-4277-9E37-A57107E84B4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59666" y="1192213"/>
            <a:ext cx="2433509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telplatzhalter 4">
            <a:extLst>
              <a:ext uri="{FF2B5EF4-FFF2-40B4-BE49-F238E27FC236}">
                <a16:creationId xmlns:a16="http://schemas.microsoft.com/office/drawing/2014/main" id="{68FC40D4-C809-4365-BCFC-5947F827A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17F0C31-2978-422D-93B7-11C18B1C8E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erspalter Schma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ingekerbter Richtungspfeil 9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accent4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0" name="Titelplatzhalter 4">
            <a:extLst>
              <a:ext uri="{FF2B5EF4-FFF2-40B4-BE49-F238E27FC236}">
                <a16:creationId xmlns:a16="http://schemas.microsoft.com/office/drawing/2014/main" id="{9EF30FF0-BA7B-4120-9925-F5DF37E94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5B2E0B3-6CA1-4D66-B3F9-EBFCBCE38A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3E11F93A-3DE1-4477-B9D8-550C46654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6" y="1192213"/>
            <a:ext cx="1872000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09EA10C6-E807-4695-BBA0-C8CE3D67338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767149" y="1192213"/>
            <a:ext cx="1872000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AFBB0D80-9555-4400-A699-EBE95F9C3D2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94162" y="1192213"/>
            <a:ext cx="1872000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45DBD16B-44FB-4671-B92A-4F777EC4151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021175" y="1192213"/>
            <a:ext cx="1872000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61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ünfspalter Schma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ingekerbter Richtungspfeil 9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accent4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22390CBF-7BB6-4392-9A65-E162ED438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6" y="1192213"/>
            <a:ext cx="145920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9314B308-97FB-471F-B152-1833FF0DBB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338595" y="1192213"/>
            <a:ext cx="145920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A3DF6806-9DA9-43B6-997C-162651815BB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037054" y="1192213"/>
            <a:ext cx="145920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1636AC72-2BC6-4D0F-9B3A-69D51BC70DA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735513" y="1192213"/>
            <a:ext cx="145920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4531657-D8F2-43CE-9061-052BCED1372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433972" y="1192213"/>
            <a:ext cx="145920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Titelplatzhalter 4">
            <a:extLst>
              <a:ext uri="{FF2B5EF4-FFF2-40B4-BE49-F238E27FC236}">
                <a16:creationId xmlns:a16="http://schemas.microsoft.com/office/drawing/2014/main" id="{AB2920BB-C830-41BF-A0CF-760CD569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7C6F8D3-C945-4C13-B5DB-1FBB6DE4F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80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gemeines GS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ingekerbter Richtungspfeil 6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 userDrawn="1"/>
        </p:nvSpPr>
        <p:spPr>
          <a:xfrm>
            <a:off x="0" y="899041"/>
            <a:ext cx="8782942" cy="424446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4610911" y="1192214"/>
            <a:ext cx="4533090" cy="39512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60B2F8FA-27EB-41E6-9CF7-A24413650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5" y="1192213"/>
            <a:ext cx="3847423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6D001D23-2D39-4E53-BF67-3BB73EFF8F2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45752" y="1497027"/>
            <a:ext cx="3847423" cy="3223186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 b="0">
                <a:solidFill>
                  <a:schemeClr val="bg1"/>
                </a:solidFill>
              </a:defRPr>
            </a:lvl1pPr>
            <a:lvl2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2pPr>
            <a:lvl3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>
                <a:solidFill>
                  <a:schemeClr val="bg1"/>
                </a:solidFill>
              </a:defRPr>
            </a:lvl3pPr>
            <a:lvl4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 Light" panose="020F0302020204030204" pitchFamily="34" charset="0"/>
              <a:buChar char="‐"/>
              <a:tabLst/>
              <a:defRPr>
                <a:solidFill>
                  <a:schemeClr val="bg1"/>
                </a:solidFill>
              </a:defRPr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 Light" panose="020F0302020204030204" pitchFamily="34" charset="0"/>
              <a:buChar char="‐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1" name="Titelplatzhalter 4">
            <a:extLst>
              <a:ext uri="{FF2B5EF4-FFF2-40B4-BE49-F238E27FC236}">
                <a16:creationId xmlns:a16="http://schemas.microsoft.com/office/drawing/2014/main" id="{8A7201BB-5A29-4830-9F62-4459FA1F0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D0BAAF75-4EE1-40D8-A0D7-A7F45C935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57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gemeines GSK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899041"/>
            <a:ext cx="9144000" cy="424446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846E8A8-95A8-4F02-A592-3135CA16C2EF}"/>
              </a:ext>
            </a:extLst>
          </p:cNvPr>
          <p:cNvSpPr/>
          <p:nvPr userDrawn="1"/>
        </p:nvSpPr>
        <p:spPr>
          <a:xfrm>
            <a:off x="4610911" y="4823048"/>
            <a:ext cx="4545268" cy="32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ingekerbter Richtungspfeil 6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itelplatzhalter 4">
            <a:extLst>
              <a:ext uri="{FF2B5EF4-FFF2-40B4-BE49-F238E27FC236}">
                <a16:creationId xmlns:a16="http://schemas.microsoft.com/office/drawing/2014/main" id="{8A7201BB-5A29-4830-9F62-4459FA1F0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D0BAAF75-4EE1-40D8-A0D7-A7F45C935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843E9717-7471-4286-99DC-591A07E0F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35" y="1192213"/>
            <a:ext cx="8253039" cy="3528000"/>
          </a:xfrm>
        </p:spPr>
        <p:txBody>
          <a:bodyPr/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625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iss und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ingekerbter Richtungspfeil 9"/>
          <p:cNvSpPr/>
          <p:nvPr userDrawn="1"/>
        </p:nvSpPr>
        <p:spPr>
          <a:xfrm>
            <a:off x="251520" y="293688"/>
            <a:ext cx="291790" cy="344487"/>
          </a:xfrm>
          <a:prstGeom prst="chevron">
            <a:avLst>
              <a:gd name="adj" fmla="val 5845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Titelplatzhalter 4">
            <a:extLst>
              <a:ext uri="{FF2B5EF4-FFF2-40B4-BE49-F238E27FC236}">
                <a16:creationId xmlns:a16="http://schemas.microsoft.com/office/drawing/2014/main" id="{43BCC662-5247-472A-87CE-E9AABD8BF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4F08EA87-06A1-4C8D-9F69-7EEF6B89D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accent4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7DFEE25-F251-4D0F-BE92-256FD54D2E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5" y="297988"/>
            <a:ext cx="503163" cy="34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20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B38DA2CC-468E-44FD-A437-7C917F72111F}"/>
              </a:ext>
            </a:extLst>
          </p:cNvPr>
          <p:cNvSpPr/>
          <p:nvPr userDrawn="1"/>
        </p:nvSpPr>
        <p:spPr>
          <a:xfrm>
            <a:off x="6735936" y="1192213"/>
            <a:ext cx="2158999" cy="35280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0" y="1192213"/>
            <a:ext cx="6660234" cy="35280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640136" y="1316063"/>
            <a:ext cx="5788572" cy="292965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144000" indent="0">
              <a:buNone/>
              <a:defRPr/>
            </a:lvl2pPr>
            <a:lvl3pPr marL="306000" indent="0">
              <a:buNone/>
              <a:defRPr/>
            </a:lvl3pPr>
            <a:lvl4pPr marL="306000" indent="0">
              <a:buNone/>
              <a:defRPr/>
            </a:lvl4pPr>
            <a:lvl5pPr marL="306000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>
          <a:xfrm>
            <a:off x="640136" y="1700662"/>
            <a:ext cx="5788571" cy="2469893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1200" b="0"/>
            </a:lvl1pPr>
            <a:lvl2pPr marL="144000" indent="0">
              <a:spcAft>
                <a:spcPts val="1200"/>
              </a:spcAft>
              <a:buNone/>
              <a:defRPr/>
            </a:lvl2pPr>
            <a:lvl3pPr marL="306000" indent="0">
              <a:spcAft>
                <a:spcPts val="1200"/>
              </a:spcAft>
              <a:buNone/>
              <a:defRPr/>
            </a:lvl3pPr>
            <a:lvl4pPr marL="306000" indent="0">
              <a:spcAft>
                <a:spcPts val="1200"/>
              </a:spcAft>
              <a:buNone/>
              <a:defRPr/>
            </a:lvl4pPr>
            <a:lvl5pPr marL="306000" indent="0">
              <a:spcAft>
                <a:spcPts val="1200"/>
              </a:spcAft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40136" y="4258977"/>
            <a:ext cx="1793131" cy="33974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05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144000" indent="0">
              <a:buNone/>
              <a:defRPr/>
            </a:lvl2pPr>
            <a:lvl3pPr marL="306000" indent="0">
              <a:buNone/>
              <a:defRPr/>
            </a:lvl3pPr>
            <a:lvl4pPr marL="306000" indent="0">
              <a:buNone/>
              <a:defRPr/>
            </a:lvl4pPr>
            <a:lvl5pPr marL="306000" indent="0">
              <a:buNone/>
              <a:defRPr/>
            </a:lvl5pPr>
          </a:lstStyle>
          <a:p>
            <a:r>
              <a:rPr lang="de-DE" dirty="0"/>
              <a:t>Vorname, Name</a:t>
            </a:r>
          </a:p>
          <a:p>
            <a:r>
              <a:rPr lang="de-DE" dirty="0"/>
              <a:t>Funktion</a:t>
            </a:r>
          </a:p>
        </p:txBody>
      </p:sp>
      <p:sp>
        <p:nvSpPr>
          <p:cNvPr id="17" name="Bildplatzhalter 16"/>
          <p:cNvSpPr>
            <a:spLocks noGrp="1"/>
          </p:cNvSpPr>
          <p:nvPr>
            <p:ph type="pic" sz="quarter" idx="17"/>
          </p:nvPr>
        </p:nvSpPr>
        <p:spPr>
          <a:xfrm>
            <a:off x="6985584" y="1316063"/>
            <a:ext cx="1656183" cy="3282658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1" name="Textplatzhalter 8"/>
          <p:cNvSpPr>
            <a:spLocks noGrp="1"/>
          </p:cNvSpPr>
          <p:nvPr>
            <p:ph type="body" sz="quarter" idx="18" hasCustomPrompt="1"/>
          </p:nvPr>
        </p:nvSpPr>
        <p:spPr>
          <a:xfrm>
            <a:off x="3173191" y="4243121"/>
            <a:ext cx="1902867" cy="3556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05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144000" indent="0">
              <a:buNone/>
              <a:defRPr/>
            </a:lvl2pPr>
            <a:lvl3pPr marL="306000" indent="0">
              <a:buNone/>
              <a:defRPr/>
            </a:lvl3pPr>
            <a:lvl4pPr marL="306000" indent="0">
              <a:buNone/>
              <a:defRPr/>
            </a:lvl4pPr>
            <a:lvl5pPr marL="306000" indent="0">
              <a:buNone/>
              <a:defRPr/>
            </a:lvl5pPr>
          </a:lstStyle>
          <a:p>
            <a:r>
              <a:rPr lang="de-DE" dirty="0"/>
              <a:t>Vorname, Name</a:t>
            </a:r>
          </a:p>
          <a:p>
            <a:r>
              <a:rPr lang="de-DE" dirty="0"/>
              <a:t>Funktion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accent4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32834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mplett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77A1A731-0009-33BA-3C4A-6D335358C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accent4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91794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zia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 userDrawn="1"/>
        </p:nvSpPr>
        <p:spPr>
          <a:xfrm>
            <a:off x="4610911" y="4823048"/>
            <a:ext cx="4545268" cy="32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799" y="393843"/>
            <a:ext cx="904356" cy="612000"/>
          </a:xfrm>
          <a:prstGeom prst="rect">
            <a:avLst/>
          </a:prstGeom>
        </p:spPr>
      </p:pic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65054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 Kontakt eine 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>
          <a:xfrm>
            <a:off x="0" y="-3196"/>
            <a:ext cx="9144000" cy="51466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5" tIns="40803" rIns="81605" bIns="40803"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1" y="2129789"/>
            <a:ext cx="4071938" cy="249741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ts val="2543"/>
              </a:lnSpc>
              <a:defRPr sz="1800" b="0">
                <a:latin typeface="Calibri" panose="020F050202020403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572001" y="2505543"/>
            <a:ext cx="4071938" cy="798971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000" b="0">
                <a:solidFill>
                  <a:schemeClr val="bg1"/>
                </a:solidFill>
              </a:defRPr>
            </a:lvl1pPr>
            <a:lvl2pPr marL="128512" indent="0">
              <a:buNone/>
              <a:defRPr>
                <a:solidFill>
                  <a:schemeClr val="bg1"/>
                </a:solidFill>
              </a:defRPr>
            </a:lvl2pPr>
            <a:lvl3pPr marL="273088" indent="0">
              <a:buNone/>
              <a:defRPr>
                <a:solidFill>
                  <a:schemeClr val="bg1"/>
                </a:solidFill>
              </a:defRPr>
            </a:lvl3pPr>
            <a:lvl4pPr marL="273088" indent="0">
              <a:buNone/>
              <a:defRPr>
                <a:solidFill>
                  <a:schemeClr val="bg1"/>
                </a:solidFill>
              </a:defRPr>
            </a:lvl4pPr>
            <a:lvl5pPr marL="2730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4572000" y="3448837"/>
            <a:ext cx="4071938" cy="706703"/>
          </a:xfrm>
        </p:spPr>
        <p:txBody>
          <a:bodyPr/>
          <a:lstStyle>
            <a:lvl1pPr marL="0" indent="0">
              <a:lnSpc>
                <a:spcPts val="715"/>
              </a:lnSpc>
              <a:buFontTx/>
              <a:buNone/>
              <a:defRPr sz="500">
                <a:solidFill>
                  <a:schemeClr val="bg1"/>
                </a:solidFill>
              </a:defRPr>
            </a:lvl1pPr>
            <a:lvl2pPr marL="128512" indent="0">
              <a:buFontTx/>
              <a:buNone/>
              <a:defRPr sz="500">
                <a:solidFill>
                  <a:schemeClr val="bg1"/>
                </a:solidFill>
              </a:defRPr>
            </a:lvl2pPr>
            <a:lvl3pPr marL="273088" indent="0">
              <a:buFontTx/>
              <a:buNone/>
              <a:defRPr sz="500">
                <a:solidFill>
                  <a:schemeClr val="bg1"/>
                </a:solidFill>
              </a:defRPr>
            </a:lvl3pPr>
            <a:lvl4pPr marL="273088" indent="0">
              <a:buFontTx/>
              <a:buNone/>
              <a:defRPr sz="500">
                <a:solidFill>
                  <a:schemeClr val="bg1"/>
                </a:solidFill>
              </a:defRPr>
            </a:lvl4pPr>
            <a:lvl5pPr marL="273088" indent="0">
              <a:buFontTx/>
              <a:buNone/>
              <a:defRPr sz="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388" y="4357603"/>
            <a:ext cx="1215748" cy="51602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6194524-5EB0-468B-A96E-BE2C6BD933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80" y="433242"/>
            <a:ext cx="987708" cy="66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3084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ßfolie Kontakt zwei 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>
          <a:xfrm>
            <a:off x="0" y="0"/>
            <a:ext cx="9144000" cy="51466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5" tIns="40803" rIns="81605" bIns="40803" rtlCol="0" anchor="ctr"/>
          <a:lstStyle/>
          <a:p>
            <a:pPr algn="ctr"/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572001" y="2505543"/>
            <a:ext cx="1980000" cy="810146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000" b="0">
                <a:solidFill>
                  <a:schemeClr val="bg1"/>
                </a:solidFill>
              </a:defRPr>
            </a:lvl1pPr>
            <a:lvl2pPr marL="128512" indent="0">
              <a:buNone/>
              <a:defRPr>
                <a:solidFill>
                  <a:schemeClr val="bg1"/>
                </a:solidFill>
              </a:defRPr>
            </a:lvl2pPr>
            <a:lvl3pPr marL="273088" indent="0">
              <a:buNone/>
              <a:defRPr>
                <a:solidFill>
                  <a:schemeClr val="bg1"/>
                </a:solidFill>
              </a:defRPr>
            </a:lvl3pPr>
            <a:lvl4pPr marL="273088" indent="0">
              <a:buNone/>
              <a:defRPr>
                <a:solidFill>
                  <a:schemeClr val="bg1"/>
                </a:solidFill>
              </a:defRPr>
            </a:lvl4pPr>
            <a:lvl5pPr marL="2730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6669757" y="2505543"/>
            <a:ext cx="1980000" cy="810146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000" b="0">
                <a:solidFill>
                  <a:schemeClr val="bg1"/>
                </a:solidFill>
              </a:defRPr>
            </a:lvl1pPr>
            <a:lvl2pPr marL="128512" indent="0">
              <a:buNone/>
              <a:defRPr>
                <a:solidFill>
                  <a:schemeClr val="bg1"/>
                </a:solidFill>
              </a:defRPr>
            </a:lvl2pPr>
            <a:lvl3pPr marL="273088" indent="0">
              <a:buNone/>
              <a:defRPr>
                <a:solidFill>
                  <a:schemeClr val="bg1"/>
                </a:solidFill>
              </a:defRPr>
            </a:lvl3pPr>
            <a:lvl4pPr marL="273088" indent="0">
              <a:buNone/>
              <a:defRPr>
                <a:solidFill>
                  <a:schemeClr val="bg1"/>
                </a:solidFill>
              </a:defRPr>
            </a:lvl4pPr>
            <a:lvl5pPr marL="2730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BC2F1BDA-7D29-4DD7-9D48-C9DF29CA51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0" y="3448837"/>
            <a:ext cx="4071938" cy="706703"/>
          </a:xfrm>
        </p:spPr>
        <p:txBody>
          <a:bodyPr/>
          <a:lstStyle>
            <a:lvl1pPr marL="0" indent="0">
              <a:lnSpc>
                <a:spcPts val="715"/>
              </a:lnSpc>
              <a:buFontTx/>
              <a:buNone/>
              <a:defRPr sz="500">
                <a:solidFill>
                  <a:schemeClr val="bg1"/>
                </a:solidFill>
              </a:defRPr>
            </a:lvl1pPr>
            <a:lvl2pPr marL="128512" indent="0">
              <a:buFontTx/>
              <a:buNone/>
              <a:defRPr sz="500">
                <a:solidFill>
                  <a:schemeClr val="bg1"/>
                </a:solidFill>
              </a:defRPr>
            </a:lvl2pPr>
            <a:lvl3pPr marL="273088" indent="0">
              <a:buFontTx/>
              <a:buNone/>
              <a:defRPr sz="500">
                <a:solidFill>
                  <a:schemeClr val="bg1"/>
                </a:solidFill>
              </a:defRPr>
            </a:lvl3pPr>
            <a:lvl4pPr marL="273088" indent="0">
              <a:buFontTx/>
              <a:buNone/>
              <a:defRPr sz="500">
                <a:solidFill>
                  <a:schemeClr val="bg1"/>
                </a:solidFill>
              </a:defRPr>
            </a:lvl4pPr>
            <a:lvl5pPr marL="273088" indent="0">
              <a:buFontTx/>
              <a:buNone/>
              <a:defRPr sz="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BDFB57B-875F-437D-8394-6B3B64714E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388" y="4357603"/>
            <a:ext cx="1215748" cy="51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71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97917" y="1258904"/>
            <a:ext cx="8094563" cy="436810"/>
          </a:xfrm>
          <a:prstGeom prst="rect">
            <a:avLst/>
          </a:prstGeom>
        </p:spPr>
        <p:txBody>
          <a:bodyPr/>
          <a:lstStyle>
            <a:lvl1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Arial" panose="020B0604020202020204" pitchFamily="34" charset="0"/>
              <a:buChar char="•"/>
              <a:tabLst/>
              <a:defRPr sz="1100" b="0" baseline="0"/>
            </a:lvl1pPr>
            <a:lvl2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Symbol" panose="05050102010706020507" pitchFamily="18" charset="2"/>
              <a:buChar char="-"/>
              <a:tabLst/>
              <a:defRPr sz="1100" b="0" baseline="0"/>
            </a:lvl2pPr>
            <a:lvl3pPr marL="401599" marR="0" indent="-128512" algn="l" defTabSz="816051" rtl="0" eaLnBrk="1" fontAlgn="auto" latinLnBrk="0" hangingPunct="1">
              <a:lnSpc>
                <a:spcPts val="17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 Light" panose="020F0302020204030204" pitchFamily="34" charset="0"/>
              <a:buChar char="‐"/>
              <a:tabLst/>
              <a:defRPr/>
            </a:lvl3pPr>
            <a:lvl4pPr marL="401599" marR="0" indent="-128512" algn="l" defTabSz="816051" rtl="0" eaLnBrk="1" fontAlgn="auto" latinLnBrk="0" hangingPunct="1">
              <a:lnSpc>
                <a:spcPts val="17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 Light" panose="020F0302020204030204" pitchFamily="34" charset="0"/>
              <a:buChar char="‐"/>
              <a:tabLst/>
              <a:defRPr/>
            </a:lvl4pPr>
            <a:lvl5pPr marL="401599" marR="0" indent="-128512" algn="l" defTabSz="816051" rtl="0" eaLnBrk="1" fontAlgn="auto" latinLnBrk="0" hangingPunct="1">
              <a:lnSpc>
                <a:spcPts val="17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654993" y="1033465"/>
            <a:ext cx="8241699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tabLst>
                <a:tab pos="128512" algn="l"/>
                <a:tab pos="257023" algn="l"/>
                <a:tab pos="6727597" algn="r"/>
              </a:tabLst>
              <a:defRPr sz="14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128512" indent="0">
              <a:buNone/>
              <a:defRPr/>
            </a:lvl2pPr>
            <a:lvl3pPr marL="273088" indent="0">
              <a:buNone/>
              <a:defRPr/>
            </a:lvl3pPr>
            <a:lvl4pPr marL="273088" indent="0">
              <a:buNone/>
              <a:defRPr/>
            </a:lvl4pPr>
            <a:lvl5pPr marL="273088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Inhaltsplatzhalter 2"/>
          <p:cNvSpPr>
            <a:spLocks noGrp="1"/>
          </p:cNvSpPr>
          <p:nvPr>
            <p:ph idx="14"/>
          </p:nvPr>
        </p:nvSpPr>
        <p:spPr>
          <a:xfrm>
            <a:off x="794817" y="2003433"/>
            <a:ext cx="8094563" cy="43681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180000" indent="-180000">
              <a:buSzPct val="80000"/>
              <a:buFont typeface="Arial" panose="020B0604020202020204" pitchFamily="34" charset="0"/>
              <a:buChar char="•"/>
              <a:defRPr lang="de-DE" sz="1100" b="0" baseline="0" smtClean="0"/>
            </a:lvl1pPr>
            <a:lvl2pPr marL="360000" indent="-180000">
              <a:buFont typeface="Symbol" panose="05050102010706020507" pitchFamily="18" charset="2"/>
              <a:buChar char="-"/>
              <a:defRPr lang="de-DE" sz="1100" b="0" baseline="0" smtClean="0"/>
            </a:lvl2pPr>
          </a:lstStyle>
          <a:p>
            <a:pPr marR="0" lvl="0" fontAlgn="auto">
              <a:spcAft>
                <a:spcPts val="0"/>
              </a:spcAft>
              <a:buClr>
                <a:schemeClr val="accent4"/>
              </a:buClr>
            </a:pPr>
            <a:r>
              <a:rPr lang="de-DE"/>
              <a:t>Mastertextformat bearbeiten</a:t>
            </a:r>
          </a:p>
          <a:p>
            <a:pPr marR="0" lvl="1" fontAlgn="auto">
              <a:spcAft>
                <a:spcPts val="0"/>
              </a:spcAft>
              <a:buClr>
                <a:schemeClr val="accent4"/>
              </a:buClr>
            </a:pPr>
            <a:r>
              <a:rPr lang="de-DE"/>
              <a:t>Zweite Ebene</a:t>
            </a:r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5"/>
          </p:nvPr>
        </p:nvSpPr>
        <p:spPr>
          <a:xfrm>
            <a:off x="654993" y="1770245"/>
            <a:ext cx="8241699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tabLst>
                <a:tab pos="128512" algn="l"/>
                <a:tab pos="257023" algn="l"/>
                <a:tab pos="6727597" algn="r"/>
              </a:tabLst>
              <a:defRPr sz="14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128512" indent="0">
              <a:buNone/>
              <a:defRPr/>
            </a:lvl2pPr>
            <a:lvl3pPr marL="273088" indent="0">
              <a:buNone/>
              <a:defRPr/>
            </a:lvl3pPr>
            <a:lvl4pPr marL="273088" indent="0">
              <a:buNone/>
              <a:defRPr/>
            </a:lvl4pPr>
            <a:lvl5pPr marL="273088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6"/>
          </p:nvPr>
        </p:nvSpPr>
        <p:spPr>
          <a:xfrm>
            <a:off x="797917" y="2743770"/>
            <a:ext cx="8094563" cy="388757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180000" indent="-180000">
              <a:buSzPct val="80000"/>
              <a:buFont typeface="Arial" panose="020B0604020202020204" pitchFamily="34" charset="0"/>
              <a:buChar char="•"/>
              <a:defRPr lang="de-DE" sz="1100" b="0" baseline="0" smtClean="0"/>
            </a:lvl1pPr>
            <a:lvl2pPr marL="360000" indent="-180000">
              <a:buFont typeface="Symbol" panose="05050102010706020507" pitchFamily="18" charset="2"/>
              <a:buChar char="-"/>
              <a:defRPr lang="de-DE" sz="1100" b="0" baseline="0" smtClean="0"/>
            </a:lvl2pPr>
          </a:lstStyle>
          <a:p>
            <a:pPr marR="0" lvl="0" fontAlgn="auto">
              <a:spcAft>
                <a:spcPts val="0"/>
              </a:spcAft>
              <a:buClr>
                <a:schemeClr val="accent4"/>
              </a:buClr>
            </a:pPr>
            <a:r>
              <a:rPr lang="de-DE"/>
              <a:t>Mastertextformat bearbeiten</a:t>
            </a:r>
          </a:p>
          <a:p>
            <a:pPr marR="0" lvl="1" fontAlgn="auto">
              <a:spcAft>
                <a:spcPts val="0"/>
              </a:spcAft>
              <a:buClr>
                <a:schemeClr val="accent4"/>
              </a:buClr>
            </a:pPr>
            <a:r>
              <a:rPr lang="de-DE"/>
              <a:t>Zweite Ebene</a:t>
            </a:r>
          </a:p>
        </p:txBody>
      </p:sp>
      <p:sp>
        <p:nvSpPr>
          <p:cNvPr id="17" name="Textplatzhalter 9"/>
          <p:cNvSpPr>
            <a:spLocks noGrp="1"/>
          </p:cNvSpPr>
          <p:nvPr>
            <p:ph type="body" sz="quarter" idx="17"/>
          </p:nvPr>
        </p:nvSpPr>
        <p:spPr>
          <a:xfrm>
            <a:off x="654993" y="2519487"/>
            <a:ext cx="8241699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tabLst>
                <a:tab pos="128512" algn="l"/>
                <a:tab pos="257023" algn="l"/>
                <a:tab pos="6727597" algn="r"/>
              </a:tabLst>
              <a:defRPr sz="14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128512" indent="0">
              <a:buNone/>
              <a:defRPr/>
            </a:lvl2pPr>
            <a:lvl3pPr marL="273088" indent="0">
              <a:buNone/>
              <a:defRPr/>
            </a:lvl3pPr>
            <a:lvl4pPr marL="273088" indent="0">
              <a:buNone/>
              <a:defRPr/>
            </a:lvl4pPr>
            <a:lvl5pPr marL="273088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8"/>
          </p:nvPr>
        </p:nvSpPr>
        <p:spPr>
          <a:xfrm>
            <a:off x="797917" y="3437816"/>
            <a:ext cx="8094563" cy="43681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180000" indent="-180000">
              <a:buSzPct val="80000"/>
              <a:buFont typeface="Arial" panose="020B0604020202020204" pitchFamily="34" charset="0"/>
              <a:buChar char="•"/>
              <a:defRPr lang="de-DE" sz="1100" b="0" baseline="0" smtClean="0"/>
            </a:lvl1pPr>
            <a:lvl2pPr marL="360000" indent="-180000">
              <a:buFont typeface="Symbol" panose="05050102010706020507" pitchFamily="18" charset="2"/>
              <a:buChar char="-"/>
              <a:defRPr lang="de-DE" sz="1100" b="0" baseline="0" smtClean="0"/>
            </a:lvl2pPr>
          </a:lstStyle>
          <a:p>
            <a:pPr marR="0" lvl="0" fontAlgn="auto">
              <a:spcAft>
                <a:spcPts val="0"/>
              </a:spcAft>
              <a:buClr>
                <a:schemeClr val="accent4"/>
              </a:buClr>
            </a:pPr>
            <a:r>
              <a:rPr lang="de-DE"/>
              <a:t>Mastertextformat bearbeiten</a:t>
            </a:r>
          </a:p>
          <a:p>
            <a:pPr marR="0" lvl="1" fontAlgn="auto">
              <a:spcAft>
                <a:spcPts val="0"/>
              </a:spcAft>
              <a:buClr>
                <a:schemeClr val="accent4"/>
              </a:buClr>
            </a:pPr>
            <a:r>
              <a:rPr lang="de-DE"/>
              <a:t>Zweite Ebene</a:t>
            </a:r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9"/>
          </p:nvPr>
        </p:nvSpPr>
        <p:spPr>
          <a:xfrm>
            <a:off x="654993" y="3204436"/>
            <a:ext cx="8237487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tabLst>
                <a:tab pos="128512" algn="l"/>
                <a:tab pos="257023" algn="l"/>
                <a:tab pos="6727597" algn="r"/>
              </a:tabLst>
              <a:defRPr sz="14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128512" indent="0">
              <a:buNone/>
              <a:defRPr/>
            </a:lvl2pPr>
            <a:lvl3pPr marL="273088" indent="0">
              <a:buNone/>
              <a:defRPr/>
            </a:lvl3pPr>
            <a:lvl4pPr marL="273088" indent="0">
              <a:buNone/>
              <a:defRPr/>
            </a:lvl4pPr>
            <a:lvl5pPr marL="273088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Inhaltsplatzhalter 2"/>
          <p:cNvSpPr>
            <a:spLocks noGrp="1"/>
          </p:cNvSpPr>
          <p:nvPr>
            <p:ph idx="20"/>
          </p:nvPr>
        </p:nvSpPr>
        <p:spPr>
          <a:xfrm>
            <a:off x="797917" y="4179913"/>
            <a:ext cx="8094563" cy="43681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180000" indent="-180000">
              <a:buSzPct val="80000"/>
              <a:buFont typeface="Arial" panose="020B0604020202020204" pitchFamily="34" charset="0"/>
              <a:buChar char="•"/>
              <a:defRPr lang="de-DE" sz="1100" b="0" baseline="0" smtClean="0"/>
            </a:lvl1pPr>
            <a:lvl2pPr marL="360000" indent="-180000">
              <a:buFont typeface="Symbol" panose="05050102010706020507" pitchFamily="18" charset="2"/>
              <a:buChar char="-"/>
              <a:defRPr lang="de-DE" sz="1100" b="0" baseline="0" smtClean="0"/>
            </a:lvl2pPr>
          </a:lstStyle>
          <a:p>
            <a:pPr marR="0" lvl="0" fontAlgn="auto">
              <a:spcAft>
                <a:spcPts val="0"/>
              </a:spcAft>
              <a:buClr>
                <a:schemeClr val="accent4"/>
              </a:buClr>
            </a:pPr>
            <a:r>
              <a:rPr lang="de-DE"/>
              <a:t>Mastertextformat bearbeiten</a:t>
            </a:r>
          </a:p>
          <a:p>
            <a:pPr marR="0" lvl="1" fontAlgn="auto">
              <a:spcAft>
                <a:spcPts val="0"/>
              </a:spcAft>
              <a:buClr>
                <a:schemeClr val="accent4"/>
              </a:buClr>
            </a:pPr>
            <a:r>
              <a:rPr lang="de-DE"/>
              <a:t>Zweite Ebene</a:t>
            </a:r>
          </a:p>
        </p:txBody>
      </p:sp>
      <p:sp>
        <p:nvSpPr>
          <p:cNvPr id="21" name="Textplatzhalter 9"/>
          <p:cNvSpPr>
            <a:spLocks noGrp="1"/>
          </p:cNvSpPr>
          <p:nvPr>
            <p:ph type="body" sz="quarter" idx="21"/>
          </p:nvPr>
        </p:nvSpPr>
        <p:spPr>
          <a:xfrm>
            <a:off x="654993" y="3953678"/>
            <a:ext cx="8237487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tabLst>
                <a:tab pos="128512" algn="l"/>
                <a:tab pos="257023" algn="l"/>
                <a:tab pos="6727597" algn="r"/>
              </a:tabLst>
              <a:defRPr sz="14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128512" indent="0">
              <a:buNone/>
              <a:defRPr/>
            </a:lvl2pPr>
            <a:lvl3pPr marL="273088" indent="0">
              <a:buNone/>
              <a:defRPr/>
            </a:lvl3pPr>
            <a:lvl4pPr marL="273088" indent="0">
              <a:buNone/>
              <a:defRPr/>
            </a:lvl4pPr>
            <a:lvl5pPr marL="273088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itelplatzhalter 4">
            <a:extLst>
              <a:ext uri="{FF2B5EF4-FFF2-40B4-BE49-F238E27FC236}">
                <a16:creationId xmlns:a16="http://schemas.microsoft.com/office/drawing/2014/main" id="{6C27F2C3-A5C3-4F7F-B6EB-BA300FFE3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E58599EE-5D8F-D73F-BE16-718228A1C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900">
                <a:solidFill>
                  <a:schemeClr val="accent4"/>
                </a:solidFill>
              </a:defRPr>
            </a:lvl1pPr>
          </a:lstStyle>
          <a:p>
            <a:fld id="{88E0441F-D036-42FB-A52F-6195C1AFBA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40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palter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2"/>
          <p:cNvSpPr>
            <a:spLocks noGrp="1"/>
          </p:cNvSpPr>
          <p:nvPr>
            <p:ph idx="1"/>
          </p:nvPr>
        </p:nvSpPr>
        <p:spPr>
          <a:xfrm>
            <a:off x="250825" y="1192211"/>
            <a:ext cx="8642350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285750" marR="0" indent="-28575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25000"/>
              <a:buFont typeface="Wingdings" panose="05000000000000000000" pitchFamily="2" charset="2"/>
              <a:buChar char="Ø"/>
              <a:tabLst/>
              <a:defRPr sz="1600" b="0">
                <a:solidFill>
                  <a:schemeClr val="tx1"/>
                </a:solidFill>
              </a:defRPr>
            </a:lvl1pPr>
            <a:lvl2pPr marL="265112" marR="0" indent="0" algn="l" defTabSz="816051" rtl="0" eaLnBrk="1" fontAlgn="auto" latinLnBrk="0" hangingPunct="1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 sz="1400"/>
            </a:lvl2pPr>
            <a:lvl3pPr marL="808038" marR="0" indent="-271463" algn="l" defTabSz="816051" rtl="0" eaLnBrk="1" fontAlgn="auto" latinLnBrk="0" hangingPunct="1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 sz="1400"/>
            </a:lvl3pPr>
            <a:lvl4pPr marL="1073150" marR="0" indent="-265113" algn="l" defTabSz="816051" rtl="0" eaLnBrk="1" fontAlgn="auto" latinLnBrk="0" hangingPunct="1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 sz="1400"/>
            </a:lvl4pPr>
            <a:lvl5pPr marL="1258888" marR="0" indent="-285750" algn="l" defTabSz="816051" rtl="0" eaLnBrk="1" fontAlgn="auto" latinLnBrk="0" hangingPunct="1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 sz="1400"/>
            </a:lvl5pPr>
          </a:lstStyle>
          <a:p>
            <a:pPr lvl="1"/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elplatzhalter 4">
            <a:extLst>
              <a:ext uri="{FF2B5EF4-FFF2-40B4-BE49-F238E27FC236}">
                <a16:creationId xmlns:a16="http://schemas.microsoft.com/office/drawing/2014/main" id="{719E86FF-C98E-4296-A1B2-168AF9C8B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58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er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2E8E9E99-B129-49F7-80B2-3D7DCA93E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192211"/>
            <a:ext cx="4033143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elplatzhalter 4">
            <a:extLst>
              <a:ext uri="{FF2B5EF4-FFF2-40B4-BE49-F238E27FC236}">
                <a16:creationId xmlns:a16="http://schemas.microsoft.com/office/drawing/2014/main" id="{752FF760-2BA0-4324-AD7C-D8152CF0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61830F6F-B149-4A83-AAA1-E9C774E44FB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60032" y="1192211"/>
            <a:ext cx="4033143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6179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er Breit Graue 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4572000" y="896303"/>
            <a:ext cx="4572000" cy="424719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2E8E9E99-B129-49F7-80B2-3D7DCA93E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192211"/>
            <a:ext cx="4033143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elplatzhalter 4">
            <a:extLst>
              <a:ext uri="{FF2B5EF4-FFF2-40B4-BE49-F238E27FC236}">
                <a16:creationId xmlns:a16="http://schemas.microsoft.com/office/drawing/2014/main" id="{074A3544-AF6F-47B9-98F0-D88986B6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5E535015-77D2-42CD-95D4-CD9220744F7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60032" y="1192211"/>
            <a:ext cx="4033143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761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spalter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2E8E9E99-B129-49F7-80B2-3D7DCA93E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6" y="1192211"/>
            <a:ext cx="2572762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80000"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47EB5C2-6DA6-4942-A5F7-C0DF039780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85619" y="1192211"/>
            <a:ext cx="2572762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80000"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F131FBBE-B54D-4180-B48A-820C10D17F5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320413" y="1192211"/>
            <a:ext cx="2572762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80000"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itelplatzhalter 4">
            <a:extLst>
              <a:ext uri="{FF2B5EF4-FFF2-40B4-BE49-F238E27FC236}">
                <a16:creationId xmlns:a16="http://schemas.microsoft.com/office/drawing/2014/main" id="{A6FA690F-593E-4DE2-8BBA-18E886F75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6234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spalter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660234" y="4877344"/>
            <a:ext cx="2232941" cy="142678"/>
          </a:xfrm>
          <a:prstGeom prst="rect">
            <a:avLst/>
          </a:prstGeom>
        </p:spPr>
        <p:txBody>
          <a:bodyPr/>
          <a:lstStyle/>
          <a:p>
            <a:fld id="{88E0441F-D036-42FB-A52F-6195C1AFBADE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2E8E9E99-B129-49F7-80B2-3D7DCA93E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192211"/>
            <a:ext cx="1980000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56A882B-688D-4F9B-9DC8-E49EAA6682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69912" y="1192211"/>
            <a:ext cx="1980000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B08FBD0E-76B1-41EA-AF5F-4FA5620BCFD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8999" y="1192211"/>
            <a:ext cx="1980000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A59A9747-072D-4F73-8B07-ECE43431992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08086" y="1192211"/>
            <a:ext cx="1980000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70000"/>
              <a:buFont typeface="Arial" panose="020B0604020202020204" pitchFamily="34" charset="0"/>
              <a:buNone/>
              <a:tabLst/>
              <a:defRPr b="0">
                <a:solidFill>
                  <a:schemeClr val="tx2"/>
                </a:solidFill>
              </a:defRPr>
            </a:lvl1pPr>
            <a:lvl2pPr marL="0" marR="0" indent="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lvl2pPr>
            <a:lvl3pPr marL="18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lvl3pPr>
            <a:lvl4pPr marL="36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Symbol" panose="05050102010706020507" pitchFamily="18" charset="2"/>
              <a:buChar char="-"/>
              <a:tabLst/>
              <a:defRPr/>
            </a:lvl4pPr>
            <a:lvl5pPr marL="540000" marR="0" indent="-180000" algn="l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Tx/>
              <a:buFont typeface="Calibri Light" panose="020F0302020204030204" pitchFamily="34" charset="0"/>
              <a:buChar char="‐"/>
              <a:tabLst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2639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platzhalter 4">
            <a:extLst>
              <a:ext uri="{FF2B5EF4-FFF2-40B4-BE49-F238E27FC236}">
                <a16:creationId xmlns:a16="http://schemas.microsoft.com/office/drawing/2014/main" id="{B37940B3-8D1E-42A6-9C66-18A15D75C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7569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-3195"/>
            <a:ext cx="9144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5" tIns="40803" rIns="81605" bIns="40803"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5638" y="1192212"/>
            <a:ext cx="8236842" cy="352800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Erste Ebene</a:t>
            </a:r>
          </a:p>
          <a:p>
            <a:pPr lvl="2"/>
            <a:r>
              <a:rPr lang="de-DE" dirty="0"/>
              <a:t>Zweite Ebene</a:t>
            </a:r>
          </a:p>
          <a:p>
            <a:pPr lvl="3"/>
            <a:r>
              <a:rPr lang="de-DE" dirty="0"/>
              <a:t>Dritte Ebene</a:t>
            </a:r>
          </a:p>
          <a:p>
            <a:pPr lvl="4"/>
            <a:r>
              <a:rPr lang="de-DE" dirty="0"/>
              <a:t>Vierte Ebene</a:t>
            </a:r>
          </a:p>
        </p:txBody>
      </p:sp>
      <p:sp>
        <p:nvSpPr>
          <p:cNvPr id="12" name="Eingekerbter Richtungspfeil 11"/>
          <p:cNvSpPr/>
          <p:nvPr/>
        </p:nvSpPr>
        <p:spPr>
          <a:xfrm>
            <a:off x="251520" y="297419"/>
            <a:ext cx="287552" cy="339484"/>
          </a:xfrm>
          <a:prstGeom prst="chevron">
            <a:avLst>
              <a:gd name="adj" fmla="val 584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297987"/>
            <a:ext cx="504056" cy="341897"/>
          </a:xfrm>
          <a:prstGeom prst="rect">
            <a:avLst/>
          </a:prstGeom>
        </p:spPr>
      </p:pic>
      <p:sp>
        <p:nvSpPr>
          <p:cNvPr id="5" name="Titelplatzhalter 4"/>
          <p:cNvSpPr>
            <a:spLocks noGrp="1"/>
          </p:cNvSpPr>
          <p:nvPr>
            <p:ph type="title"/>
          </p:nvPr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147841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74" r:id="rId3"/>
    <p:sldLayoutId id="2147483704" r:id="rId4"/>
    <p:sldLayoutId id="2147483660" r:id="rId5"/>
    <p:sldLayoutId id="2147483685" r:id="rId6"/>
    <p:sldLayoutId id="2147483671" r:id="rId7"/>
    <p:sldLayoutId id="2147483686" r:id="rId8"/>
    <p:sldLayoutId id="2147483687" r:id="rId9"/>
    <p:sldLayoutId id="2147483688" r:id="rId10"/>
    <p:sldLayoutId id="2147483661" r:id="rId11"/>
    <p:sldLayoutId id="2147483664" r:id="rId12"/>
    <p:sldLayoutId id="2147483689" r:id="rId13"/>
    <p:sldLayoutId id="2147483690" r:id="rId14"/>
    <p:sldLayoutId id="2147483691" r:id="rId15"/>
    <p:sldLayoutId id="2147483678" r:id="rId16"/>
    <p:sldLayoutId id="2147483675" r:id="rId17"/>
    <p:sldLayoutId id="2147483692" r:id="rId18"/>
    <p:sldLayoutId id="2147483693" r:id="rId19"/>
    <p:sldLayoutId id="2147483694" r:id="rId20"/>
    <p:sldLayoutId id="2147483695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672" r:id="rId27"/>
    <p:sldLayoutId id="2147483705" r:id="rId28"/>
    <p:sldLayoutId id="2147483702" r:id="rId29"/>
    <p:sldLayoutId id="2147483703" r:id="rId30"/>
    <p:sldLayoutId id="2147483677" r:id="rId31"/>
    <p:sldLayoutId id="2147483669" r:id="rId32"/>
    <p:sldLayoutId id="2147483670" r:id="rId33"/>
  </p:sldLayoutIdLst>
  <p:hf hdr="0" dt="0"/>
  <p:txStyles>
    <p:titleStyle>
      <a:lvl1pPr algn="l" defTabSz="816051" rtl="0" eaLnBrk="1" latinLnBrk="0" hangingPunct="1">
        <a:lnSpc>
          <a:spcPct val="100000"/>
        </a:lnSpc>
        <a:spcBef>
          <a:spcPct val="0"/>
        </a:spcBef>
        <a:buNone/>
        <a:defRPr sz="2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just" defTabSz="816051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SzPct val="70000"/>
        <a:buFont typeface="Arial" panose="020B0604020202020204" pitchFamily="34" charset="0"/>
        <a:buNone/>
        <a:tabLst/>
        <a:defRPr lang="de-DE" sz="1400" b="1" kern="1200" dirty="0">
          <a:solidFill>
            <a:schemeClr val="accent4"/>
          </a:solidFill>
          <a:latin typeface="+mn-lt"/>
          <a:ea typeface="+mn-ea"/>
          <a:cs typeface="+mn-cs"/>
        </a:defRPr>
      </a:lvl1pPr>
      <a:lvl2pPr marL="0" indent="0" algn="just" defTabSz="81605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lang="de-DE" sz="1200" kern="1200" dirty="0">
          <a:solidFill>
            <a:schemeClr val="accent4"/>
          </a:solidFill>
          <a:latin typeface="+mn-lt"/>
          <a:ea typeface="+mn-ea"/>
          <a:cs typeface="+mn-cs"/>
        </a:defRPr>
      </a:lvl2pPr>
      <a:lvl3pPr marL="180000" indent="-180000" algn="just" defTabSz="81605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tabLst/>
        <a:defRPr lang="de-DE" sz="1200" kern="1200" dirty="0">
          <a:solidFill>
            <a:schemeClr val="accent4"/>
          </a:solidFill>
          <a:latin typeface="+mn-lt"/>
          <a:ea typeface="+mn-ea"/>
          <a:cs typeface="+mn-cs"/>
        </a:defRPr>
      </a:lvl3pPr>
      <a:lvl4pPr marL="360000" indent="-180000" algn="just" defTabSz="81605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Symbol" panose="05050102010706020507" pitchFamily="18" charset="2"/>
        <a:buChar char="-"/>
        <a:defRPr lang="de-DE" sz="1200" kern="1200" dirty="0">
          <a:solidFill>
            <a:schemeClr val="accent4"/>
          </a:solidFill>
          <a:latin typeface="+mn-lt"/>
          <a:ea typeface="+mn-ea"/>
          <a:cs typeface="+mn-cs"/>
        </a:defRPr>
      </a:lvl4pPr>
      <a:lvl5pPr marL="540000" indent="-180000" algn="just" defTabSz="816051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Calibri Light" panose="020F0302020204030204" pitchFamily="34" charset="0"/>
        <a:buChar char="‐"/>
        <a:defRPr lang="de-DE" sz="1200" kern="1200" dirty="0">
          <a:solidFill>
            <a:schemeClr val="accent4"/>
          </a:solidFill>
          <a:latin typeface="+mn-lt"/>
          <a:ea typeface="+mn-ea"/>
          <a:cs typeface="+mn-cs"/>
        </a:defRPr>
      </a:lvl5pPr>
      <a:lvl6pPr marL="2244139" indent="-204012" algn="l" defTabSz="816051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163" indent="-204012" algn="l" defTabSz="816051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0189" indent="-204012" algn="l" defTabSz="816051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8213" indent="-204012" algn="l" defTabSz="816051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1605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026" algn="l" defTabSz="81605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051" algn="l" defTabSz="81605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075" algn="l" defTabSz="81605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101" algn="l" defTabSz="81605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126" algn="l" defTabSz="81605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151" algn="l" defTabSz="81605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177" algn="l" defTabSz="81605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203" algn="l" defTabSz="81605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1BA6927B-025F-B908-2F44-1973335DCB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3892201"/>
              </p:ext>
            </p:extLst>
          </p:nvPr>
        </p:nvGraphicFramePr>
        <p:xfrm>
          <a:off x="640135" y="1192213"/>
          <a:ext cx="8253039" cy="35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51D4BF7C-9AC0-C793-31E2-3FF242679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 der Veranstaltung </a:t>
            </a:r>
          </a:p>
        </p:txBody>
      </p:sp>
    </p:spTree>
    <p:extLst>
      <p:ext uri="{BB962C8B-B14F-4D97-AF65-F5344CB8AC3E}">
        <p14:creationId xmlns:p14="http://schemas.microsoft.com/office/powerpoint/2010/main" val="4241636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202B862-E671-CA50-019A-B0A968AA3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Kennzeichen eines „guten“ Vertrags</a:t>
            </a:r>
          </a:p>
        </p:txBody>
      </p:sp>
      <p:sp>
        <p:nvSpPr>
          <p:cNvPr id="8" name="Titel 3">
            <a:extLst>
              <a:ext uri="{FF2B5EF4-FFF2-40B4-BE49-F238E27FC236}">
                <a16:creationId xmlns:a16="http://schemas.microsoft.com/office/drawing/2014/main" id="{2953C01A-1CDF-FFA0-36F1-FC038FE62EA2}"/>
              </a:ext>
            </a:extLst>
          </p:cNvPr>
          <p:cNvSpPr txBox="1">
            <a:spLocks/>
          </p:cNvSpPr>
          <p:nvPr/>
        </p:nvSpPr>
        <p:spPr>
          <a:xfrm>
            <a:off x="640135" y="293689"/>
            <a:ext cx="7436730" cy="3432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816051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Kennzeichen eines „guten“ Vertrags im Privaten Baurecht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C3841E1-65C7-E124-D7AE-FBD28315B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1998" y="1192213"/>
            <a:ext cx="5028941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 algn="ctr">
              <a:buNone/>
              <a:defRPr/>
            </a:pPr>
            <a:r>
              <a:rPr lang="de-DE" sz="5400" b="1" cap="all" dirty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  <a:cs typeface="Arial" pitchFamily="34" charset="0"/>
              </a:rPr>
              <a:t>Brainstorming</a:t>
            </a:r>
            <a:endParaRPr lang="de-DE" sz="5400" b="1" cap="all" dirty="0">
              <a:ln w="0"/>
              <a:solidFill>
                <a:schemeClr val="tx2"/>
              </a:solidFill>
              <a:effectLst>
                <a:reflection blurRad="12700" stA="50000" endPos="50000" dist="5000" dir="5400000" sy="-100000" rotWithShape="0"/>
              </a:effectLst>
              <a:cs typeface="Arial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2EFCBE2-16FA-E8E8-A256-B5F91F1FA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819" y="2458828"/>
            <a:ext cx="61752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lnSpc>
                <a:spcPct val="125000"/>
              </a:lnSpc>
              <a:spcBef>
                <a:spcPts val="450"/>
              </a:spcBef>
              <a:buFont typeface="Arial" charset="0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lnSpc>
                <a:spcPct val="12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Verdana" pitchFamily="34" charset="0"/>
              <a:buChar char="•"/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lnSpc>
                <a:spcPct val="125000"/>
              </a:lnSpc>
              <a:spcBef>
                <a:spcPts val="450"/>
              </a:spcBef>
              <a:buFont typeface="Arial" charset="0"/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125000"/>
              </a:lnSpc>
              <a:spcBef>
                <a:spcPts val="450"/>
              </a:spcBef>
              <a:buFont typeface="Arial" charset="0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125000"/>
              </a:lnSpc>
              <a:spcBef>
                <a:spcPts val="450"/>
              </a:spcBef>
              <a:buFont typeface="Arial" charset="0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ts val="45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0" marR="0" lvl="0" indent="0" algn="just" defTabSz="81605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839B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Wann ist ein Vertrag im Privaten Baurecht ein „guter Vertrag“?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3640EA7-08E4-4E35-96EB-E3A4C8801655}"/>
              </a:ext>
            </a:extLst>
          </p:cNvPr>
          <p:cNvSpPr/>
          <p:nvPr/>
        </p:nvSpPr>
        <p:spPr>
          <a:xfrm>
            <a:off x="640135" y="3263779"/>
            <a:ext cx="5606661" cy="1375015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t" anchorCtr="0"/>
          <a:lstStyle/>
          <a:p>
            <a:pPr marL="0" marR="0" lvl="0" indent="0" algn="ctr" defTabSz="8160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08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16_9 Pitchmaster">
  <a:themeElements>
    <a:clrScheme name="GSK-Farben">
      <a:dk1>
        <a:sysClr val="windowText" lastClr="000000"/>
      </a:dk1>
      <a:lt1>
        <a:sysClr val="window" lastClr="FFFFFF"/>
      </a:lt1>
      <a:dk2>
        <a:srgbClr val="00839B"/>
      </a:dk2>
      <a:lt2>
        <a:srgbClr val="FFFFFF"/>
      </a:lt2>
      <a:accent1>
        <a:srgbClr val="00839B"/>
      </a:accent1>
      <a:accent2>
        <a:srgbClr val="67B9C5"/>
      </a:accent2>
      <a:accent3>
        <a:srgbClr val="C5E2E5"/>
      </a:accent3>
      <a:accent4>
        <a:srgbClr val="263943"/>
      </a:accent4>
      <a:accent5>
        <a:srgbClr val="FFB600"/>
      </a:accent5>
      <a:accent6>
        <a:srgbClr val="99005D"/>
      </a:accent6>
      <a:hlink>
        <a:srgbClr val="0000FF"/>
      </a:hlink>
      <a:folHlink>
        <a:srgbClr val="800080"/>
      </a:folHlink>
    </a:clrScheme>
    <a:fontScheme name="Benutzerdefiniert 3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>
            <a:lumMod val="95000"/>
          </a:schemeClr>
        </a:solidFill>
        <a:ln>
          <a:noFill/>
        </a:ln>
      </a:spPr>
      <a:bodyPr lIns="36000" tIns="36000" rIns="36000" bIns="36000" rtlCol="0" anchor="ctr" anchorCtr="0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400" dirty="0" smtClean="0">
            <a:solidFill>
              <a:schemeClr val="accent4"/>
            </a:solidFill>
          </a:defRPr>
        </a:defPPr>
      </a:lstStyle>
    </a:txDef>
  </a:objectDefaults>
  <a:extraClrSchemeLst/>
  <a:custClrLst>
    <a:custClr name="Immobilien-Investitionen und Asset  |  RGB(227, 129, 35)">
      <a:srgbClr val="E38123"/>
    </a:custClr>
    <a:custClr name="Immobilien Projektentwicklung  |  RGB(218, 79, 70)">
      <a:srgbClr val="DA4F46"/>
    </a:custClr>
    <a:custClr name="Öffentlicher Sektor  |  RGB(169, 109, 149)">
      <a:srgbClr val="A96D95"/>
    </a:custClr>
    <a:custClr name="Finanzdienstleistungen  |  RGB(45, 110, 170)">
      <a:srgbClr val="2D6EAA"/>
    </a:custClr>
    <a:custClr name="Fonds  |  RGB(0, 151, 215)">
      <a:srgbClr val="0097D7"/>
    </a:custClr>
    <a:custClr name="Kapital-Markt  |  RGB(66, 170, 192)">
      <a:srgbClr val="42AAC0"/>
    </a:custClr>
    <a:custClr name="Mobility  |  RGB(109, 142, 141)">
      <a:srgbClr val="6D8E8D"/>
    </a:custClr>
    <a:custClr name="Energiewirtschaft  |  RGB(94, 167, 54)">
      <a:srgbClr val="5EA736"/>
    </a:custClr>
    <a:custClr name="Healthcare  |  RGB(170, 181, 0)">
      <a:srgbClr val="AAB500"/>
    </a:custClr>
    <a:custClr>
      <a:srgbClr val="FFFFFF"/>
    </a:custClr>
  </a:custClrLst>
  <a:extLst>
    <a:ext uri="{05A4C25C-085E-4340-85A3-A5531E510DB2}">
      <thm15:themeFamily xmlns:thm15="http://schemas.microsoft.com/office/thememl/2012/main" name="Präsentation7" id="{25B60086-4858-4104-BE2E-AA8C04F42F49}" vid="{886A61F7-86DF-4464-AD7C-121AC617AC62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skDocNote xmlns="http://schemas.datagroup.de/gsk/docfuture" xsi:nil="true"/>
    <TaxCatchAll xmlns="bb25c9b0-df23-46e6-b79a-7d82bca8a754"/>
    <gskDocLegalScopeTaxHTField0 xmlns="http://schemas.datagroup.de/gsk/docfuture">
      <Terms xmlns="http://schemas.microsoft.com/office/infopath/2007/PartnerControls"/>
    </gskDocLegalScopeTaxHTField0>
    <gskDocTypeTaxHTField0 xmlns="http://schemas.datagroup.de/gsk/docfuture">
      <Terms xmlns="http://schemas.microsoft.com/office/infopath/2007/PartnerControls"/>
    </gskDocTypeTaxHTField0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atagroup.GSK.DocFuture.Document" ma:contentTypeID="0x010100FAB7E7DA8FF74EB489A75216DB0EF42E00BCDCDFFF5E0981499409A78523EB0E10" ma:contentTypeVersion="5" ma:contentTypeDescription="Dokument" ma:contentTypeScope="" ma:versionID="dfe3ab8ff53b280f84a6273250051cc7">
  <xsd:schema xmlns:xsd="http://www.w3.org/2001/XMLSchema" xmlns:xs="http://www.w3.org/2001/XMLSchema" xmlns:p="http://schemas.microsoft.com/office/2006/metadata/properties" xmlns:ns1="http://schemas.datagroup.de/gsk/docfuture" xmlns:ns3="bb25c9b0-df23-46e6-b79a-7d82bca8a754" targetNamespace="http://schemas.microsoft.com/office/2006/metadata/properties" ma:root="true" ma:fieldsID="a32148393d7e389ffc715e80e8c5de8e" ns1:_="" ns3:_="">
    <xsd:import namespace="http://schemas.datagroup.de/gsk/docfuture"/>
    <xsd:import namespace="bb25c9b0-df23-46e6-b79a-7d82bca8a754"/>
    <xsd:element name="properties">
      <xsd:complexType>
        <xsd:sequence>
          <xsd:element name="documentManagement">
            <xsd:complexType>
              <xsd:all>
                <xsd:element ref="ns1:gskDocSortTitle" minOccurs="0"/>
                <xsd:element ref="ns1:gskDocNote" minOccurs="0"/>
                <xsd:element ref="ns1:gskDocSortDate" minOccurs="0"/>
                <xsd:element ref="ns1:gskDocCreatedBy" minOccurs="0"/>
                <xsd:element ref="ns1:gskDocCreatedAt" minOccurs="0"/>
                <xsd:element ref="ns1:gskDocModifiedBy" minOccurs="0"/>
                <xsd:element ref="ns1:gskDocModifiedAt" minOccurs="0"/>
                <xsd:element ref="ns1:gskDocCategory" minOccurs="0"/>
                <xsd:element ref="ns1:gskDocLegalScopeTaxHTField0" minOccurs="0"/>
                <xsd:element ref="ns1:gskDocOriginalPath" minOccurs="0"/>
                <xsd:element ref="ns1:gskDocTypeTaxHTField0" minOccurs="0"/>
                <xsd:element ref="ns3:_dlc_DocId" minOccurs="0"/>
                <xsd:element ref="ns3:_dlc_DocIdPersistId" minOccurs="0"/>
                <xsd:element ref="ns3:_dlc_DocIdUrl" minOccurs="0"/>
                <xsd:element ref="ns3:TaxCatchAll" minOccurs="0"/>
                <xsd:element ref="ns3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datagroup.de/gsk/docfuture" elementFormDefault="qualified">
    <xsd:import namespace="http://schemas.microsoft.com/office/2006/documentManagement/types"/>
    <xsd:import namespace="http://schemas.microsoft.com/office/infopath/2007/PartnerControls"/>
    <xsd:element name="gskDocSortTitle" ma:index="0" nillable="true" ma:displayName="Titel" ma:internalName="gskDocSortTitle" ma:readOnly="true">
      <xsd:simpleType>
        <xsd:restriction base="dms:Text"/>
      </xsd:simpleType>
    </xsd:element>
    <xsd:element name="gskDocNote" ma:index="5" nillable="true" ma:displayName="Notiz" ma:internalName="gskDocNote" ma:readOnly="false">
      <xsd:simpleType>
        <xsd:restriction base="dms:Text"/>
      </xsd:simpleType>
    </xsd:element>
    <xsd:element name="gskDocSortDate" ma:index="6" nillable="true" ma:displayName="Datum" ma:format="DateTime" ma:internalName="gskDocSortDate" ma:readOnly="true">
      <xsd:simpleType>
        <xsd:restriction base="dms:DateTime"/>
      </xsd:simpleType>
    </xsd:element>
    <xsd:element name="gskDocCreatedBy" ma:index="7" nillable="true" ma:displayName="Erzeugt von" ma:internalName="gskDocCreatedBy" ma:readOnly="true">
      <xsd:simpleType>
        <xsd:restriction base="dms:Text"/>
      </xsd:simpleType>
    </xsd:element>
    <xsd:element name="gskDocCreatedAt" ma:index="8" nillable="true" ma:displayName="Erzeugt am" ma:format="DateTime" ma:internalName="gskDocCreatedAt" ma:readOnly="true">
      <xsd:simpleType>
        <xsd:restriction base="dms:DateTime"/>
      </xsd:simpleType>
    </xsd:element>
    <xsd:element name="gskDocModifiedBy" ma:index="9" nillable="true" ma:displayName="Geändert von" ma:internalName="gskDocModifiedBy" ma:readOnly="true">
      <xsd:simpleType>
        <xsd:restriction base="dms:Text"/>
      </xsd:simpleType>
    </xsd:element>
    <xsd:element name="gskDocModifiedAt" ma:index="10" nillable="true" ma:displayName="Geändert am" ma:format="DateTime" ma:internalName="gskDocModifiedAt" ma:readOnly="true">
      <xsd:simpleType>
        <xsd:restriction base="dms:DateTime"/>
      </xsd:simpleType>
    </xsd:element>
    <xsd:element name="gskDocCategory" ma:index="11" nillable="true" ma:displayName="Kategorie" ma:indexed="true" ma:internalName="gskDocCategory" ma:readOnly="true">
      <xsd:simpleType>
        <xsd:restriction base="dms:Text">
          <xsd:maxLength value="255"/>
        </xsd:restriction>
      </xsd:simpleType>
    </xsd:element>
    <xsd:element name="gskDocLegalScopeTaxHTField0" ma:index="13" nillable="true" ma:taxonomy="true" ma:internalName="gskDocLegalScopeTaxHTField0" ma:taxonomyFieldName="gskDocLegalScope" ma:displayName="Rechtsbereich" ma:indexed="true" ma:readOnly="false" ma:fieldId="{70f88e5d-6422-4b69-9d66-8257cea98ebd}" ma:sspId="85776312-c55d-468c-ba12-74271b6337c2" ma:termSetId="ec3b22b0-de87-48ef-8f6e-c803bccb7e7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skDocOriginalPath" ma:index="14" nillable="true" ma:displayName="Original-Pfad" ma:description="Originaler Pfad des Dokuments im Filesystem" ma:internalName="gskDocOriginalPath" ma:readOnly="true">
      <xsd:simpleType>
        <xsd:restriction base="dms:Note"/>
      </xsd:simpleType>
    </xsd:element>
    <xsd:element name="gskDocTypeTaxHTField0" ma:index="16" nillable="true" ma:taxonomy="true" ma:internalName="gskDocTypeTaxHTField0" ma:taxonomyFieldName="gskDocType" ma:displayName="Dokumentart" ma:indexed="true" ma:readOnly="false" ma:fieldId="{9ac0854f-ff25-4881-9f93-f6048e22ffc9}" ma:sspId="85776312-c55d-468c-ba12-74271b6337c2" ma:termSetId="c6acf492-072a-410b-8abf-93c51a88d60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25c9b0-df23-46e6-b79a-7d82bca8a754" elementFormDefault="qualified">
    <xsd:import namespace="http://schemas.microsoft.com/office/2006/documentManagement/types"/>
    <xsd:import namespace="http://schemas.microsoft.com/office/infopath/2007/PartnerControls"/>
    <xsd:element name="_dlc_DocId" ma:index="17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PersistId" ma:index="18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  <xsd:element name="_dlc_DocIdUrl" ma:index="1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axCatchAll" ma:index="25" nillable="true" ma:displayName="Taxonomiespalte &quot;Alle abfangen&quot;" ma:hidden="true" ma:list="{63bc57fe-3a16-493f-9769-42c7e8cd3447}" ma:internalName="TaxCatchAll" ma:showField="CatchAllData" ma:web="bb25c9b0-df23-46e6-b79a-7d82bca8a7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6" nillable="true" ma:displayName="Taxonomiespalte &quot;Alle abfangen&quot;1" ma:hidden="true" ma:list="{63bc57fe-3a16-493f-9769-42c7e8cd3447}" ma:internalName="TaxCatchAllLabel" ma:readOnly="true" ma:showField="CatchAllDataLabel" ma:web="bb25c9b0-df23-46e6-b79a-7d82bca8a7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0" ma:displayName="Inhaltstyp"/>
        <xsd:element ref="dc:title" minOccurs="0" maxOccurs="1" ma:index="2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AF1B7E7-2051-4279-8C31-EE2470E98FC5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bb25c9b0-df23-46e6-b79a-7d82bca8a754"/>
    <ds:schemaRef ds:uri="http://schemas.microsoft.com/office/infopath/2007/PartnerControls"/>
    <ds:schemaRef ds:uri="http://schemas.datagroup.de/gsk/docfuture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5CB1EF4-E587-4C0D-9F0A-F186C9A560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2E105E-B922-41D5-AE25-D29E9628D7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datagroup.de/gsk/docfuture"/>
    <ds:schemaRef ds:uri="bb25c9b0-df23-46e6-b79a-7d82bca8a7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31E36EF-C2DF-48C0-B6AD-7BE9302B554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Einfache PPT-Vorlage</Template>
  <TotalTime>0</TotalTime>
  <Words>92</Words>
  <Application>Microsoft Office PowerPoint</Application>
  <PresentationFormat>Bildschirmpräsentation (16:9)</PresentationFormat>
  <Paragraphs>12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Wingdings</vt:lpstr>
      <vt:lpstr>16_9 Pitchmaster</vt:lpstr>
      <vt:lpstr>Ablauf der Veranstaltung </vt:lpstr>
      <vt:lpstr>Kennzeichen eines „guten“ Vertrags</vt:lpstr>
    </vt:vector>
  </TitlesOfParts>
  <Company>GSK Stockmann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GSK</dc:creator>
  <cp:lastModifiedBy>GSK</cp:lastModifiedBy>
  <cp:revision>248</cp:revision>
  <cp:lastPrinted>2025-10-17T09:51:05Z</cp:lastPrinted>
  <dcterms:created xsi:type="dcterms:W3CDTF">2025-01-31T11:12:39Z</dcterms:created>
  <dcterms:modified xsi:type="dcterms:W3CDTF">2025-10-24T10:20:58Z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0x010100FAB7E7DA8FF74EB489A75216DB0EF42E00BCDCDFFF5E0981499409A78523EB0E10</vt:lpwstr>
  </property>
</Properties>
</file>