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60" r:id="rId3"/>
    <p:sldId id="277" r:id="rId4"/>
    <p:sldId id="276" r:id="rId5"/>
    <p:sldId id="285" r:id="rId6"/>
    <p:sldId id="279" r:id="rId7"/>
    <p:sldId id="286" r:id="rId8"/>
    <p:sldId id="282" r:id="rId9"/>
    <p:sldId id="283" r:id="rId10"/>
    <p:sldId id="288" r:id="rId11"/>
    <p:sldId id="281" r:id="rId12"/>
    <p:sldId id="280" r:id="rId13"/>
    <p:sldId id="271" r:id="rId14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59B"/>
    <a:srgbClr val="B2545C"/>
    <a:srgbClr val="F13763"/>
    <a:srgbClr val="F57392"/>
    <a:srgbClr val="FFDDDD"/>
    <a:srgbClr val="A73C45"/>
    <a:srgbClr val="A1B6D4"/>
    <a:srgbClr val="B40000"/>
    <a:srgbClr val="94795E"/>
    <a:srgbClr val="CBA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75" autoAdjust="0"/>
    <p:restoredTop sz="94729"/>
  </p:normalViewPr>
  <p:slideViewPr>
    <p:cSldViewPr>
      <p:cViewPr varScale="1">
        <p:scale>
          <a:sx n="93" d="100"/>
          <a:sy n="93" d="100"/>
        </p:scale>
        <p:origin x="58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09D6D-9A63-4177-BC30-B9EB6FD9287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A5C74F-84B4-4EEB-99EB-9C7ABAF63DCC}">
      <dgm:prSet phldrT="[Text]"/>
      <dgm:spPr>
        <a:solidFill>
          <a:srgbClr val="A73C45"/>
        </a:solidFill>
      </dgm:spPr>
      <dgm:t>
        <a:bodyPr/>
        <a:lstStyle/>
        <a:p>
          <a:r>
            <a:rPr lang="de-DE" b="1" dirty="0"/>
            <a:t>Hausarbeit</a:t>
          </a:r>
        </a:p>
      </dgm:t>
    </dgm:pt>
    <dgm:pt modelId="{C5C75508-9A96-4A63-9423-8FA0222073F7}" type="parTrans" cxnId="{4C60D80A-1237-40F2-8C8C-66685BA148A1}">
      <dgm:prSet/>
      <dgm:spPr/>
      <dgm:t>
        <a:bodyPr/>
        <a:lstStyle/>
        <a:p>
          <a:endParaRPr lang="de-DE"/>
        </a:p>
      </dgm:t>
    </dgm:pt>
    <dgm:pt modelId="{5D49B3F4-7048-47EF-A3D4-FE28990F720B}" type="sibTrans" cxnId="{4C60D80A-1237-40F2-8C8C-66685BA148A1}">
      <dgm:prSet/>
      <dgm:spPr/>
      <dgm:t>
        <a:bodyPr/>
        <a:lstStyle/>
        <a:p>
          <a:endParaRPr lang="de-DE"/>
        </a:p>
      </dgm:t>
    </dgm:pt>
    <dgm:pt modelId="{9EF0C62D-EDBD-4E65-98C0-7D6726B6FD55}">
      <dgm:prSet phldrT="[Text]"/>
      <dgm:spPr>
        <a:solidFill>
          <a:srgbClr val="FFDDDD">
            <a:alpha val="89804"/>
          </a:srgbClr>
        </a:solidFill>
      </dgm:spPr>
      <dgm:t>
        <a:bodyPr/>
        <a:lstStyle/>
        <a:p>
          <a:r>
            <a:rPr lang="de-DE" dirty="0"/>
            <a:t>Schreibzeit: 6 Wochen</a:t>
          </a:r>
        </a:p>
      </dgm:t>
    </dgm:pt>
    <dgm:pt modelId="{C959CD9C-07B9-4A22-8E9D-B30C970E32F1}" type="parTrans" cxnId="{D141456C-FDBC-4EB0-A6C0-7BB8027492B1}">
      <dgm:prSet/>
      <dgm:spPr/>
      <dgm:t>
        <a:bodyPr/>
        <a:lstStyle/>
        <a:p>
          <a:endParaRPr lang="de-DE"/>
        </a:p>
      </dgm:t>
    </dgm:pt>
    <dgm:pt modelId="{6C48D505-3C7F-461C-B203-532A36668BEC}" type="sibTrans" cxnId="{D141456C-FDBC-4EB0-A6C0-7BB8027492B1}">
      <dgm:prSet/>
      <dgm:spPr/>
      <dgm:t>
        <a:bodyPr/>
        <a:lstStyle/>
        <a:p>
          <a:endParaRPr lang="de-DE"/>
        </a:p>
      </dgm:t>
    </dgm:pt>
    <dgm:pt modelId="{57B0A596-F2EC-4F76-B4EE-E7735854F5A1}">
      <dgm:prSet phldrT="[Text]"/>
      <dgm:spPr>
        <a:solidFill>
          <a:srgbClr val="FFDDDD">
            <a:alpha val="89804"/>
          </a:srgbClr>
        </a:solidFill>
      </dgm:spPr>
      <dgm:t>
        <a:bodyPr/>
        <a:lstStyle/>
        <a:p>
          <a:r>
            <a:rPr lang="de-DE" dirty="0"/>
            <a:t>Bekanntgabe zum </a:t>
          </a:r>
          <a:r>
            <a:rPr lang="de-DE" b="1" dirty="0"/>
            <a:t>Semesterende</a:t>
          </a:r>
        </a:p>
      </dgm:t>
    </dgm:pt>
    <dgm:pt modelId="{3FE6C3A0-4E80-4869-8637-D991FFEB1623}" type="parTrans" cxnId="{DFABFF52-66B9-4A32-A39A-E4702F077C90}">
      <dgm:prSet/>
      <dgm:spPr/>
      <dgm:t>
        <a:bodyPr/>
        <a:lstStyle/>
        <a:p>
          <a:endParaRPr lang="de-DE"/>
        </a:p>
      </dgm:t>
    </dgm:pt>
    <dgm:pt modelId="{978F9812-6BB5-4036-8271-891C84AB004B}" type="sibTrans" cxnId="{DFABFF52-66B9-4A32-A39A-E4702F077C90}">
      <dgm:prSet/>
      <dgm:spPr/>
      <dgm:t>
        <a:bodyPr/>
        <a:lstStyle/>
        <a:p>
          <a:endParaRPr lang="de-DE"/>
        </a:p>
      </dgm:t>
    </dgm:pt>
    <dgm:pt modelId="{2146462C-F451-4228-94A0-F3E071C088E8}">
      <dgm:prSet phldrT="[Text]"/>
      <dgm:spPr>
        <a:solidFill>
          <a:srgbClr val="A73C45"/>
        </a:solidFill>
      </dgm:spPr>
      <dgm:t>
        <a:bodyPr/>
        <a:lstStyle/>
        <a:p>
          <a:r>
            <a:rPr lang="de-DE" b="1" dirty="0"/>
            <a:t>Vortrag</a:t>
          </a:r>
        </a:p>
      </dgm:t>
    </dgm:pt>
    <dgm:pt modelId="{DFE68A8E-9B91-418A-B455-8F4D9EF45119}" type="parTrans" cxnId="{97459B9D-52EB-41C2-8DE2-AE964BD76721}">
      <dgm:prSet/>
      <dgm:spPr/>
      <dgm:t>
        <a:bodyPr/>
        <a:lstStyle/>
        <a:p>
          <a:endParaRPr lang="de-DE"/>
        </a:p>
      </dgm:t>
    </dgm:pt>
    <dgm:pt modelId="{7AF1D7C2-2FE5-4B08-9AC0-6D0E4B208379}" type="sibTrans" cxnId="{97459B9D-52EB-41C2-8DE2-AE964BD76721}">
      <dgm:prSet/>
      <dgm:spPr/>
      <dgm:t>
        <a:bodyPr/>
        <a:lstStyle/>
        <a:p>
          <a:endParaRPr lang="de-DE"/>
        </a:p>
      </dgm:t>
    </dgm:pt>
    <dgm:pt modelId="{80B878E9-7E23-4FC6-BCD9-0511E21B4930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r>
            <a:rPr lang="de-DE" dirty="0"/>
            <a:t>Blockseminar (2 Tage)</a:t>
          </a:r>
        </a:p>
      </dgm:t>
    </dgm:pt>
    <dgm:pt modelId="{58044736-EBB3-4FC1-929F-4B901928A499}" type="parTrans" cxnId="{AD84AC24-957C-447E-A72F-79F5F8D818A6}">
      <dgm:prSet/>
      <dgm:spPr/>
      <dgm:t>
        <a:bodyPr/>
        <a:lstStyle/>
        <a:p>
          <a:endParaRPr lang="de-DE"/>
        </a:p>
      </dgm:t>
    </dgm:pt>
    <dgm:pt modelId="{9E608B18-DB7E-42DE-A6BA-9B47740BAF0B}" type="sibTrans" cxnId="{AD84AC24-957C-447E-A72F-79F5F8D818A6}">
      <dgm:prSet/>
      <dgm:spPr/>
      <dgm:t>
        <a:bodyPr/>
        <a:lstStyle/>
        <a:p>
          <a:endParaRPr lang="de-DE"/>
        </a:p>
      </dgm:t>
    </dgm:pt>
    <dgm:pt modelId="{C0FB711B-4493-4FA2-A99D-FD6EFE602F73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r>
            <a:rPr lang="de-DE" dirty="0"/>
            <a:t>Vorstellung und Diskussion</a:t>
          </a:r>
        </a:p>
      </dgm:t>
    </dgm:pt>
    <dgm:pt modelId="{0039A69A-2C60-4203-9361-372BF640399A}" type="parTrans" cxnId="{3827F614-8EC6-461C-B87C-63ADF00AECA9}">
      <dgm:prSet/>
      <dgm:spPr/>
      <dgm:t>
        <a:bodyPr/>
        <a:lstStyle/>
        <a:p>
          <a:endParaRPr lang="de-DE"/>
        </a:p>
      </dgm:t>
    </dgm:pt>
    <dgm:pt modelId="{696CBDCA-3122-4BEB-B4B9-ED1E5043A5D3}" type="sibTrans" cxnId="{3827F614-8EC6-461C-B87C-63ADF00AECA9}">
      <dgm:prSet/>
      <dgm:spPr/>
      <dgm:t>
        <a:bodyPr/>
        <a:lstStyle/>
        <a:p>
          <a:endParaRPr lang="de-DE"/>
        </a:p>
      </dgm:t>
    </dgm:pt>
    <dgm:pt modelId="{55300314-53A1-4E81-BE6F-AF1F7FCB42FA}">
      <dgm:prSet phldrT="[Text]"/>
      <dgm:spPr>
        <a:solidFill>
          <a:srgbClr val="A73C45"/>
        </a:solidFill>
      </dgm:spPr>
      <dgm:t>
        <a:bodyPr/>
        <a:lstStyle/>
        <a:p>
          <a:r>
            <a:rPr lang="de-DE" b="1" dirty="0"/>
            <a:t>Seminar</a:t>
          </a:r>
        </a:p>
      </dgm:t>
    </dgm:pt>
    <dgm:pt modelId="{40D8F359-D92A-45A0-8828-482EE487083B}" type="parTrans" cxnId="{DF536D43-3EF3-4355-9BCA-F5DCEEDD520C}">
      <dgm:prSet/>
      <dgm:spPr/>
      <dgm:t>
        <a:bodyPr/>
        <a:lstStyle/>
        <a:p>
          <a:endParaRPr lang="de-DE"/>
        </a:p>
      </dgm:t>
    </dgm:pt>
    <dgm:pt modelId="{1C42AF49-8418-4318-84DC-42525CD7D755}" type="sibTrans" cxnId="{DF536D43-3EF3-4355-9BCA-F5DCEEDD520C}">
      <dgm:prSet/>
      <dgm:spPr/>
      <dgm:t>
        <a:bodyPr/>
        <a:lstStyle/>
        <a:p>
          <a:endParaRPr lang="de-DE"/>
        </a:p>
      </dgm:t>
    </dgm:pt>
    <dgm:pt modelId="{0EEC199F-E6EF-444B-8DBB-A98B912E3D10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r>
            <a:rPr lang="de-DE" dirty="0"/>
            <a:t>Koppelbar mit Schwerpunkt</a:t>
          </a:r>
        </a:p>
      </dgm:t>
    </dgm:pt>
    <dgm:pt modelId="{375347FA-321F-4267-8F01-105A060C390F}" type="parTrans" cxnId="{3A0DA6CF-3BFB-43E3-8D3B-2226E8C74632}">
      <dgm:prSet/>
      <dgm:spPr/>
      <dgm:t>
        <a:bodyPr/>
        <a:lstStyle/>
        <a:p>
          <a:endParaRPr lang="de-DE"/>
        </a:p>
      </dgm:t>
    </dgm:pt>
    <dgm:pt modelId="{E441A458-BBC4-4131-A966-6502B2D482E5}" type="sibTrans" cxnId="{3A0DA6CF-3BFB-43E3-8D3B-2226E8C74632}">
      <dgm:prSet/>
      <dgm:spPr/>
      <dgm:t>
        <a:bodyPr/>
        <a:lstStyle/>
        <a:p>
          <a:endParaRPr lang="de-DE"/>
        </a:p>
      </dgm:t>
    </dgm:pt>
    <dgm:pt modelId="{34E2D14E-E7F9-435D-9B70-37CFDB5131E2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r>
            <a:rPr lang="de-DE" dirty="0"/>
            <a:t>Probearbeit möglich</a:t>
          </a:r>
        </a:p>
      </dgm:t>
    </dgm:pt>
    <dgm:pt modelId="{9D4095FF-33F8-4FC8-A39F-48468E1F63E7}" type="parTrans" cxnId="{0B59917E-04FA-4052-A0D5-1B6E4C9DDC93}">
      <dgm:prSet/>
      <dgm:spPr/>
      <dgm:t>
        <a:bodyPr/>
        <a:lstStyle/>
        <a:p>
          <a:endParaRPr lang="de-DE"/>
        </a:p>
      </dgm:t>
    </dgm:pt>
    <dgm:pt modelId="{90B8543C-D663-4CA5-81C3-3D60A74E596E}" type="sibTrans" cxnId="{0B59917E-04FA-4052-A0D5-1B6E4C9DDC93}">
      <dgm:prSet/>
      <dgm:spPr/>
      <dgm:t>
        <a:bodyPr/>
        <a:lstStyle/>
        <a:p>
          <a:endParaRPr lang="de-DE"/>
        </a:p>
      </dgm:t>
    </dgm:pt>
    <dgm:pt modelId="{FB6FF905-FA88-42D9-BC19-4255AA3FB42F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endParaRPr lang="de-DE" dirty="0"/>
        </a:p>
      </dgm:t>
    </dgm:pt>
    <dgm:pt modelId="{3F2D7920-1DD8-47B9-A3F6-8949C81571EC}" type="parTrans" cxnId="{CC040317-93FD-492D-8B30-EAEE8B9F81D4}">
      <dgm:prSet/>
      <dgm:spPr/>
      <dgm:t>
        <a:bodyPr/>
        <a:lstStyle/>
        <a:p>
          <a:endParaRPr lang="de-DE"/>
        </a:p>
      </dgm:t>
    </dgm:pt>
    <dgm:pt modelId="{22E92C99-F35A-4840-BB7C-00A9DA940B57}" type="sibTrans" cxnId="{CC040317-93FD-492D-8B30-EAEE8B9F81D4}">
      <dgm:prSet/>
      <dgm:spPr/>
      <dgm:t>
        <a:bodyPr/>
        <a:lstStyle/>
        <a:p>
          <a:endParaRPr lang="de-DE"/>
        </a:p>
      </dgm:t>
    </dgm:pt>
    <dgm:pt modelId="{2AE85982-7010-4FA9-8B65-0813A63FE241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endParaRPr lang="de-DE" dirty="0"/>
        </a:p>
      </dgm:t>
    </dgm:pt>
    <dgm:pt modelId="{58F9C981-B811-4D1F-BA89-58328A098A90}" type="parTrans" cxnId="{940C7BAE-3E2C-474D-9EEF-05816DC66111}">
      <dgm:prSet/>
      <dgm:spPr/>
      <dgm:t>
        <a:bodyPr/>
        <a:lstStyle/>
        <a:p>
          <a:endParaRPr lang="de-DE"/>
        </a:p>
      </dgm:t>
    </dgm:pt>
    <dgm:pt modelId="{3065E370-E680-4377-88E7-5116CEF15355}" type="sibTrans" cxnId="{940C7BAE-3E2C-474D-9EEF-05816DC66111}">
      <dgm:prSet/>
      <dgm:spPr/>
      <dgm:t>
        <a:bodyPr/>
        <a:lstStyle/>
        <a:p>
          <a:endParaRPr lang="de-DE"/>
        </a:p>
      </dgm:t>
    </dgm:pt>
    <dgm:pt modelId="{C321E8A5-43C5-4782-A351-A483F020EDC2}">
      <dgm:prSet phldrT="[Text]"/>
      <dgm:spPr>
        <a:solidFill>
          <a:srgbClr val="FFDDDD">
            <a:alpha val="89804"/>
          </a:srgbClr>
        </a:solidFill>
      </dgm:spPr>
      <dgm:t>
        <a:bodyPr/>
        <a:lstStyle/>
        <a:p>
          <a:endParaRPr lang="de-DE" dirty="0"/>
        </a:p>
      </dgm:t>
    </dgm:pt>
    <dgm:pt modelId="{58CCB5C5-965C-42D1-B33A-9A44FF148E21}" type="parTrans" cxnId="{0ECEF708-A4AC-4DFD-AFCC-9C2BD1DD9601}">
      <dgm:prSet/>
      <dgm:spPr/>
      <dgm:t>
        <a:bodyPr/>
        <a:lstStyle/>
        <a:p>
          <a:endParaRPr lang="de-DE"/>
        </a:p>
      </dgm:t>
    </dgm:pt>
    <dgm:pt modelId="{6B39F307-90C4-407A-A46A-9F0C5B9CC42E}" type="sibTrans" cxnId="{0ECEF708-A4AC-4DFD-AFCC-9C2BD1DD9601}">
      <dgm:prSet/>
      <dgm:spPr/>
      <dgm:t>
        <a:bodyPr/>
        <a:lstStyle/>
        <a:p>
          <a:endParaRPr lang="de-DE"/>
        </a:p>
      </dgm:t>
    </dgm:pt>
    <dgm:pt modelId="{24E8490A-D8BF-44F4-944A-D8583D0071E9}">
      <dgm:prSet phldrT="[Text]"/>
      <dgm:spPr>
        <a:solidFill>
          <a:srgbClr val="FFDDDD">
            <a:alpha val="89804"/>
          </a:srgbClr>
        </a:solidFill>
      </dgm:spPr>
      <dgm:t>
        <a:bodyPr/>
        <a:lstStyle/>
        <a:p>
          <a:endParaRPr lang="de-DE" dirty="0"/>
        </a:p>
      </dgm:t>
    </dgm:pt>
    <dgm:pt modelId="{2CD10B82-E96E-4880-AC20-C85A48540EF0}" type="parTrans" cxnId="{25D5332A-2F87-44C4-BF55-88468A4181DC}">
      <dgm:prSet/>
      <dgm:spPr/>
      <dgm:t>
        <a:bodyPr/>
        <a:lstStyle/>
        <a:p>
          <a:endParaRPr lang="de-DE"/>
        </a:p>
      </dgm:t>
    </dgm:pt>
    <dgm:pt modelId="{A1AD5FED-69D1-4F8B-847B-237134F05815}" type="sibTrans" cxnId="{25D5332A-2F87-44C4-BF55-88468A4181DC}">
      <dgm:prSet/>
      <dgm:spPr/>
      <dgm:t>
        <a:bodyPr/>
        <a:lstStyle/>
        <a:p>
          <a:endParaRPr lang="de-DE"/>
        </a:p>
      </dgm:t>
    </dgm:pt>
    <dgm:pt modelId="{3CF6885A-806C-4C6A-A5E9-E2DCD8B44637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endParaRPr lang="de-DE" dirty="0"/>
        </a:p>
      </dgm:t>
    </dgm:pt>
    <dgm:pt modelId="{2A0CFBE9-16D5-47BC-BB3C-40EEA2B35D32}" type="parTrans" cxnId="{51E57393-92C5-4643-A017-1EACD47377BC}">
      <dgm:prSet/>
      <dgm:spPr/>
      <dgm:t>
        <a:bodyPr/>
        <a:lstStyle/>
        <a:p>
          <a:endParaRPr lang="de-DE"/>
        </a:p>
      </dgm:t>
    </dgm:pt>
    <dgm:pt modelId="{FA1B327B-9957-46CE-B391-3CFF61F9EE70}" type="sibTrans" cxnId="{51E57393-92C5-4643-A017-1EACD47377BC}">
      <dgm:prSet/>
      <dgm:spPr/>
      <dgm:t>
        <a:bodyPr/>
        <a:lstStyle/>
        <a:p>
          <a:endParaRPr lang="de-DE"/>
        </a:p>
      </dgm:t>
    </dgm:pt>
    <dgm:pt modelId="{C1811DBB-2D42-4F4E-BE65-D87205A36BD8}">
      <dgm:prSet phldrT="[Text]"/>
      <dgm:spPr>
        <a:solidFill>
          <a:srgbClr val="FFDDDD">
            <a:alpha val="90000"/>
          </a:srgbClr>
        </a:solidFill>
      </dgm:spPr>
      <dgm:t>
        <a:bodyPr/>
        <a:lstStyle/>
        <a:p>
          <a:endParaRPr lang="de-DE" dirty="0"/>
        </a:p>
      </dgm:t>
    </dgm:pt>
    <dgm:pt modelId="{63BE5894-5042-4872-BC90-F4D26E4A67BC}" type="parTrans" cxnId="{705E68B6-6F86-4428-8038-74D72953B990}">
      <dgm:prSet/>
      <dgm:spPr/>
      <dgm:t>
        <a:bodyPr/>
        <a:lstStyle/>
        <a:p>
          <a:endParaRPr lang="de-DE"/>
        </a:p>
      </dgm:t>
    </dgm:pt>
    <dgm:pt modelId="{7E781A0A-9E3D-46B2-83F6-D0C638380B1E}" type="sibTrans" cxnId="{705E68B6-6F86-4428-8038-74D72953B990}">
      <dgm:prSet/>
      <dgm:spPr/>
      <dgm:t>
        <a:bodyPr/>
        <a:lstStyle/>
        <a:p>
          <a:endParaRPr lang="de-DE"/>
        </a:p>
      </dgm:t>
    </dgm:pt>
    <dgm:pt modelId="{7C977C24-F9F0-421E-8762-2A1A84DA91FC}">
      <dgm:prSet phldrT="[Text]"/>
      <dgm:spPr>
        <a:solidFill>
          <a:srgbClr val="FFDDDD">
            <a:alpha val="89804"/>
          </a:srgbClr>
        </a:solidFill>
      </dgm:spPr>
      <dgm:t>
        <a:bodyPr/>
        <a:lstStyle/>
        <a:p>
          <a:endParaRPr lang="de-DE" b="1" dirty="0"/>
        </a:p>
      </dgm:t>
    </dgm:pt>
    <dgm:pt modelId="{8EFE8A0D-A0C2-4D0C-B6EC-34DB6D3E2DF9}" type="parTrans" cxnId="{D0D072FB-AF86-47B4-9090-7D21C6CB140F}">
      <dgm:prSet/>
      <dgm:spPr/>
      <dgm:t>
        <a:bodyPr/>
        <a:lstStyle/>
        <a:p>
          <a:endParaRPr lang="de-DE"/>
        </a:p>
      </dgm:t>
    </dgm:pt>
    <dgm:pt modelId="{482D1204-D2ED-47B2-8635-F942A2A36E29}" type="sibTrans" cxnId="{D0D072FB-AF86-47B4-9090-7D21C6CB140F}">
      <dgm:prSet/>
      <dgm:spPr/>
      <dgm:t>
        <a:bodyPr/>
        <a:lstStyle/>
        <a:p>
          <a:endParaRPr lang="de-DE"/>
        </a:p>
      </dgm:t>
    </dgm:pt>
    <dgm:pt modelId="{78C68F35-E9A5-4EC1-8186-4DE6254EF477}" type="pres">
      <dgm:prSet presAssocID="{D2109D6D-9A63-4177-BC30-B9EB6FD92877}" presName="Name0" presStyleCnt="0">
        <dgm:presLayoutVars>
          <dgm:dir/>
          <dgm:animLvl val="lvl"/>
          <dgm:resizeHandles val="exact"/>
        </dgm:presLayoutVars>
      </dgm:prSet>
      <dgm:spPr/>
    </dgm:pt>
    <dgm:pt modelId="{667F30BB-8DF1-4D14-9A2F-29EDA8ADAF60}" type="pres">
      <dgm:prSet presAssocID="{64A5C74F-84B4-4EEB-99EB-9C7ABAF63DCC}" presName="composite" presStyleCnt="0"/>
      <dgm:spPr/>
    </dgm:pt>
    <dgm:pt modelId="{455AF336-BE7F-4D43-BAFD-719B2A9489DD}" type="pres">
      <dgm:prSet presAssocID="{64A5C74F-84B4-4EEB-99EB-9C7ABAF63D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7EDCF45-5B53-4C99-8E0B-400834FE73A3}" type="pres">
      <dgm:prSet presAssocID="{64A5C74F-84B4-4EEB-99EB-9C7ABAF63DCC}" presName="desTx" presStyleLbl="alignAccFollowNode1" presStyleIdx="0" presStyleCnt="3">
        <dgm:presLayoutVars>
          <dgm:bulletEnabled val="1"/>
        </dgm:presLayoutVars>
      </dgm:prSet>
      <dgm:spPr/>
    </dgm:pt>
    <dgm:pt modelId="{4A09E6F2-C6A6-43F5-8C35-EE530C2D967E}" type="pres">
      <dgm:prSet presAssocID="{5D49B3F4-7048-47EF-A3D4-FE28990F720B}" presName="space" presStyleCnt="0"/>
      <dgm:spPr/>
    </dgm:pt>
    <dgm:pt modelId="{5AD25059-AC68-442D-829B-61986D4F394A}" type="pres">
      <dgm:prSet presAssocID="{2146462C-F451-4228-94A0-F3E071C088E8}" presName="composite" presStyleCnt="0"/>
      <dgm:spPr/>
    </dgm:pt>
    <dgm:pt modelId="{AC8DF5EF-9637-4E1A-8B9F-0FFF13C570D4}" type="pres">
      <dgm:prSet presAssocID="{2146462C-F451-4228-94A0-F3E071C088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2121D4F-70F5-4AF3-A0AA-63DF5AA7A080}" type="pres">
      <dgm:prSet presAssocID="{2146462C-F451-4228-94A0-F3E071C088E8}" presName="desTx" presStyleLbl="alignAccFollowNode1" presStyleIdx="1" presStyleCnt="3">
        <dgm:presLayoutVars>
          <dgm:bulletEnabled val="1"/>
        </dgm:presLayoutVars>
      </dgm:prSet>
      <dgm:spPr/>
    </dgm:pt>
    <dgm:pt modelId="{523E8FCD-E571-4E0B-BE11-B2F1BD92FD86}" type="pres">
      <dgm:prSet presAssocID="{7AF1D7C2-2FE5-4B08-9AC0-6D0E4B208379}" presName="space" presStyleCnt="0"/>
      <dgm:spPr/>
    </dgm:pt>
    <dgm:pt modelId="{4C09D948-3033-4133-9CE8-5C4423CCF989}" type="pres">
      <dgm:prSet presAssocID="{55300314-53A1-4E81-BE6F-AF1F7FCB42FA}" presName="composite" presStyleCnt="0"/>
      <dgm:spPr/>
    </dgm:pt>
    <dgm:pt modelId="{4E4DB369-2C28-46D0-B896-C3E599CBC86D}" type="pres">
      <dgm:prSet presAssocID="{55300314-53A1-4E81-BE6F-AF1F7FCB42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DA62BA-DADE-41E4-984A-5F53D505F74F}" type="pres">
      <dgm:prSet presAssocID="{55300314-53A1-4E81-BE6F-AF1F7FCB42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ECEF708-A4AC-4DFD-AFCC-9C2BD1DD9601}" srcId="{64A5C74F-84B4-4EEB-99EB-9C7ABAF63DCC}" destId="{C321E8A5-43C5-4782-A351-A483F020EDC2}" srcOrd="2" destOrd="0" parTransId="{58CCB5C5-965C-42D1-B33A-9A44FF148E21}" sibTransId="{6B39F307-90C4-407A-A46A-9F0C5B9CC42E}"/>
    <dgm:cxn modelId="{4C60D80A-1237-40F2-8C8C-66685BA148A1}" srcId="{D2109D6D-9A63-4177-BC30-B9EB6FD92877}" destId="{64A5C74F-84B4-4EEB-99EB-9C7ABAF63DCC}" srcOrd="0" destOrd="0" parTransId="{C5C75508-9A96-4A63-9423-8FA0222073F7}" sibTransId="{5D49B3F4-7048-47EF-A3D4-FE28990F720B}"/>
    <dgm:cxn modelId="{3827F614-8EC6-461C-B87C-63ADF00AECA9}" srcId="{2146462C-F451-4228-94A0-F3E071C088E8}" destId="{C0FB711B-4493-4FA2-A99D-FD6EFE602F73}" srcOrd="3" destOrd="0" parTransId="{0039A69A-2C60-4203-9361-372BF640399A}" sibTransId="{696CBDCA-3122-4BEB-B4B9-ED1E5043A5D3}"/>
    <dgm:cxn modelId="{CC040317-93FD-492D-8B30-EAEE8B9F81D4}" srcId="{55300314-53A1-4E81-BE6F-AF1F7FCB42FA}" destId="{FB6FF905-FA88-42D9-BC19-4255AA3FB42F}" srcOrd="2" destOrd="0" parTransId="{3F2D7920-1DD8-47B9-A3F6-8949C81571EC}" sibTransId="{22E92C99-F35A-4840-BB7C-00A9DA940B57}"/>
    <dgm:cxn modelId="{AD84AC24-957C-447E-A72F-79F5F8D818A6}" srcId="{2146462C-F451-4228-94A0-F3E071C088E8}" destId="{80B878E9-7E23-4FC6-BCD9-0511E21B4930}" srcOrd="1" destOrd="0" parTransId="{58044736-EBB3-4FC1-929F-4B901928A499}" sibTransId="{9E608B18-DB7E-42DE-A6BA-9B47740BAF0B}"/>
    <dgm:cxn modelId="{25D5332A-2F87-44C4-BF55-88468A4181DC}" srcId="{64A5C74F-84B4-4EEB-99EB-9C7ABAF63DCC}" destId="{24E8490A-D8BF-44F4-944A-D8583D0071E9}" srcOrd="0" destOrd="0" parTransId="{2CD10B82-E96E-4880-AC20-C85A48540EF0}" sibTransId="{A1AD5FED-69D1-4F8B-847B-237134F05815}"/>
    <dgm:cxn modelId="{5C727735-9C67-4BA4-A831-437177EA98CA}" type="presOf" srcId="{2AE85982-7010-4FA9-8B65-0813A63FE241}" destId="{42121D4F-70F5-4AF3-A0AA-63DF5AA7A080}" srcOrd="0" destOrd="2" presId="urn:microsoft.com/office/officeart/2005/8/layout/hList1"/>
    <dgm:cxn modelId="{550A483A-468F-40DF-8CE8-D3522A364EA4}" type="presOf" srcId="{34E2D14E-E7F9-435D-9B70-37CFDB5131E2}" destId="{F7DA62BA-DADE-41E4-984A-5F53D505F74F}" srcOrd="0" destOrd="3" presId="urn:microsoft.com/office/officeart/2005/8/layout/hList1"/>
    <dgm:cxn modelId="{CE140F5C-CA29-42DD-A17A-45A5D1656093}" type="presOf" srcId="{24E8490A-D8BF-44F4-944A-D8583D0071E9}" destId="{47EDCF45-5B53-4C99-8E0B-400834FE73A3}" srcOrd="0" destOrd="0" presId="urn:microsoft.com/office/officeart/2005/8/layout/hList1"/>
    <dgm:cxn modelId="{DF536D43-3EF3-4355-9BCA-F5DCEEDD520C}" srcId="{D2109D6D-9A63-4177-BC30-B9EB6FD92877}" destId="{55300314-53A1-4E81-BE6F-AF1F7FCB42FA}" srcOrd="2" destOrd="0" parTransId="{40D8F359-D92A-45A0-8828-482EE487083B}" sibTransId="{1C42AF49-8418-4318-84DC-42525CD7D755}"/>
    <dgm:cxn modelId="{E98F7067-BFAA-4102-8833-C2ED6481955B}" type="presOf" srcId="{80B878E9-7E23-4FC6-BCD9-0511E21B4930}" destId="{42121D4F-70F5-4AF3-A0AA-63DF5AA7A080}" srcOrd="0" destOrd="1" presId="urn:microsoft.com/office/officeart/2005/8/layout/hList1"/>
    <dgm:cxn modelId="{D141456C-FDBC-4EB0-A6C0-7BB8027492B1}" srcId="{64A5C74F-84B4-4EEB-99EB-9C7ABAF63DCC}" destId="{9EF0C62D-EDBD-4E65-98C0-7D6726B6FD55}" srcOrd="1" destOrd="0" parTransId="{C959CD9C-07B9-4A22-8E9D-B30C970E32F1}" sibTransId="{6C48D505-3C7F-461C-B203-532A36668BEC}"/>
    <dgm:cxn modelId="{EFB7ED4D-0584-4BBF-92AE-BEFDBE6875C7}" type="presOf" srcId="{C321E8A5-43C5-4782-A351-A483F020EDC2}" destId="{47EDCF45-5B53-4C99-8E0B-400834FE73A3}" srcOrd="0" destOrd="2" presId="urn:microsoft.com/office/officeart/2005/8/layout/hList1"/>
    <dgm:cxn modelId="{9C0D0D72-D00B-4DFE-9908-0B3195063D5E}" type="presOf" srcId="{3CF6885A-806C-4C6A-A5E9-E2DCD8B44637}" destId="{42121D4F-70F5-4AF3-A0AA-63DF5AA7A080}" srcOrd="0" destOrd="0" presId="urn:microsoft.com/office/officeart/2005/8/layout/hList1"/>
    <dgm:cxn modelId="{86136252-C303-4236-9545-AFAD062DC1F3}" type="presOf" srcId="{64A5C74F-84B4-4EEB-99EB-9C7ABAF63DCC}" destId="{455AF336-BE7F-4D43-BAFD-719B2A9489DD}" srcOrd="0" destOrd="0" presId="urn:microsoft.com/office/officeart/2005/8/layout/hList1"/>
    <dgm:cxn modelId="{1687D952-9E87-48BB-9ABC-2961D2674DC2}" type="presOf" srcId="{7C977C24-F9F0-421E-8762-2A1A84DA91FC}" destId="{47EDCF45-5B53-4C99-8E0B-400834FE73A3}" srcOrd="0" destOrd="4" presId="urn:microsoft.com/office/officeart/2005/8/layout/hList1"/>
    <dgm:cxn modelId="{DFABFF52-66B9-4A32-A39A-E4702F077C90}" srcId="{64A5C74F-84B4-4EEB-99EB-9C7ABAF63DCC}" destId="{57B0A596-F2EC-4F76-B4EE-E7735854F5A1}" srcOrd="3" destOrd="0" parTransId="{3FE6C3A0-4E80-4869-8637-D991FFEB1623}" sibTransId="{978F9812-6BB5-4036-8271-891C84AB004B}"/>
    <dgm:cxn modelId="{D7B5B77C-A0C7-48AB-953C-D02BBEFF3508}" type="presOf" srcId="{C0FB711B-4493-4FA2-A99D-FD6EFE602F73}" destId="{42121D4F-70F5-4AF3-A0AA-63DF5AA7A080}" srcOrd="0" destOrd="3" presId="urn:microsoft.com/office/officeart/2005/8/layout/hList1"/>
    <dgm:cxn modelId="{0B59917E-04FA-4052-A0D5-1B6E4C9DDC93}" srcId="{55300314-53A1-4E81-BE6F-AF1F7FCB42FA}" destId="{34E2D14E-E7F9-435D-9B70-37CFDB5131E2}" srcOrd="3" destOrd="0" parTransId="{9D4095FF-33F8-4FC8-A39F-48468E1F63E7}" sibTransId="{90B8543C-D663-4CA5-81C3-3D60A74E596E}"/>
    <dgm:cxn modelId="{8FEA7C7F-3145-4414-9F05-C5ECFDD304C7}" type="presOf" srcId="{2146462C-F451-4228-94A0-F3E071C088E8}" destId="{AC8DF5EF-9637-4E1A-8B9F-0FFF13C570D4}" srcOrd="0" destOrd="0" presId="urn:microsoft.com/office/officeart/2005/8/layout/hList1"/>
    <dgm:cxn modelId="{92FE7787-43B8-4816-89DC-A4EF53DFD852}" type="presOf" srcId="{55300314-53A1-4E81-BE6F-AF1F7FCB42FA}" destId="{4E4DB369-2C28-46D0-B896-C3E599CBC86D}" srcOrd="0" destOrd="0" presId="urn:microsoft.com/office/officeart/2005/8/layout/hList1"/>
    <dgm:cxn modelId="{51E57393-92C5-4643-A017-1EACD47377BC}" srcId="{2146462C-F451-4228-94A0-F3E071C088E8}" destId="{3CF6885A-806C-4C6A-A5E9-E2DCD8B44637}" srcOrd="0" destOrd="0" parTransId="{2A0CFBE9-16D5-47BC-BB3C-40EEA2B35D32}" sibTransId="{FA1B327B-9957-46CE-B391-3CFF61F9EE70}"/>
    <dgm:cxn modelId="{97459B9D-52EB-41C2-8DE2-AE964BD76721}" srcId="{D2109D6D-9A63-4177-BC30-B9EB6FD92877}" destId="{2146462C-F451-4228-94A0-F3E071C088E8}" srcOrd="1" destOrd="0" parTransId="{DFE68A8E-9B91-418A-B455-8F4D9EF45119}" sibTransId="{7AF1D7C2-2FE5-4B08-9AC0-6D0E4B208379}"/>
    <dgm:cxn modelId="{3A7F49A8-2AF0-4EBF-9D6B-EDDE2BFD37AA}" type="presOf" srcId="{57B0A596-F2EC-4F76-B4EE-E7735854F5A1}" destId="{47EDCF45-5B53-4C99-8E0B-400834FE73A3}" srcOrd="0" destOrd="3" presId="urn:microsoft.com/office/officeart/2005/8/layout/hList1"/>
    <dgm:cxn modelId="{999C40A9-D5CB-407D-A736-BDCA4C721D9A}" type="presOf" srcId="{D2109D6D-9A63-4177-BC30-B9EB6FD92877}" destId="{78C68F35-E9A5-4EC1-8186-4DE6254EF477}" srcOrd="0" destOrd="0" presId="urn:microsoft.com/office/officeart/2005/8/layout/hList1"/>
    <dgm:cxn modelId="{940C7BAE-3E2C-474D-9EEF-05816DC66111}" srcId="{2146462C-F451-4228-94A0-F3E071C088E8}" destId="{2AE85982-7010-4FA9-8B65-0813A63FE241}" srcOrd="2" destOrd="0" parTransId="{58F9C981-B811-4D1F-BA89-58328A098A90}" sibTransId="{3065E370-E680-4377-88E7-5116CEF15355}"/>
    <dgm:cxn modelId="{705E68B6-6F86-4428-8038-74D72953B990}" srcId="{55300314-53A1-4E81-BE6F-AF1F7FCB42FA}" destId="{C1811DBB-2D42-4F4E-BE65-D87205A36BD8}" srcOrd="0" destOrd="0" parTransId="{63BE5894-5042-4872-BC90-F4D26E4A67BC}" sibTransId="{7E781A0A-9E3D-46B2-83F6-D0C638380B1E}"/>
    <dgm:cxn modelId="{317F3AC6-0118-43C1-9802-721375E190A9}" type="presOf" srcId="{FB6FF905-FA88-42D9-BC19-4255AA3FB42F}" destId="{F7DA62BA-DADE-41E4-984A-5F53D505F74F}" srcOrd="0" destOrd="2" presId="urn:microsoft.com/office/officeart/2005/8/layout/hList1"/>
    <dgm:cxn modelId="{3A0DA6CF-3BFB-43E3-8D3B-2226E8C74632}" srcId="{55300314-53A1-4E81-BE6F-AF1F7FCB42FA}" destId="{0EEC199F-E6EF-444B-8DBB-A98B912E3D10}" srcOrd="1" destOrd="0" parTransId="{375347FA-321F-4267-8F01-105A060C390F}" sibTransId="{E441A458-BBC4-4131-A966-6502B2D482E5}"/>
    <dgm:cxn modelId="{F17AAEDD-36B6-4A3B-BB76-6902BAC80D4B}" type="presOf" srcId="{C1811DBB-2D42-4F4E-BE65-D87205A36BD8}" destId="{F7DA62BA-DADE-41E4-984A-5F53D505F74F}" srcOrd="0" destOrd="0" presId="urn:microsoft.com/office/officeart/2005/8/layout/hList1"/>
    <dgm:cxn modelId="{A354A1DE-7AD3-4B3E-BFD7-49761DB76EE2}" type="presOf" srcId="{9EF0C62D-EDBD-4E65-98C0-7D6726B6FD55}" destId="{47EDCF45-5B53-4C99-8E0B-400834FE73A3}" srcOrd="0" destOrd="1" presId="urn:microsoft.com/office/officeart/2005/8/layout/hList1"/>
    <dgm:cxn modelId="{B269D6E4-C749-4762-B7BA-2641C5223E76}" type="presOf" srcId="{0EEC199F-E6EF-444B-8DBB-A98B912E3D10}" destId="{F7DA62BA-DADE-41E4-984A-5F53D505F74F}" srcOrd="0" destOrd="1" presId="urn:microsoft.com/office/officeart/2005/8/layout/hList1"/>
    <dgm:cxn modelId="{D0D072FB-AF86-47B4-9090-7D21C6CB140F}" srcId="{64A5C74F-84B4-4EEB-99EB-9C7ABAF63DCC}" destId="{7C977C24-F9F0-421E-8762-2A1A84DA91FC}" srcOrd="4" destOrd="0" parTransId="{8EFE8A0D-A0C2-4D0C-B6EC-34DB6D3E2DF9}" sibTransId="{482D1204-D2ED-47B2-8635-F942A2A36E29}"/>
    <dgm:cxn modelId="{26E15CF3-A8C5-43E6-8196-AEB4361F38A4}" type="presParOf" srcId="{78C68F35-E9A5-4EC1-8186-4DE6254EF477}" destId="{667F30BB-8DF1-4D14-9A2F-29EDA8ADAF60}" srcOrd="0" destOrd="0" presId="urn:microsoft.com/office/officeart/2005/8/layout/hList1"/>
    <dgm:cxn modelId="{0A19748E-04C4-42CF-BED5-A0B724F4DBEB}" type="presParOf" srcId="{667F30BB-8DF1-4D14-9A2F-29EDA8ADAF60}" destId="{455AF336-BE7F-4D43-BAFD-719B2A9489DD}" srcOrd="0" destOrd="0" presId="urn:microsoft.com/office/officeart/2005/8/layout/hList1"/>
    <dgm:cxn modelId="{7A4FD83F-2359-43DF-95FF-546A56AA4861}" type="presParOf" srcId="{667F30BB-8DF1-4D14-9A2F-29EDA8ADAF60}" destId="{47EDCF45-5B53-4C99-8E0B-400834FE73A3}" srcOrd="1" destOrd="0" presId="urn:microsoft.com/office/officeart/2005/8/layout/hList1"/>
    <dgm:cxn modelId="{D461B91B-1D9C-4E9F-B19A-BAE4CA5B0FED}" type="presParOf" srcId="{78C68F35-E9A5-4EC1-8186-4DE6254EF477}" destId="{4A09E6F2-C6A6-43F5-8C35-EE530C2D967E}" srcOrd="1" destOrd="0" presId="urn:microsoft.com/office/officeart/2005/8/layout/hList1"/>
    <dgm:cxn modelId="{A66C91CA-BD41-49B1-BF59-631AD8B970D0}" type="presParOf" srcId="{78C68F35-E9A5-4EC1-8186-4DE6254EF477}" destId="{5AD25059-AC68-442D-829B-61986D4F394A}" srcOrd="2" destOrd="0" presId="urn:microsoft.com/office/officeart/2005/8/layout/hList1"/>
    <dgm:cxn modelId="{6A3F5EC8-DA7F-4D72-8B5F-5B99268CF2AD}" type="presParOf" srcId="{5AD25059-AC68-442D-829B-61986D4F394A}" destId="{AC8DF5EF-9637-4E1A-8B9F-0FFF13C570D4}" srcOrd="0" destOrd="0" presId="urn:microsoft.com/office/officeart/2005/8/layout/hList1"/>
    <dgm:cxn modelId="{6CBF3078-AE0F-4A81-8B37-11EA5A95DAA2}" type="presParOf" srcId="{5AD25059-AC68-442D-829B-61986D4F394A}" destId="{42121D4F-70F5-4AF3-A0AA-63DF5AA7A080}" srcOrd="1" destOrd="0" presId="urn:microsoft.com/office/officeart/2005/8/layout/hList1"/>
    <dgm:cxn modelId="{D69A7771-3359-4BBF-8BD8-EB43BDC52AD9}" type="presParOf" srcId="{78C68F35-E9A5-4EC1-8186-4DE6254EF477}" destId="{523E8FCD-E571-4E0B-BE11-B2F1BD92FD86}" srcOrd="3" destOrd="0" presId="urn:microsoft.com/office/officeart/2005/8/layout/hList1"/>
    <dgm:cxn modelId="{6CE49D4B-69B7-4462-ACF5-DB25AA67FCEB}" type="presParOf" srcId="{78C68F35-E9A5-4EC1-8186-4DE6254EF477}" destId="{4C09D948-3033-4133-9CE8-5C4423CCF989}" srcOrd="4" destOrd="0" presId="urn:microsoft.com/office/officeart/2005/8/layout/hList1"/>
    <dgm:cxn modelId="{FCAF363C-64F5-4B4B-B855-E8057B80AC06}" type="presParOf" srcId="{4C09D948-3033-4133-9CE8-5C4423CCF989}" destId="{4E4DB369-2C28-46D0-B896-C3E599CBC86D}" srcOrd="0" destOrd="0" presId="urn:microsoft.com/office/officeart/2005/8/layout/hList1"/>
    <dgm:cxn modelId="{651E7DBC-BF58-45C6-B0D5-428B0F4F8B00}" type="presParOf" srcId="{4C09D948-3033-4133-9CE8-5C4423CCF989}" destId="{F7DA62BA-DADE-41E4-984A-5F53D505F7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AF336-BE7F-4D43-BAFD-719B2A9489DD}">
      <dsp:nvSpPr>
        <dsp:cNvPr id="0" name=""/>
        <dsp:cNvSpPr/>
      </dsp:nvSpPr>
      <dsp:spPr>
        <a:xfrm>
          <a:off x="2587" y="4945"/>
          <a:ext cx="2523092" cy="604800"/>
        </a:xfrm>
        <a:prstGeom prst="rect">
          <a:avLst/>
        </a:prstGeom>
        <a:solidFill>
          <a:srgbClr val="A73C4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Hausarbeit</a:t>
          </a:r>
        </a:p>
      </dsp:txBody>
      <dsp:txXfrm>
        <a:off x="2587" y="4945"/>
        <a:ext cx="2523092" cy="604800"/>
      </dsp:txXfrm>
    </dsp:sp>
    <dsp:sp modelId="{47EDCF45-5B53-4C99-8E0B-400834FE73A3}">
      <dsp:nvSpPr>
        <dsp:cNvPr id="0" name=""/>
        <dsp:cNvSpPr/>
      </dsp:nvSpPr>
      <dsp:spPr>
        <a:xfrm>
          <a:off x="2587" y="609745"/>
          <a:ext cx="2523092" cy="2709314"/>
        </a:xfrm>
        <a:prstGeom prst="rect">
          <a:avLst/>
        </a:prstGeom>
        <a:solidFill>
          <a:srgbClr val="FFDDDD">
            <a:alpha val="89804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Schreibzeit: 6 Wochen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Bekanntgabe zum </a:t>
          </a:r>
          <a:r>
            <a:rPr lang="de-DE" sz="2100" b="1" kern="1200" dirty="0"/>
            <a:t>Semesterende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b="1" kern="1200" dirty="0"/>
        </a:p>
      </dsp:txBody>
      <dsp:txXfrm>
        <a:off x="2587" y="609745"/>
        <a:ext cx="2523092" cy="2709314"/>
      </dsp:txXfrm>
    </dsp:sp>
    <dsp:sp modelId="{AC8DF5EF-9637-4E1A-8B9F-0FFF13C570D4}">
      <dsp:nvSpPr>
        <dsp:cNvPr id="0" name=""/>
        <dsp:cNvSpPr/>
      </dsp:nvSpPr>
      <dsp:spPr>
        <a:xfrm>
          <a:off x="2878913" y="4945"/>
          <a:ext cx="2523092" cy="604800"/>
        </a:xfrm>
        <a:prstGeom prst="rect">
          <a:avLst/>
        </a:prstGeom>
        <a:solidFill>
          <a:srgbClr val="A73C4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Vortrag</a:t>
          </a:r>
        </a:p>
      </dsp:txBody>
      <dsp:txXfrm>
        <a:off x="2878913" y="4945"/>
        <a:ext cx="2523092" cy="604800"/>
      </dsp:txXfrm>
    </dsp:sp>
    <dsp:sp modelId="{42121D4F-70F5-4AF3-A0AA-63DF5AA7A080}">
      <dsp:nvSpPr>
        <dsp:cNvPr id="0" name=""/>
        <dsp:cNvSpPr/>
      </dsp:nvSpPr>
      <dsp:spPr>
        <a:xfrm>
          <a:off x="2878913" y="609745"/>
          <a:ext cx="2523092" cy="2709314"/>
        </a:xfrm>
        <a:prstGeom prst="rect">
          <a:avLst/>
        </a:prstGeom>
        <a:solidFill>
          <a:srgbClr val="FFDDDD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Blockseminar (2 Tage)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Vorstellung und Diskussion</a:t>
          </a:r>
        </a:p>
      </dsp:txBody>
      <dsp:txXfrm>
        <a:off x="2878913" y="609745"/>
        <a:ext cx="2523092" cy="2709314"/>
      </dsp:txXfrm>
    </dsp:sp>
    <dsp:sp modelId="{4E4DB369-2C28-46D0-B896-C3E599CBC86D}">
      <dsp:nvSpPr>
        <dsp:cNvPr id="0" name=""/>
        <dsp:cNvSpPr/>
      </dsp:nvSpPr>
      <dsp:spPr>
        <a:xfrm>
          <a:off x="5755239" y="4945"/>
          <a:ext cx="2523092" cy="604800"/>
        </a:xfrm>
        <a:prstGeom prst="rect">
          <a:avLst/>
        </a:prstGeom>
        <a:solidFill>
          <a:srgbClr val="A73C4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Seminar</a:t>
          </a:r>
        </a:p>
      </dsp:txBody>
      <dsp:txXfrm>
        <a:off x="5755239" y="4945"/>
        <a:ext cx="2523092" cy="604800"/>
      </dsp:txXfrm>
    </dsp:sp>
    <dsp:sp modelId="{F7DA62BA-DADE-41E4-984A-5F53D505F74F}">
      <dsp:nvSpPr>
        <dsp:cNvPr id="0" name=""/>
        <dsp:cNvSpPr/>
      </dsp:nvSpPr>
      <dsp:spPr>
        <a:xfrm>
          <a:off x="5755239" y="609745"/>
          <a:ext cx="2523092" cy="2709314"/>
        </a:xfrm>
        <a:prstGeom prst="rect">
          <a:avLst/>
        </a:prstGeom>
        <a:solidFill>
          <a:srgbClr val="FFDDDD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Koppelbar mit Schwerpunkt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Probearbeit möglich</a:t>
          </a:r>
        </a:p>
      </dsp:txBody>
      <dsp:txXfrm>
        <a:off x="5755239" y="609745"/>
        <a:ext cx="2523092" cy="2709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6B05-A436-4160-BF1E-5E2A7DFBB590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B9B3-DB67-4D2F-886F-1C37193F41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19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21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94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38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54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28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58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61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FB9B3-DB67-4D2F-886F-1C37193F416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2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0" y="2422525"/>
            <a:ext cx="9158288" cy="4435475"/>
            <a:chOff x="0" y="1526"/>
            <a:chExt cx="5769" cy="2794"/>
          </a:xfrm>
        </p:grpSpPr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A73C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162" name="Object 42"/>
            <p:cNvGraphicFramePr>
              <a:graphicFrameLocks noChangeAspect="1"/>
            </p:cNvGraphicFramePr>
            <p:nvPr/>
          </p:nvGraphicFramePr>
          <p:xfrm>
            <a:off x="3434" y="2364"/>
            <a:ext cx="2335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4939683" imgH="1688889" progId="Photoshop.Image.9">
                    <p:embed/>
                  </p:oleObj>
                </mc:Choice>
                <mc:Fallback>
                  <p:oleObj name="Image" r:id="rId2" imgW="4939683" imgH="1688889" progId="Photoshop.Image.9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2364"/>
                          <a:ext cx="2335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227763" y="5018088"/>
            <a:ext cx="2916237" cy="1244600"/>
          </a:xfrm>
          <a:prstGeom prst="rect">
            <a:avLst/>
          </a:prstGeom>
          <a:solidFill>
            <a:srgbClr val="A73C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>
                <a:solidFill>
                  <a:srgbClr val="503240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79388" indent="0">
              <a:buFontTx/>
              <a:buNone/>
              <a:tabLst>
                <a:tab pos="179388" algn="l"/>
              </a:tabLst>
              <a:defRPr sz="18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 altLang="de-DE"/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C3256-21A8-4632-8CF9-83959A5147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855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68A28F-DC41-43D1-A871-19934E6E81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66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27CE5-F227-4A0D-A770-594C4513AB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057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636A4-E56F-49DB-BC17-E834FFBB0A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02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D5E24A-8E79-4234-B83B-6813488E66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89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0FA1A9-7AC6-4EBB-92DA-F421317DE9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390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C482E-46E3-4CC1-813D-220E9CB232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184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C02A1D-D5A9-46C5-AB90-F07162DC26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18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1AB9E-9893-4760-942F-60D4A040D47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254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CFBAA-1674-4D5D-86C5-30D4DC8B52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462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3D8CCB5-D558-42F8-88A1-7756792ADF7D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A73C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A73C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B254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257175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503240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03240"/>
          </a:solidFill>
          <a:latin typeface="+mn-lt"/>
          <a:ea typeface="+mn-ea"/>
          <a:cs typeface="+mn-cs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503240"/>
          </a:solidFill>
          <a:latin typeface="+mn-lt"/>
          <a:ea typeface="+mn-ea"/>
          <a:cs typeface="+mn-cs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5032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rgbClr val="5032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harmarecht@jura.uni-marburg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419351"/>
            <a:ext cx="7199312" cy="1369690"/>
          </a:xfrm>
        </p:spPr>
        <p:txBody>
          <a:bodyPr/>
          <a:lstStyle/>
          <a:p>
            <a:r>
              <a:rPr lang="de-DE" altLang="de-DE" sz="4400" b="1" dirty="0"/>
              <a:t>Zusatzqualifikation im </a:t>
            </a:r>
            <a:br>
              <a:rPr lang="de-DE" altLang="de-DE" sz="4400" b="1" dirty="0"/>
            </a:br>
            <a:r>
              <a:rPr lang="de-DE" altLang="de-DE" sz="4400" b="1" dirty="0"/>
              <a:t>Pharmarecht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877272"/>
            <a:ext cx="4679950" cy="432048"/>
          </a:xfrm>
        </p:spPr>
        <p:txBody>
          <a:bodyPr/>
          <a:lstStyle/>
          <a:p>
            <a:r>
              <a:rPr lang="de-DE" altLang="de-DE" sz="2000" b="1" dirty="0"/>
              <a:t>Patrick Pfeiffer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105926" cy="18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DCB6533-1FE9-4CBB-9372-B5B1A52BF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60648"/>
            <a:ext cx="133350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415"/>
            <a:ext cx="8229600" cy="1143000"/>
          </a:xfrm>
        </p:spPr>
        <p:txBody>
          <a:bodyPr/>
          <a:lstStyle/>
          <a:p>
            <a:r>
              <a:rPr lang="de-DE" sz="3200" b="1" dirty="0"/>
              <a:t>Zusatzqualifikation – Seminar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546F6-D495-4A7D-A8B8-F8C72649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10</a:t>
            </a:fld>
            <a:endParaRPr lang="de-DE" altLang="de-DE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0DD1E33-69A0-4CD9-B2FB-5AC1E266F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506731"/>
              </p:ext>
            </p:extLst>
          </p:nvPr>
        </p:nvGraphicFramePr>
        <p:xfrm>
          <a:off x="611560" y="1628800"/>
          <a:ext cx="8280920" cy="332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47764"/>
            <a:ext cx="1800200" cy="168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4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Weitere Angebote die für Teilnehmer der Zusatzqualifikation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3205"/>
            <a:ext cx="8229600" cy="45795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/>
              <a:t>Newsletter: „Marburger Briefe zum Pharmarecht“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Erscheint am 15. jeden Monats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aktuelle Rechtsprechung zum Medizin- und Pharmarecht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Kurzmitteilungen zu aktuellen Vorhaben und Entwicklungen in der Politik und im Gesundheitswesen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Veranstaltungshinweise und Stellenanzeigen</a:t>
            </a:r>
          </a:p>
          <a:p>
            <a:pPr lvl="1">
              <a:spcAft>
                <a:spcPts val="600"/>
              </a:spcAft>
            </a:pPr>
            <a:endParaRPr lang="de-DE" sz="700" dirty="0"/>
          </a:p>
          <a:p>
            <a:pPr>
              <a:spcAft>
                <a:spcPts val="600"/>
              </a:spcAft>
            </a:pPr>
            <a:r>
              <a:rPr lang="de-DE" b="1" dirty="0"/>
              <a:t>Kostenlose Teilnahme an unseren Veranstaltungen</a:t>
            </a:r>
            <a:r>
              <a:rPr lang="de-DE" dirty="0"/>
              <a:t>:</a:t>
            </a:r>
          </a:p>
          <a:p>
            <a:pPr lvl="1">
              <a:spcAft>
                <a:spcPts val="600"/>
              </a:spcAft>
            </a:pPr>
            <a:r>
              <a:rPr lang="de-DE" sz="1800" b="1" dirty="0"/>
              <a:t>Workshop zum Medizin- und Pharmarecht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am 10. und 11. Juni 2021</a:t>
            </a:r>
          </a:p>
          <a:p>
            <a:pPr lvl="1">
              <a:spcAft>
                <a:spcPts val="600"/>
              </a:spcAft>
            </a:pPr>
            <a:r>
              <a:rPr lang="de-DE" sz="1800" b="1" dirty="0"/>
              <a:t>Marburger Gespräche zum Pharmarecht</a:t>
            </a:r>
          </a:p>
          <a:p>
            <a:pPr lvl="2">
              <a:spcAft>
                <a:spcPts val="600"/>
              </a:spcAft>
            </a:pPr>
            <a:r>
              <a:rPr lang="de-DE" dirty="0"/>
              <a:t>im März 2022</a:t>
            </a:r>
          </a:p>
          <a:p>
            <a:pPr marL="522288" lvl="1" indent="0">
              <a:spcAft>
                <a:spcPts val="600"/>
              </a:spcAft>
              <a:buNone/>
            </a:pPr>
            <a:endParaRPr lang="de-DE" b="1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F65EA3-DCF8-4DE7-A291-CE94B355C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354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– Anmeldung!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3205"/>
            <a:ext cx="8229600" cy="4579585"/>
          </a:xfrm>
        </p:spPr>
        <p:txBody>
          <a:bodyPr/>
          <a:lstStyle/>
          <a:p>
            <a:pPr marL="85725" indent="0">
              <a:spcAft>
                <a:spcPts val="600"/>
              </a:spcAft>
              <a:buNone/>
            </a:pPr>
            <a:r>
              <a:rPr lang="de-DE" b="1" dirty="0"/>
              <a:t>Anmeldung </a:t>
            </a:r>
            <a:r>
              <a:rPr lang="de-DE" dirty="0"/>
              <a:t>an</a:t>
            </a:r>
            <a:r>
              <a:rPr lang="de-DE" b="1" dirty="0"/>
              <a:t> </a:t>
            </a:r>
            <a:r>
              <a:rPr lang="de-DE" dirty="0">
                <a:hlinkClick r:id="rId3"/>
              </a:rPr>
              <a:t>pharmarecht@jura.uni-marburg.de</a:t>
            </a:r>
            <a:r>
              <a:rPr lang="de-DE" dirty="0"/>
              <a:t>:</a:t>
            </a:r>
          </a:p>
          <a:p>
            <a:pPr>
              <a:spcAft>
                <a:spcPts val="600"/>
              </a:spcAft>
            </a:pPr>
            <a:r>
              <a:rPr lang="de-DE" dirty="0"/>
              <a:t>Anmeldeformular von der Homepage</a:t>
            </a:r>
          </a:p>
          <a:p>
            <a:pPr marL="85725" indent="0">
              <a:spcAft>
                <a:spcPts val="600"/>
              </a:spcAft>
              <a:buNone/>
            </a:pPr>
            <a:endParaRPr lang="de-DE" dirty="0"/>
          </a:p>
          <a:p>
            <a:pPr marL="85725" indent="0">
              <a:spcAft>
                <a:spcPts val="600"/>
              </a:spcAft>
              <a:buNone/>
            </a:pPr>
            <a:r>
              <a:rPr lang="de-DE" b="1" dirty="0"/>
              <a:t>Reader:</a:t>
            </a:r>
          </a:p>
          <a:p>
            <a:r>
              <a:rPr lang="de-DE" dirty="0"/>
              <a:t>Rückmeldung bis </a:t>
            </a:r>
            <a:r>
              <a:rPr lang="de-DE" b="1" dirty="0"/>
              <a:t>21. April </a:t>
            </a:r>
          </a:p>
          <a:p>
            <a:r>
              <a:rPr lang="de-DE" b="1" dirty="0"/>
              <a:t>15,-€ </a:t>
            </a:r>
            <a:r>
              <a:rPr lang="de-DE" dirty="0"/>
              <a:t>incl. Versand</a:t>
            </a:r>
          </a:p>
          <a:p>
            <a:r>
              <a:rPr lang="de-DE" dirty="0"/>
              <a:t>Gesetzestexte</a:t>
            </a:r>
            <a:r>
              <a:rPr lang="de-DE" b="1" dirty="0"/>
              <a:t> </a:t>
            </a:r>
            <a:r>
              <a:rPr lang="de-DE" dirty="0"/>
              <a:t>für Klausuren</a:t>
            </a:r>
          </a:p>
          <a:p>
            <a:r>
              <a:rPr lang="de-DE" dirty="0"/>
              <a:t>Reader steht auch zum Download bereit</a:t>
            </a:r>
          </a:p>
          <a:p>
            <a:endParaRPr lang="de-DE" dirty="0"/>
          </a:p>
          <a:p>
            <a:pPr marL="85725" indent="0">
              <a:buNone/>
            </a:pPr>
            <a:r>
              <a:rPr lang="de-DE" dirty="0"/>
              <a:t>Weitere Informationen finden Sie auf unserer Homepage</a:t>
            </a:r>
          </a:p>
          <a:p>
            <a:pPr marL="85725" indent="0">
              <a:buNone/>
            </a:pPr>
            <a:r>
              <a:rPr lang="de-DE" dirty="0"/>
              <a:t>im Bereich FAQ! </a:t>
            </a:r>
          </a:p>
          <a:p>
            <a:pPr>
              <a:spcAft>
                <a:spcPts val="600"/>
              </a:spcAft>
            </a:pPr>
            <a:endParaRPr lang="de-DE" b="1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2288D9-DD01-49D4-B31C-24ABB3356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54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b="1" dirty="0"/>
              <a:t>Die Zusatzqualifikation im Pharmarecht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19" y="4106707"/>
            <a:ext cx="4355976" cy="220821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6" y="2679779"/>
            <a:ext cx="2238375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8193"/>
            <a:ext cx="31051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6CE349-2EEF-46CD-96EF-A77C9F249AC0}"/>
              </a:ext>
            </a:extLst>
          </p:cNvPr>
          <p:cNvSpPr txBox="1"/>
          <p:nvPr/>
        </p:nvSpPr>
        <p:spPr>
          <a:xfrm>
            <a:off x="4057600" y="1328885"/>
            <a:ext cx="47628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/>
              <a:t>Pharmarecht</a:t>
            </a:r>
          </a:p>
          <a:p>
            <a:endParaRPr lang="de-DE" sz="2000" b="1" u="sng" dirty="0"/>
          </a:p>
          <a:p>
            <a:pPr>
              <a:spcAft>
                <a:spcPts val="600"/>
              </a:spcAft>
            </a:pPr>
            <a:r>
              <a:rPr lang="de-DE" sz="2000" dirty="0"/>
              <a:t>Patrick Pfeiffer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Forschungsstelle Pharmarecht</a:t>
            </a:r>
            <a:br>
              <a:rPr lang="de-DE" sz="2000" dirty="0"/>
            </a:br>
            <a:r>
              <a:rPr lang="de-DE" sz="2000" dirty="0"/>
              <a:t>Institut für Verfahrensrecht</a:t>
            </a:r>
            <a:br>
              <a:rPr lang="de-DE" sz="2000" dirty="0"/>
            </a:br>
            <a:r>
              <a:rPr lang="de-DE" sz="2000" dirty="0"/>
              <a:t>Universitätsstr. 6 (</a:t>
            </a:r>
            <a:r>
              <a:rPr lang="de-DE" sz="2000" dirty="0" err="1"/>
              <a:t>Savignyhaus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35032 Marburg/Lahn</a:t>
            </a:r>
          </a:p>
          <a:p>
            <a:endParaRPr lang="de-DE" sz="2000" dirty="0"/>
          </a:p>
          <a:p>
            <a:r>
              <a:rPr lang="de-DE" sz="2000" dirty="0"/>
              <a:t>Mail.: pharmarecht@jura.uni-marburg.de </a:t>
            </a:r>
          </a:p>
          <a:p>
            <a:endParaRPr lang="de-DE" sz="16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1956764-E99D-4523-8985-84D6D7DCC874}"/>
              </a:ext>
            </a:extLst>
          </p:cNvPr>
          <p:cNvSpPr/>
          <p:nvPr/>
        </p:nvSpPr>
        <p:spPr>
          <a:xfrm rot="21114248">
            <a:off x="4274870" y="4854668"/>
            <a:ext cx="3816424" cy="1080120"/>
          </a:xfrm>
          <a:prstGeom prst="roundRect">
            <a:avLst/>
          </a:prstGeom>
          <a:solidFill>
            <a:srgbClr val="A73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Wir freuen uns auf Sie!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E3058D-360A-4C74-B97F-E7087E76C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551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- Was ist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3205"/>
            <a:ext cx="8229600" cy="457958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1" dirty="0"/>
              <a:t>Bundesweit einmalige </a:t>
            </a:r>
            <a:r>
              <a:rPr lang="de-DE" dirty="0"/>
              <a:t>Chance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1" dirty="0"/>
              <a:t>Echte Spezialisierung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Universitäres Gegenstück zur Fachanwaltsausbildung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Unterstützt vom </a:t>
            </a:r>
            <a:r>
              <a:rPr lang="de-DE" b="1" dirty="0"/>
              <a:t>Bundesverband der pharmazeutischen Industrie e.V. </a:t>
            </a:r>
            <a:r>
              <a:rPr lang="de-DE" dirty="0"/>
              <a:t>und namenhaften </a:t>
            </a:r>
            <a:r>
              <a:rPr lang="de-DE" b="1" dirty="0"/>
              <a:t>Kanzleien, Unternehmen </a:t>
            </a:r>
            <a:r>
              <a:rPr lang="de-DE" dirty="0"/>
              <a:t>und </a:t>
            </a:r>
            <a:r>
              <a:rPr lang="de-DE" b="1" dirty="0"/>
              <a:t>Verbänden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1" dirty="0"/>
              <a:t>Zertifizierte Weiterbildung </a:t>
            </a:r>
            <a:r>
              <a:rPr lang="de-DE" dirty="0"/>
              <a:t>bereits während des Studiums</a:t>
            </a:r>
            <a:endParaRPr lang="de-DE" b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Unabhängig vom „normalen“ Studienverlauf und </a:t>
            </a:r>
            <a:br>
              <a:rPr lang="de-DE" b="1" dirty="0"/>
            </a:br>
            <a:r>
              <a:rPr lang="de-DE" b="1" dirty="0"/>
              <a:t>anrechenbar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1" dirty="0"/>
              <a:t>Berichte aus der Praxis </a:t>
            </a:r>
            <a:r>
              <a:rPr lang="de-DE" dirty="0"/>
              <a:t>von renommierten</a:t>
            </a:r>
            <a:br>
              <a:rPr lang="de-DE" dirty="0"/>
            </a:br>
            <a:r>
              <a:rPr lang="de-DE" dirty="0"/>
              <a:t>Juristen und Juristinnen</a:t>
            </a:r>
            <a:endParaRPr lang="de-DE" b="1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068A2A-F08A-438B-A7F4-FED1BC9D0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049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- 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3205"/>
            <a:ext cx="8229600" cy="4579585"/>
          </a:xfrm>
        </p:spPr>
        <p:txBody>
          <a:bodyPr/>
          <a:lstStyle/>
          <a:p>
            <a:pPr marL="85725" indent="0">
              <a:spcAft>
                <a:spcPts val="600"/>
              </a:spcAft>
              <a:buNone/>
            </a:pPr>
            <a:endParaRPr lang="de-DE" b="1" dirty="0"/>
          </a:p>
          <a:p>
            <a:pPr marL="85725" indent="0">
              <a:spcAft>
                <a:spcPts val="600"/>
              </a:spcAft>
              <a:buNone/>
            </a:pPr>
            <a:endParaRPr lang="de-DE" b="1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Zertifizierte Befähigung zur </a:t>
            </a:r>
            <a:r>
              <a:rPr lang="de-DE" b="1" dirty="0"/>
              <a:t>praxisgerechten Lösung</a:t>
            </a:r>
            <a:r>
              <a:rPr lang="de-DE" dirty="0"/>
              <a:t> von Fällen aus den Spezialgebieten des Pharmarechts</a:t>
            </a:r>
          </a:p>
          <a:p>
            <a:pPr marL="522288" lvl="1" indent="0">
              <a:spcAft>
                <a:spcPts val="600"/>
              </a:spcAft>
              <a:buNone/>
            </a:pPr>
            <a:endParaRPr lang="de-DE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Vermittlung eines </a:t>
            </a:r>
            <a:r>
              <a:rPr lang="de-DE" b="1" dirty="0"/>
              <a:t>Grundverständnisses</a:t>
            </a:r>
            <a:r>
              <a:rPr lang="de-DE" dirty="0"/>
              <a:t> aller mit dem Gebiet verbundenen Rechtsbereiche bspw. Pharmazie, Medizin, etc.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00A980-35FD-4242-A39E-3076738C4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56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- Warum?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3205"/>
            <a:ext cx="8229600" cy="45795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/>
              <a:t>Kontaktmöglichkeit </a:t>
            </a:r>
            <a:r>
              <a:rPr lang="de-DE" dirty="0"/>
              <a:t>unter den Teilnehmern und Referenten</a:t>
            </a:r>
          </a:p>
          <a:p>
            <a:pPr>
              <a:spcAft>
                <a:spcPts val="600"/>
              </a:spcAft>
            </a:pPr>
            <a:r>
              <a:rPr lang="de-DE" dirty="0"/>
              <a:t>Möglichkeit von </a:t>
            </a:r>
            <a:r>
              <a:rPr lang="de-DE" b="1" dirty="0"/>
              <a:t>(inter-)nationalen Praktika </a:t>
            </a:r>
            <a:r>
              <a:rPr lang="de-DE" dirty="0"/>
              <a:t>(teilweise mit Bezahlung)</a:t>
            </a:r>
          </a:p>
          <a:p>
            <a:pPr>
              <a:spcAft>
                <a:spcPts val="600"/>
              </a:spcAft>
            </a:pPr>
            <a:r>
              <a:rPr lang="de-DE" b="1" dirty="0"/>
              <a:t>Stellenangebote</a:t>
            </a:r>
            <a:r>
              <a:rPr lang="de-DE" dirty="0"/>
              <a:t> für Alumni</a:t>
            </a:r>
          </a:p>
          <a:p>
            <a:pPr>
              <a:spcAft>
                <a:spcPts val="600"/>
              </a:spcAft>
            </a:pPr>
            <a:r>
              <a:rPr lang="de-DE" b="1" dirty="0"/>
              <a:t>Tatsächliche Spezialisierung </a:t>
            </a:r>
            <a:r>
              <a:rPr lang="de-DE" dirty="0"/>
              <a:t>während des Studiums und somit </a:t>
            </a:r>
            <a:r>
              <a:rPr lang="de-DE" b="1" dirty="0"/>
              <a:t>ein Alleinstellungsmerkmal</a:t>
            </a:r>
          </a:p>
          <a:p>
            <a:pPr>
              <a:spcAft>
                <a:spcPts val="600"/>
              </a:spcAft>
            </a:pPr>
            <a:r>
              <a:rPr lang="de-DE" b="1" dirty="0"/>
              <a:t>Anrechenbarkeit von Seminararbeiten </a:t>
            </a:r>
            <a:r>
              <a:rPr lang="de-DE" dirty="0"/>
              <a:t>im Schwerpunktbereich</a:t>
            </a:r>
          </a:p>
          <a:p>
            <a:pPr>
              <a:spcAft>
                <a:spcPts val="600"/>
              </a:spcAft>
            </a:pPr>
            <a:r>
              <a:rPr lang="de-DE" dirty="0"/>
              <a:t>Besseres Verständnis von </a:t>
            </a:r>
            <a:r>
              <a:rPr lang="de-DE" b="1" dirty="0"/>
              <a:t>examensrelevanten</a:t>
            </a:r>
            <a:br>
              <a:rPr lang="de-DE" b="1" dirty="0"/>
            </a:br>
            <a:r>
              <a:rPr lang="de-DE" b="1" dirty="0"/>
              <a:t>Problemstellungen</a:t>
            </a:r>
          </a:p>
          <a:p>
            <a:pPr>
              <a:spcAft>
                <a:spcPts val="600"/>
              </a:spcAft>
            </a:pPr>
            <a:r>
              <a:rPr lang="de-DE" dirty="0"/>
              <a:t>Training des </a:t>
            </a:r>
            <a:r>
              <a:rPr lang="de-DE" b="1" dirty="0"/>
              <a:t>wissenschaftlichen Arbeitens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9003AB-EDCB-4BBD-BA3F-4039435C2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7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C0AD9-4E69-48AF-A991-B6D4F77A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- Ablauf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AEA80B-1A72-4337-BC8F-736866645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1EAE125-DC2B-4EA6-8A7B-74C956731A83}"/>
              </a:ext>
            </a:extLst>
          </p:cNvPr>
          <p:cNvSpPr/>
          <p:nvPr/>
        </p:nvSpPr>
        <p:spPr>
          <a:xfrm>
            <a:off x="365519" y="2392699"/>
            <a:ext cx="8670977" cy="2088232"/>
          </a:xfrm>
          <a:prstGeom prst="rightArrow">
            <a:avLst/>
          </a:prstGeom>
          <a:solidFill>
            <a:srgbClr val="CF9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AB61CD-47AA-441C-BA00-1430C064E3F2}"/>
              </a:ext>
            </a:extLst>
          </p:cNvPr>
          <p:cNvCxnSpPr>
            <a:cxnSpLocks/>
          </p:cNvCxnSpPr>
          <p:nvPr/>
        </p:nvCxnSpPr>
        <p:spPr>
          <a:xfrm>
            <a:off x="2915816" y="2924944"/>
            <a:ext cx="0" cy="102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DEEEE6F-9F29-4B52-B56C-4A894CF8660C}"/>
              </a:ext>
            </a:extLst>
          </p:cNvPr>
          <p:cNvSpPr txBox="1"/>
          <p:nvPr/>
        </p:nvSpPr>
        <p:spPr>
          <a:xfrm>
            <a:off x="464096" y="238953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1.Semester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4650A98-7B7A-4C6A-8AEC-EA0FD840F206}"/>
              </a:ext>
            </a:extLst>
          </p:cNvPr>
          <p:cNvSpPr txBox="1"/>
          <p:nvPr/>
        </p:nvSpPr>
        <p:spPr>
          <a:xfrm>
            <a:off x="3059832" y="238953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2.Semester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E86D58B-A563-47CC-9409-689E4F3597AB}"/>
              </a:ext>
            </a:extLst>
          </p:cNvPr>
          <p:cNvSpPr txBox="1"/>
          <p:nvPr/>
        </p:nvSpPr>
        <p:spPr>
          <a:xfrm>
            <a:off x="5547558" y="238953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3.Semester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0FEA111-3B61-4FED-9564-37C5720E3C67}"/>
              </a:ext>
            </a:extLst>
          </p:cNvPr>
          <p:cNvSpPr txBox="1"/>
          <p:nvPr/>
        </p:nvSpPr>
        <p:spPr>
          <a:xfrm>
            <a:off x="7308304" y="17008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Zertifikat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20F9225-1A5C-4FB9-9EC7-5891187531BC}"/>
              </a:ext>
            </a:extLst>
          </p:cNvPr>
          <p:cNvSpPr txBox="1"/>
          <p:nvPr/>
        </p:nvSpPr>
        <p:spPr>
          <a:xfrm>
            <a:off x="464096" y="311277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4 SWS</a:t>
            </a:r>
          </a:p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+ 3 Klausuren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65535B0-7B0F-4368-B7F9-1FB547066979}"/>
              </a:ext>
            </a:extLst>
          </p:cNvPr>
          <p:cNvSpPr txBox="1"/>
          <p:nvPr/>
        </p:nvSpPr>
        <p:spPr>
          <a:xfrm>
            <a:off x="3037693" y="311277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4 SWS</a:t>
            </a:r>
          </a:p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+ 3 Klausuren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2902650-CD67-4F7E-8C81-029BA3B7F64C}"/>
              </a:ext>
            </a:extLst>
          </p:cNvPr>
          <p:cNvSpPr txBox="1"/>
          <p:nvPr/>
        </p:nvSpPr>
        <p:spPr>
          <a:xfrm>
            <a:off x="5470585" y="310709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4 SWS</a:t>
            </a:r>
          </a:p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+ 3 Klausuren</a:t>
            </a:r>
          </a:p>
        </p:txBody>
      </p:sp>
      <p:sp>
        <p:nvSpPr>
          <p:cNvPr id="26" name="Geschweifte Klammer rechts 25">
            <a:extLst>
              <a:ext uri="{FF2B5EF4-FFF2-40B4-BE49-F238E27FC236}">
                <a16:creationId xmlns:a16="http://schemas.microsoft.com/office/drawing/2014/main" id="{6BCF6A2F-F665-481F-B291-23F9CFE13034}"/>
              </a:ext>
            </a:extLst>
          </p:cNvPr>
          <p:cNvSpPr/>
          <p:nvPr/>
        </p:nvSpPr>
        <p:spPr>
          <a:xfrm rot="5400000">
            <a:off x="5266926" y="2223529"/>
            <a:ext cx="338340" cy="50405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1C73389-2B30-42E1-AA33-D681E040B00E}"/>
              </a:ext>
            </a:extLst>
          </p:cNvPr>
          <p:cNvSpPr txBox="1"/>
          <p:nvPr/>
        </p:nvSpPr>
        <p:spPr>
          <a:xfrm>
            <a:off x="2987824" y="492089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Praktikum (1 Monat)</a:t>
            </a:r>
          </a:p>
          <a:p>
            <a:pPr algn="ctr"/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pPr algn="ctr"/>
            <a:r>
              <a:rPr lang="de-DE" sz="2000" dirty="0">
                <a:solidFill>
                  <a:srgbClr val="503240"/>
                </a:solidFill>
                <a:latin typeface="+mn-lt"/>
              </a:rPr>
              <a:t>Seminararbeit mit mündlichem Vortrag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910969F-8109-4784-9D20-500D1ABCD2F0}"/>
              </a:ext>
            </a:extLst>
          </p:cNvPr>
          <p:cNvCxnSpPr>
            <a:cxnSpLocks/>
          </p:cNvCxnSpPr>
          <p:nvPr/>
        </p:nvCxnSpPr>
        <p:spPr>
          <a:xfrm>
            <a:off x="5364088" y="2924944"/>
            <a:ext cx="0" cy="102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C1B9E92-9C47-4C81-866E-19FA6F65E3A8}"/>
              </a:ext>
            </a:extLst>
          </p:cNvPr>
          <p:cNvCxnSpPr>
            <a:cxnSpLocks/>
          </p:cNvCxnSpPr>
          <p:nvPr/>
        </p:nvCxnSpPr>
        <p:spPr>
          <a:xfrm>
            <a:off x="7956376" y="2924944"/>
            <a:ext cx="0" cy="102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15">
            <a:extLst>
              <a:ext uri="{FF2B5EF4-FFF2-40B4-BE49-F238E27FC236}">
                <a16:creationId xmlns:a16="http://schemas.microsoft.com/office/drawing/2014/main" id="{2B7999B6-30AE-43F6-AFDC-907B0884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" y="4365104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9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990" y="-185801"/>
            <a:ext cx="8229600" cy="1143000"/>
          </a:xfrm>
        </p:spPr>
        <p:txBody>
          <a:bodyPr/>
          <a:lstStyle/>
          <a:p>
            <a:r>
              <a:rPr lang="de-DE" sz="3200" b="1" dirty="0"/>
              <a:t>Zusatzqualifikation – Inhalte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E7E8491-D9AD-4BD9-AA0C-E6BED6D85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14804"/>
              </p:ext>
            </p:extLst>
          </p:nvPr>
        </p:nvGraphicFramePr>
        <p:xfrm>
          <a:off x="467544" y="1084088"/>
          <a:ext cx="8568033" cy="51261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62882">
                  <a:extLst>
                    <a:ext uri="{9D8B030D-6E8A-4147-A177-3AD203B41FA5}">
                      <a16:colId xmlns:a16="http://schemas.microsoft.com/office/drawing/2014/main" val="2762349302"/>
                    </a:ext>
                  </a:extLst>
                </a:gridCol>
                <a:gridCol w="2649140">
                  <a:extLst>
                    <a:ext uri="{9D8B030D-6E8A-4147-A177-3AD203B41FA5}">
                      <a16:colId xmlns:a16="http://schemas.microsoft.com/office/drawing/2014/main" val="1945778665"/>
                    </a:ext>
                  </a:extLst>
                </a:gridCol>
                <a:gridCol w="2856011">
                  <a:extLst>
                    <a:ext uri="{9D8B030D-6E8A-4147-A177-3AD203B41FA5}">
                      <a16:colId xmlns:a16="http://schemas.microsoft.com/office/drawing/2014/main" val="4271395503"/>
                    </a:ext>
                  </a:extLst>
                </a:gridCol>
              </a:tblGrid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1.Semester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50985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Einführung in die Pharmazie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Medizinprodukterecht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Korruption &amp;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36775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Vertragsgestaltung im Pharmarecht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Recht der Arzneimittelsicherheit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Internationales Arzneimittelhaftungsrecht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84939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Rechtl. Aspekte der klinischen 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Besondere Therapierichtungen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Nationales Arzneimittelhaftungsrecht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72481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GKV- Grundlagen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Arzneimittelstrafrecht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Patentrecht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95431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GKV – Leistungsrecht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Heilmittelwerberecht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Gewerblicher Rechtschutz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24081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GKV – Wettbewerbsrecht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Arzt- und Krankenhaushaftung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Nationales Arzneimittel-zulassungsrecht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27479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GKV – Preisfindung und ökonomische Aspekte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Arzneimittelpreisrecht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Europ</a:t>
                      </a:r>
                      <a:r>
                        <a:rPr lang="de-DE" dirty="0"/>
                        <a:t>. Arzneimittel- zulassungsrecht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79987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Privatversicherungsrecht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Arzneimittelrecht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Market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60484"/>
                  </a:ext>
                </a:extLst>
              </a:tr>
              <a:tr h="427638">
                <a:tc>
                  <a:txBody>
                    <a:bodyPr/>
                    <a:lstStyle/>
                    <a:p>
                      <a:r>
                        <a:rPr lang="de-DE" dirty="0"/>
                        <a:t>Vertragsarztrecht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Apothekenrecht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37772"/>
                  </a:ext>
                </a:extLst>
              </a:tr>
            </a:tbl>
          </a:graphicData>
        </a:graphic>
      </p:graphicFrame>
      <p:pic>
        <p:nvPicPr>
          <p:cNvPr id="10" name="Picture 15">
            <a:extLst>
              <a:ext uri="{FF2B5EF4-FFF2-40B4-BE49-F238E27FC236}">
                <a16:creationId xmlns:a16="http://schemas.microsoft.com/office/drawing/2014/main" id="{2A4D9B8C-1217-4672-BA23-1F4793C1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48" y="116632"/>
            <a:ext cx="1376241" cy="128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89C6D9-C6D3-42E1-B3E4-1CF6BEBBD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111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58A36-FB0F-45F0-9222-DE8E8081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- Vorlesungen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A2531-0FFA-4562-9B3E-F4E369E7D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39723F-FA6B-4386-BCC0-FD0D82A9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15105"/>
            <a:ext cx="3944789" cy="495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CB4DC5B-821C-40D8-A215-301E7283A371}"/>
              </a:ext>
            </a:extLst>
          </p:cNvPr>
          <p:cNvSpPr txBox="1"/>
          <p:nvPr/>
        </p:nvSpPr>
        <p:spPr>
          <a:xfrm>
            <a:off x="582167" y="1304802"/>
            <a:ext cx="40878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Mittwochs von 16-20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r>
              <a:rPr lang="de-DE" sz="2000" dirty="0">
                <a:solidFill>
                  <a:srgbClr val="503240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Online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Anwesenheitspflicht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Kennziffer Zufallsauswahl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1 min. Zeit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2. Versuch</a:t>
            </a:r>
          </a:p>
          <a:p>
            <a:pPr lvl="1"/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Bitte die Kamera aktivieren!</a:t>
            </a:r>
          </a:p>
          <a:p>
            <a:pPr lvl="1"/>
            <a:endParaRPr lang="de-DE" dirty="0"/>
          </a:p>
        </p:txBody>
      </p:sp>
      <p:pic>
        <p:nvPicPr>
          <p:cNvPr id="6146" name="Picture 2" descr="Cisco WebEx Meeting | Brands of the World™ | Download vector logos and  logotypes">
            <a:extLst>
              <a:ext uri="{FF2B5EF4-FFF2-40B4-BE49-F238E27FC236}">
                <a16:creationId xmlns:a16="http://schemas.microsoft.com/office/drawing/2014/main" id="{CF5A1892-372F-44DF-9A37-EEDACA69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4934"/>
            <a:ext cx="589970" cy="58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7E2C543F-08E1-4929-8BC9-6629534B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23096"/>
            <a:ext cx="1666528" cy="15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1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0785BF-FBEB-4360-8B41-AD0F68F4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56" y="1268760"/>
            <a:ext cx="3167786" cy="39462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– Klausuren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003" y="1268760"/>
            <a:ext cx="8229600" cy="4864030"/>
          </a:xfrm>
        </p:spPr>
        <p:txBody>
          <a:bodyPr/>
          <a:lstStyle/>
          <a:p>
            <a:pPr marL="85725" indent="0">
              <a:spcAft>
                <a:spcPts val="600"/>
              </a:spcAft>
              <a:buNone/>
            </a:pPr>
            <a:r>
              <a:rPr lang="de-DE" b="1" dirty="0"/>
              <a:t>Art:</a:t>
            </a:r>
          </a:p>
          <a:p>
            <a:pPr>
              <a:spcAft>
                <a:spcPts val="600"/>
              </a:spcAft>
            </a:pPr>
            <a:r>
              <a:rPr lang="de-DE" dirty="0"/>
              <a:t>Open-Book-Klausur</a:t>
            </a:r>
          </a:p>
          <a:p>
            <a:pPr>
              <a:spcAft>
                <a:spcPts val="600"/>
              </a:spcAft>
            </a:pPr>
            <a:r>
              <a:rPr lang="de-DE" dirty="0"/>
              <a:t>Online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85725" indent="0">
              <a:spcAft>
                <a:spcPts val="600"/>
              </a:spcAft>
              <a:buNone/>
            </a:pPr>
            <a:r>
              <a:rPr lang="de-DE" b="1" dirty="0"/>
              <a:t>Formalia:</a:t>
            </a:r>
          </a:p>
          <a:p>
            <a:pPr>
              <a:spcAft>
                <a:spcPts val="600"/>
              </a:spcAft>
            </a:pPr>
            <a:r>
              <a:rPr lang="de-DE" dirty="0"/>
              <a:t>(Word- /) PDF-Format</a:t>
            </a:r>
          </a:p>
          <a:p>
            <a:pPr>
              <a:spcAft>
                <a:spcPts val="600"/>
              </a:spcAft>
            </a:pPr>
            <a:r>
              <a:rPr lang="de-DE" dirty="0"/>
              <a:t>Abgabe durch Upload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85725" indent="0">
              <a:spcAft>
                <a:spcPts val="600"/>
              </a:spcAft>
              <a:buNone/>
            </a:pPr>
            <a:r>
              <a:rPr lang="de-DE" b="1" dirty="0"/>
              <a:t>Inhalt:</a:t>
            </a:r>
          </a:p>
          <a:p>
            <a:pPr>
              <a:spcAft>
                <a:spcPts val="600"/>
              </a:spcAft>
            </a:pPr>
            <a:r>
              <a:rPr lang="de-DE" dirty="0"/>
              <a:t>Stoff des Vorlesungsblocks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546F6-D495-4A7D-A8B8-F8C72649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4B65F5-E2EF-428A-9C2E-1B5C01E84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204864"/>
            <a:ext cx="2804298" cy="16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Zusatzqualifikation – Praktika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3" y="4376741"/>
            <a:ext cx="1876077" cy="1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546F6-D495-4A7D-A8B8-F8C72649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27CE5-F227-4A0D-A770-594C4513ABE7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BAC4574-EE7F-4072-83B3-ECFB9B9F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238246"/>
            <a:ext cx="7629525" cy="24860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079AF24-8D38-47FF-92AA-73422AF77D27}"/>
              </a:ext>
            </a:extLst>
          </p:cNvPr>
          <p:cNvSpPr txBox="1"/>
          <p:nvPr/>
        </p:nvSpPr>
        <p:spPr>
          <a:xfrm>
            <a:off x="559300" y="3789040"/>
            <a:ext cx="2696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ab 2. (3.) Semester</a:t>
            </a:r>
          </a:p>
          <a:p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Möglichst 3-6 Monate vorher melden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0324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03240"/>
                </a:solidFill>
                <a:latin typeface="+mn-lt"/>
              </a:rPr>
              <a:t>Antrag auf Homepage</a:t>
            </a:r>
          </a:p>
        </p:txBody>
      </p:sp>
      <p:sp>
        <p:nvSpPr>
          <p:cNvPr id="10" name="Explosion: 8 Zacken 9">
            <a:extLst>
              <a:ext uri="{FF2B5EF4-FFF2-40B4-BE49-F238E27FC236}">
                <a16:creationId xmlns:a16="http://schemas.microsoft.com/office/drawing/2014/main" id="{EB1BCF17-13D6-40A5-B766-D71CCF4365F8}"/>
              </a:ext>
            </a:extLst>
          </p:cNvPr>
          <p:cNvSpPr/>
          <p:nvPr/>
        </p:nvSpPr>
        <p:spPr>
          <a:xfrm>
            <a:off x="3059832" y="2928069"/>
            <a:ext cx="3470300" cy="3320980"/>
          </a:xfrm>
          <a:prstGeom prst="irregularSeal1">
            <a:avLst/>
          </a:prstGeom>
          <a:solidFill>
            <a:srgbClr val="A73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Stipendium des Förderkreises</a:t>
            </a:r>
          </a:p>
        </p:txBody>
      </p:sp>
    </p:spTree>
    <p:extLst>
      <p:ext uri="{BB962C8B-B14F-4D97-AF65-F5344CB8AC3E}">
        <p14:creationId xmlns:p14="http://schemas.microsoft.com/office/powerpoint/2010/main" val="19056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00_uniohneleute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01_rechtswissenschaften</Template>
  <TotalTime>0</TotalTime>
  <Words>527</Words>
  <Application>Microsoft Office PowerPoint</Application>
  <PresentationFormat>Bildschirmpräsentation (4:3)</PresentationFormat>
  <Paragraphs>161</Paragraphs>
  <Slides>13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00_uniohneleute</vt:lpstr>
      <vt:lpstr>Image</vt:lpstr>
      <vt:lpstr>Zusatzqualifikation im  Pharmarecht</vt:lpstr>
      <vt:lpstr>Zusatzqualifikation - Was ist das?</vt:lpstr>
      <vt:lpstr>Zusatzqualifikation - Ziele</vt:lpstr>
      <vt:lpstr>Zusatzqualifikation - Warum?</vt:lpstr>
      <vt:lpstr>Zusatzqualifikation - Ablauf</vt:lpstr>
      <vt:lpstr>Zusatzqualifikation – Inhalte</vt:lpstr>
      <vt:lpstr>Zusatzqualifikation - Vorlesungen</vt:lpstr>
      <vt:lpstr>Zusatzqualifikation – Klausuren</vt:lpstr>
      <vt:lpstr>Zusatzqualifikation – Praktika</vt:lpstr>
      <vt:lpstr>Zusatzqualifikation – Seminar</vt:lpstr>
      <vt:lpstr>Weitere Angebote die für Teilnehmer der Zusatzqualifikation</vt:lpstr>
      <vt:lpstr>Zusatzqualifikation – Anmeldung!</vt:lpstr>
      <vt:lpstr>Die Zusatzqualifikation im Pharmarecht</vt:lpstr>
    </vt:vector>
  </TitlesOfParts>
  <Company>Philipps-Universität Marburg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Zusatzqualifikationen im  Bau- &amp; Pharmarecht</dc:title>
  <dc:creator>Dennis Lenze</dc:creator>
  <cp:lastModifiedBy>Patrick Pfeiffer</cp:lastModifiedBy>
  <cp:revision>79</cp:revision>
  <cp:lastPrinted>2020-04-16T20:00:44Z</cp:lastPrinted>
  <dcterms:created xsi:type="dcterms:W3CDTF">2015-10-06T06:57:50Z</dcterms:created>
  <dcterms:modified xsi:type="dcterms:W3CDTF">2021-04-14T11:34:21Z</dcterms:modified>
</cp:coreProperties>
</file>