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3" r:id="rId8"/>
    <p:sldId id="309" r:id="rId9"/>
    <p:sldId id="312" r:id="rId10"/>
    <p:sldId id="276" r:id="rId11"/>
    <p:sldId id="358" r:id="rId12"/>
    <p:sldId id="307" r:id="rId13"/>
    <p:sldId id="308" r:id="rId14"/>
    <p:sldId id="336" r:id="rId15"/>
    <p:sldId id="335" r:id="rId16"/>
    <p:sldId id="339" r:id="rId17"/>
    <p:sldId id="340" r:id="rId18"/>
    <p:sldId id="337" r:id="rId19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4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285B622-2088-480F-9E84-8B46484491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F842107-FF52-4F24-ADC9-B119990196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3690110-7110-4721-9A0A-00188E3462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D02627C1-BD58-463F-A888-642DE9CAA0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2774E63-C548-4A8F-97A4-5A73B62C9C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FB2E83A2-F2CF-4BDF-A00F-92029D2408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4362957-7306-4663-9E50-22EAAA6466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57E939-43DC-4731-A6AB-78AE5C8AD75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C7FD26C1-6197-4700-BB5E-70748FAF97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00D7DF7B-EF88-43BC-824C-249BB2D6E8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32D88A94-47E6-45EE-A80E-5E7E20E62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449D6F-BAE9-4FC6-A3E8-67BF503874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C4F064-FE83-4186-BABD-62F2C2652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BAB4DA45-262B-4D14-A5D4-17B1D14CC674}" type="slidenum">
              <a:rPr lang="de-DE" altLang="de-DE" sz="1200" smtClean="0">
                <a:latin typeface="Times New Roman" panose="02020603050405020304" pitchFamily="18" charset="0"/>
              </a:rPr>
              <a:pPr/>
              <a:t>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41FA4E-76C3-40E6-8C28-61D745AEF7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F815212-D7E3-4CAC-AA64-4E9304D97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6E417F0-7FBB-4610-A89D-7D4CAF92C9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7F571EE2-FEA3-4C37-8752-F4AF3EE587E0}" type="slidenum">
              <a:rPr lang="de-DE" altLang="de-DE" sz="1200" smtClean="0">
                <a:latin typeface="Times New Roman" panose="02020603050405020304" pitchFamily="18" charset="0"/>
              </a:rPr>
              <a:pPr/>
              <a:t>10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BCF1F5C-015D-4BF4-B3A8-0222AD5255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DCCF377-F191-4F17-9AF1-099F10C9D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6996569-605D-466D-9708-BDDDEB87A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1C134CA-5147-43C1-ACA3-F1480A37797D}" type="slidenum">
              <a:rPr lang="de-DE" altLang="de-DE" sz="1200" smtClean="0">
                <a:latin typeface="Times New Roman" panose="02020603050405020304" pitchFamily="18" charset="0"/>
              </a:rPr>
              <a:pPr/>
              <a:t>11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CCEC94E-5328-46A0-9883-F07A786937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75514B6-8ED7-4852-B4A0-E114DAD0B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0A6AB61-FFAD-4FDA-B6F7-94697F90A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CA2D9D9A-69C8-4AB1-8731-26E196E63FC7}" type="slidenum">
              <a:rPr lang="de-DE" altLang="de-DE" sz="1200" smtClean="0">
                <a:latin typeface="Times New Roman" panose="02020603050405020304" pitchFamily="18" charset="0"/>
              </a:rPr>
              <a:pPr/>
              <a:t>12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C7F6447-6BA5-4076-B3DF-937DC1AE1A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485E3F1-44F3-4660-8DD0-07CB045ED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46CB907-58D4-47F1-8482-A1CA88199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19F802E6-BF5F-4669-BDDB-520062A0524D}" type="slidenum">
              <a:rPr lang="de-DE" altLang="de-DE" sz="1200" smtClean="0">
                <a:latin typeface="Times New Roman" panose="02020603050405020304" pitchFamily="18" charset="0"/>
              </a:rPr>
              <a:pPr/>
              <a:t>13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F639FA-51A0-4FE9-B676-BDE319516E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F3A2E3-870E-4CA6-BC3A-7A7FBAF64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DECC73E-67A6-40BF-AB8C-BED8C0ACB5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9ABA006D-837D-4658-9E87-CDECBE650795}" type="slidenum">
              <a:rPr lang="de-DE" altLang="de-DE" sz="1200" smtClean="0">
                <a:latin typeface="Times New Roman" panose="02020603050405020304" pitchFamily="18" charset="0"/>
              </a:rPr>
              <a:pPr/>
              <a:t>14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3E41E6F-DE5E-4072-B38C-B0B9E38F70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343264-256F-4150-A498-BF7A2FC87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A6E8432-D708-44D4-983A-691A4B0CE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CC47004-80D0-4CCA-BB59-1A1994FD5A7B}" type="slidenum">
              <a:rPr lang="de-DE" altLang="de-DE" sz="1200" smtClean="0">
                <a:latin typeface="Times New Roman" panose="02020603050405020304" pitchFamily="18" charset="0"/>
              </a:rPr>
              <a:pPr/>
              <a:t>15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F0D42CC-6A4A-4779-AB7D-B877CA37B7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87A7BBB-218A-44A6-8406-F9F7E1829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2EE04C5-5F0E-4272-8EF4-C5A9C6A44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C2542A81-E4BF-4EE9-A4A5-5672B3DFCC06}" type="slidenum">
              <a:rPr lang="de-DE" altLang="de-DE" sz="1200" smtClean="0">
                <a:latin typeface="Times New Roman" panose="02020603050405020304" pitchFamily="18" charset="0"/>
              </a:rPr>
              <a:pPr/>
              <a:t>16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C5554E8-D3DA-4259-8953-508B54B2B1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FD8D3A9-7128-4F18-9AA6-A64417C55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95149C6-5190-4B5F-8B48-714DE1ACE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DF52B07C-5E98-44FC-9D3D-AEB7401AA75C}" type="slidenum">
              <a:rPr lang="de-DE" altLang="de-DE" sz="1200" smtClean="0">
                <a:latin typeface="Times New Roman" panose="02020603050405020304" pitchFamily="18" charset="0"/>
              </a:rPr>
              <a:pPr/>
              <a:t>17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BA9999D-A74E-4EDD-81C6-4EBF1E7F2C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4421579-2889-4ADD-AF8A-7404A613D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53D99AD-A094-4DA4-8AC2-A353B973E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26254D48-9D0D-4429-AD34-E6B59DC4A389}" type="slidenum">
              <a:rPr lang="de-DE" altLang="de-DE" sz="1200" smtClean="0">
                <a:latin typeface="Times New Roman" panose="02020603050405020304" pitchFamily="18" charset="0"/>
              </a:rPr>
              <a:pPr/>
              <a:t>18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70B6630-CF6A-45DC-9338-1A0013BE9D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7B1F88E-FC52-4442-A7F6-BA8F0621D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2E92A0B-59F4-4CC0-A54F-361E21657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B5B6FF30-4C3D-4EC1-8F39-7E61E9DB8339}" type="slidenum">
              <a:rPr lang="de-DE" altLang="de-DE" sz="1200" smtClean="0">
                <a:latin typeface="Times New Roman" panose="02020603050405020304" pitchFamily="18" charset="0"/>
              </a:rPr>
              <a:pPr/>
              <a:t>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95F0A4D-DBE4-4005-84FF-90B46394F7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00B393A-B0D5-46BC-9B18-B79CE2D6C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A22112A-FEB8-4BB3-9A2B-015DFF586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5317AB46-2CC1-437E-A380-F220F82402A8}" type="slidenum">
              <a:rPr lang="de-DE" altLang="de-DE" sz="1200" smtClean="0">
                <a:latin typeface="Times New Roman" panose="02020603050405020304" pitchFamily="18" charset="0"/>
              </a:rPr>
              <a:pPr/>
              <a:t>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19A6B31-92FF-4387-949D-F6ED55AD42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DD80969-CB72-4C62-A54E-BF2697980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2C12A6C-3604-49FB-94EF-E1BDED35C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CADB09F-12D4-4556-A2CC-830D619E5D79}" type="slidenum">
              <a:rPr lang="de-DE" altLang="de-DE" sz="1200" smtClean="0"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9F5D5A0-544E-429E-81A4-8AA53F9AC2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A27076-606C-47DD-9A6C-9B047A1EF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4024D98-FD14-4357-94F5-3494BE349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483DF1D6-3B30-4410-9568-3BD001989C2F}" type="slidenum">
              <a:rPr lang="de-DE" altLang="de-DE" sz="1200" smtClean="0">
                <a:latin typeface="Times New Roman" panose="02020603050405020304" pitchFamily="18" charset="0"/>
              </a:rPr>
              <a:pPr/>
              <a:t>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DE87A71-1B02-4ADB-9670-83756F76E5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ABFE69C-42E1-4359-9F96-694C19D0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E1D0C85-D9B8-4D03-B052-48C497C13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3D2B51F-0C5A-4A33-9AAF-5FD309138872}" type="slidenum">
              <a:rPr lang="de-DE" altLang="de-DE" sz="1200" smtClean="0">
                <a:latin typeface="Times New Roman" panose="02020603050405020304" pitchFamily="18" charset="0"/>
              </a:rPr>
              <a:pPr/>
              <a:t>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60C7CEF-DC72-4B09-B705-80B4A6C7F8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B4AC37E-971E-4D08-8694-2FF789126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45C7FE0-0C47-49F8-A986-185ACA3FB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72DB0EB9-575C-4DB7-9A0C-3D23ACF08072}" type="slidenum">
              <a:rPr lang="de-DE" altLang="de-DE" sz="1200" smtClean="0">
                <a:latin typeface="Times New Roman" panose="02020603050405020304" pitchFamily="18" charset="0"/>
              </a:rPr>
              <a:pPr/>
              <a:t>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6976622-52E3-4290-A686-F7CF0DD050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3FBBEF-4BB7-40C0-A62E-EFB05791C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048065E-0D07-4F8F-A3FA-D0991B8A0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166304F-2AC7-40DB-9311-F0CACCDFCA04}" type="slidenum">
              <a:rPr lang="de-DE" altLang="de-DE" sz="1200" smtClean="0">
                <a:latin typeface="Times New Roman" panose="02020603050405020304" pitchFamily="18" charset="0"/>
              </a:rPr>
              <a:pPr/>
              <a:t>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9E05640-89FA-4DE5-87E2-08AFE4732F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DFFB9DB-CF51-4B99-A507-B9B1B699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ED63387-6B8F-4B42-BAF6-1EA246139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83AECED8-71ED-4D34-9952-C75CF9E13F33}" type="slidenum">
              <a:rPr lang="de-DE" altLang="de-DE" sz="1200" smtClean="0">
                <a:latin typeface="Times New Roman" panose="02020603050405020304" pitchFamily="18" charset="0"/>
              </a:rPr>
              <a:pPr/>
              <a:t>9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037CA92-B1CB-4021-9232-D7BC5E2DC0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F79D680-AEE8-4BDF-9E56-4ED7CE6BA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EA9D64-5FE4-4A3A-A18E-CCB751C96627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C7A2E89-D064-429F-B973-83CB060263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20FD1B8-F0FE-4226-B2EF-B45C074E00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>
                <a:extLst>
                  <a:ext uri="{FF2B5EF4-FFF2-40B4-BE49-F238E27FC236}">
                    <a16:creationId xmlns:a16="http://schemas.microsoft.com/office/drawing/2014/main" id="{C232F83E-E331-4C2E-8A31-35B31CB693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" name="Line 6">
                <a:extLst>
                  <a:ext uri="{FF2B5EF4-FFF2-40B4-BE49-F238E27FC236}">
                    <a16:creationId xmlns:a16="http://schemas.microsoft.com/office/drawing/2014/main" id="{8025EDAD-DC58-457A-9B61-FF54D0DAF1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F4502849-D60C-46D2-A719-0E7E7C716C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" name="Line 8">
                <a:extLst>
                  <a:ext uri="{FF2B5EF4-FFF2-40B4-BE49-F238E27FC236}">
                    <a16:creationId xmlns:a16="http://schemas.microsoft.com/office/drawing/2014/main" id="{3E1C2CFF-6245-4B04-AACB-38F979F20E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BD22666B-DB8B-46A4-A494-31A9071030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" name="Line 10">
                <a:extLst>
                  <a:ext uri="{FF2B5EF4-FFF2-40B4-BE49-F238E27FC236}">
                    <a16:creationId xmlns:a16="http://schemas.microsoft.com/office/drawing/2014/main" id="{D5A0ED23-6976-4513-A4FD-9F75EB0AB0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" name="Line 11">
                <a:extLst>
                  <a:ext uri="{FF2B5EF4-FFF2-40B4-BE49-F238E27FC236}">
                    <a16:creationId xmlns:a16="http://schemas.microsoft.com/office/drawing/2014/main" id="{ADD4D410-C1B1-48B9-92A0-0AB5C9423C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1DEBD936-B8E1-461B-8E65-FCABBFA2F8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" name="Line 13">
                <a:extLst>
                  <a:ext uri="{FF2B5EF4-FFF2-40B4-BE49-F238E27FC236}">
                    <a16:creationId xmlns:a16="http://schemas.microsoft.com/office/drawing/2014/main" id="{907608C8-A64C-471C-AAFE-3C5183F195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" name="Line 14">
                <a:extLst>
                  <a:ext uri="{FF2B5EF4-FFF2-40B4-BE49-F238E27FC236}">
                    <a16:creationId xmlns:a16="http://schemas.microsoft.com/office/drawing/2014/main" id="{25E4268B-B4CB-4840-874A-C9A767ED5E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DA947651-FAAB-4788-BC06-62CC6B13D3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4683CBA0-92D0-4388-9F15-AC02FAFBC1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7">
                <a:extLst>
                  <a:ext uri="{FF2B5EF4-FFF2-40B4-BE49-F238E27FC236}">
                    <a16:creationId xmlns:a16="http://schemas.microsoft.com/office/drawing/2014/main" id="{749F1669-879D-4559-9044-657E9D2F76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Line 18">
                <a:extLst>
                  <a:ext uri="{FF2B5EF4-FFF2-40B4-BE49-F238E27FC236}">
                    <a16:creationId xmlns:a16="http://schemas.microsoft.com/office/drawing/2014/main" id="{950AF9B7-4DA0-4B8C-AD17-F2071C025C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" name="Line 19">
                <a:extLst>
                  <a:ext uri="{FF2B5EF4-FFF2-40B4-BE49-F238E27FC236}">
                    <a16:creationId xmlns:a16="http://schemas.microsoft.com/office/drawing/2014/main" id="{A3518FE5-816E-478B-A2DC-82D8FA0CEB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9157714A-2E2A-4447-B4E1-F677DBEF6E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3CC11938-51B8-433D-9202-7E8B98CEE3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1B867EBD-96D0-40C6-BBCF-ED0FAE19515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A07D3F29-AAA1-4FC6-9D5F-3537286AA5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DE7EF67C-785B-4CAE-801D-0A4F642089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777433EF-4016-42F7-8CD3-91AB6BEBC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AB5D0685-CA77-4692-A222-4A8D7C0C12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9" name="Line 27">
                <a:extLst>
                  <a:ext uri="{FF2B5EF4-FFF2-40B4-BE49-F238E27FC236}">
                    <a16:creationId xmlns:a16="http://schemas.microsoft.com/office/drawing/2014/main" id="{9DE76DB6-4095-4206-AD8A-574A1537D1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Line 28">
                <a:extLst>
                  <a:ext uri="{FF2B5EF4-FFF2-40B4-BE49-F238E27FC236}">
                    <a16:creationId xmlns:a16="http://schemas.microsoft.com/office/drawing/2014/main" id="{05A50307-BC9D-4ECD-9712-EDD69EBBC1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Line 29">
                <a:extLst>
                  <a:ext uri="{FF2B5EF4-FFF2-40B4-BE49-F238E27FC236}">
                    <a16:creationId xmlns:a16="http://schemas.microsoft.com/office/drawing/2014/main" id="{8F348990-10B6-4A22-BC82-43A08B3923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" name="Line 30">
                <a:extLst>
                  <a:ext uri="{FF2B5EF4-FFF2-40B4-BE49-F238E27FC236}">
                    <a16:creationId xmlns:a16="http://schemas.microsoft.com/office/drawing/2014/main" id="{9D3B735D-06D0-42D0-B075-49D63CA74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668A4B5E-88EB-4E71-BC9A-29CCDBC94C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" name="Line 32">
                <a:extLst>
                  <a:ext uri="{FF2B5EF4-FFF2-40B4-BE49-F238E27FC236}">
                    <a16:creationId xmlns:a16="http://schemas.microsoft.com/office/drawing/2014/main" id="{9F5D09A9-B9ED-4511-85D3-33F2C7C4AC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3E717923-F295-47BC-AAE6-7EC826CEC7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C8A9613A-9EDA-4823-B8A4-D9E0B71D56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796F1609-2D0F-4932-884B-4591FE2B79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B9AE1C7B-94EE-4965-9104-2D1B1CF8DE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F2A2F100-3178-4EB3-BAB7-543B491784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6C25AD05-D411-4140-A32E-2B60F9C446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3114EB93-B321-452C-89C5-36F2663535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2" name="Line 40">
                <a:extLst>
                  <a:ext uri="{FF2B5EF4-FFF2-40B4-BE49-F238E27FC236}">
                    <a16:creationId xmlns:a16="http://schemas.microsoft.com/office/drawing/2014/main" id="{761727B1-3447-4108-A71B-609EAA728B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3" name="Line 41">
                <a:extLst>
                  <a:ext uri="{FF2B5EF4-FFF2-40B4-BE49-F238E27FC236}">
                    <a16:creationId xmlns:a16="http://schemas.microsoft.com/office/drawing/2014/main" id="{E7ED81EC-5EBD-486D-BF15-3B68266C10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Line 42">
                <a:extLst>
                  <a:ext uri="{FF2B5EF4-FFF2-40B4-BE49-F238E27FC236}">
                    <a16:creationId xmlns:a16="http://schemas.microsoft.com/office/drawing/2014/main" id="{FCC2EBCA-7749-48F2-82A0-2DC86992CE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Line 43">
                <a:extLst>
                  <a:ext uri="{FF2B5EF4-FFF2-40B4-BE49-F238E27FC236}">
                    <a16:creationId xmlns:a16="http://schemas.microsoft.com/office/drawing/2014/main" id="{0E3F5DDC-15E7-4285-96C6-2F611BFA5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Line 44">
                <a:extLst>
                  <a:ext uri="{FF2B5EF4-FFF2-40B4-BE49-F238E27FC236}">
                    <a16:creationId xmlns:a16="http://schemas.microsoft.com/office/drawing/2014/main" id="{D8C00972-F011-4132-8291-E67D07C1C3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38C64C76-9BBC-4E84-AB5E-E3E776982C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5347CFD9-1DED-4CAB-BE0B-EA57F12F6F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Line 47">
                <a:extLst>
                  <a:ext uri="{FF2B5EF4-FFF2-40B4-BE49-F238E27FC236}">
                    <a16:creationId xmlns:a16="http://schemas.microsoft.com/office/drawing/2014/main" id="{9E448253-78A8-4A76-945C-267CFD5368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8FCB6700-B0A4-4938-BB6D-AF364900AB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E54CFDEB-0219-4080-A93F-FB0C8F8E6B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50EA7FFD-0010-4A66-8500-BDEC407E82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63449FA8-5622-479E-93E8-2D440EDFADA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" name="Line 52">
                <a:extLst>
                  <a:ext uri="{FF2B5EF4-FFF2-40B4-BE49-F238E27FC236}">
                    <a16:creationId xmlns:a16="http://schemas.microsoft.com/office/drawing/2014/main" id="{E8374C07-7FAD-459B-8B3C-DAAB247F43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" name="Line 53">
                <a:extLst>
                  <a:ext uri="{FF2B5EF4-FFF2-40B4-BE49-F238E27FC236}">
                    <a16:creationId xmlns:a16="http://schemas.microsoft.com/office/drawing/2014/main" id="{F831FA1D-AEE1-4740-805B-847EC29855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38A5A89E-9595-4FE3-A22C-8CF246FFED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7" name="Line 55">
                <a:extLst>
                  <a:ext uri="{FF2B5EF4-FFF2-40B4-BE49-F238E27FC236}">
                    <a16:creationId xmlns:a16="http://schemas.microsoft.com/office/drawing/2014/main" id="{0C8B2656-1684-4D80-90E9-40237D4A11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8" name="Line 56">
                <a:extLst>
                  <a:ext uri="{FF2B5EF4-FFF2-40B4-BE49-F238E27FC236}">
                    <a16:creationId xmlns:a16="http://schemas.microsoft.com/office/drawing/2014/main" id="{5BCBD829-27B0-4A3C-979E-DD19DDEFD5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" name="Line 57">
                <a:extLst>
                  <a:ext uri="{FF2B5EF4-FFF2-40B4-BE49-F238E27FC236}">
                    <a16:creationId xmlns:a16="http://schemas.microsoft.com/office/drawing/2014/main" id="{CD4227CD-6AFD-4530-955F-263DEFB1FC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" name="Line 58">
                <a:extLst>
                  <a:ext uri="{FF2B5EF4-FFF2-40B4-BE49-F238E27FC236}">
                    <a16:creationId xmlns:a16="http://schemas.microsoft.com/office/drawing/2014/main" id="{EA94C694-AF94-48F2-99ED-7A7031E20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" name="Line 59">
                <a:extLst>
                  <a:ext uri="{FF2B5EF4-FFF2-40B4-BE49-F238E27FC236}">
                    <a16:creationId xmlns:a16="http://schemas.microsoft.com/office/drawing/2014/main" id="{4BEE9D7A-ED16-4A5C-83CC-A07DFD4A32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2" name="Line 60">
                <a:extLst>
                  <a:ext uri="{FF2B5EF4-FFF2-40B4-BE49-F238E27FC236}">
                    <a16:creationId xmlns:a16="http://schemas.microsoft.com/office/drawing/2014/main" id="{1E747EDF-F85C-4120-AF6C-22BB0AEB6ED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3" name="Line 61">
                <a:extLst>
                  <a:ext uri="{FF2B5EF4-FFF2-40B4-BE49-F238E27FC236}">
                    <a16:creationId xmlns:a16="http://schemas.microsoft.com/office/drawing/2014/main" id="{E756B61C-4B51-4847-8FC6-C0419BE071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id="{80FEDF8F-0475-4D12-9006-AA814ABF3B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5" name="Line 63">
                <a:extLst>
                  <a:ext uri="{FF2B5EF4-FFF2-40B4-BE49-F238E27FC236}">
                    <a16:creationId xmlns:a16="http://schemas.microsoft.com/office/drawing/2014/main" id="{B62BFD73-723B-46D2-A395-282EFC2E96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3229FA91-39D4-4855-8C81-3E2FD152E7C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F1C4090F-8A6D-4D1E-8124-307A14FAB9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8" name="Line 66">
                <a:extLst>
                  <a:ext uri="{FF2B5EF4-FFF2-40B4-BE49-F238E27FC236}">
                    <a16:creationId xmlns:a16="http://schemas.microsoft.com/office/drawing/2014/main" id="{12F4C58A-3411-4840-96A5-6A9FF7A2B4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9" name="Line 67">
                <a:extLst>
                  <a:ext uri="{FF2B5EF4-FFF2-40B4-BE49-F238E27FC236}">
                    <a16:creationId xmlns:a16="http://schemas.microsoft.com/office/drawing/2014/main" id="{0F655F10-17D3-4169-A20D-18C9880F44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0" name="Line 68">
                <a:extLst>
                  <a:ext uri="{FF2B5EF4-FFF2-40B4-BE49-F238E27FC236}">
                    <a16:creationId xmlns:a16="http://schemas.microsoft.com/office/drawing/2014/main" id="{B9072A8E-12C8-4A1E-ACB3-72B008FDC2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1" name="Line 69">
                <a:extLst>
                  <a:ext uri="{FF2B5EF4-FFF2-40B4-BE49-F238E27FC236}">
                    <a16:creationId xmlns:a16="http://schemas.microsoft.com/office/drawing/2014/main" id="{5EEB018C-2F41-4AB9-8713-3C3B5EC461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" name="Line 70">
                <a:extLst>
                  <a:ext uri="{FF2B5EF4-FFF2-40B4-BE49-F238E27FC236}">
                    <a16:creationId xmlns:a16="http://schemas.microsoft.com/office/drawing/2014/main" id="{E7C5FFDD-B4E9-40F8-8292-6FD566B2E2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3" name="Line 71">
                <a:extLst>
                  <a:ext uri="{FF2B5EF4-FFF2-40B4-BE49-F238E27FC236}">
                    <a16:creationId xmlns:a16="http://schemas.microsoft.com/office/drawing/2014/main" id="{D1F96278-2C7A-4F09-9125-B672FD41C6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4" name="Line 72">
                <a:extLst>
                  <a:ext uri="{FF2B5EF4-FFF2-40B4-BE49-F238E27FC236}">
                    <a16:creationId xmlns:a16="http://schemas.microsoft.com/office/drawing/2014/main" id="{BD3AF8D1-354A-4016-8705-835B7F6DDC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5" name="Line 73">
                <a:extLst>
                  <a:ext uri="{FF2B5EF4-FFF2-40B4-BE49-F238E27FC236}">
                    <a16:creationId xmlns:a16="http://schemas.microsoft.com/office/drawing/2014/main" id="{6EBE2FAB-52AE-48ED-82E6-4C34117FE0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6" name="Line 74">
                <a:extLst>
                  <a:ext uri="{FF2B5EF4-FFF2-40B4-BE49-F238E27FC236}">
                    <a16:creationId xmlns:a16="http://schemas.microsoft.com/office/drawing/2014/main" id="{C066F6C2-3116-472A-9CDE-F15A57AE84C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7" name="Line 75">
                <a:extLst>
                  <a:ext uri="{FF2B5EF4-FFF2-40B4-BE49-F238E27FC236}">
                    <a16:creationId xmlns:a16="http://schemas.microsoft.com/office/drawing/2014/main" id="{4FB8C787-1AFD-4DCC-800A-61F8E71DE6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8" name="Line 76">
                <a:extLst>
                  <a:ext uri="{FF2B5EF4-FFF2-40B4-BE49-F238E27FC236}">
                    <a16:creationId xmlns:a16="http://schemas.microsoft.com/office/drawing/2014/main" id="{545F8C5E-2D7C-4A3F-8D59-BF80BEA7A6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9" name="Line 77">
                <a:extLst>
                  <a:ext uri="{FF2B5EF4-FFF2-40B4-BE49-F238E27FC236}">
                    <a16:creationId xmlns:a16="http://schemas.microsoft.com/office/drawing/2014/main" id="{3F1D29F9-427C-4145-8A85-2A6658EBC6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0" name="Line 78">
                <a:extLst>
                  <a:ext uri="{FF2B5EF4-FFF2-40B4-BE49-F238E27FC236}">
                    <a16:creationId xmlns:a16="http://schemas.microsoft.com/office/drawing/2014/main" id="{8B238924-C409-4F0A-AF3A-B3189E1AB8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1" name="Line 79">
                <a:extLst>
                  <a:ext uri="{FF2B5EF4-FFF2-40B4-BE49-F238E27FC236}">
                    <a16:creationId xmlns:a16="http://schemas.microsoft.com/office/drawing/2014/main" id="{C0C16A1B-07B6-4C62-8E10-6A487345B2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2" name="Line 80">
                <a:extLst>
                  <a:ext uri="{FF2B5EF4-FFF2-40B4-BE49-F238E27FC236}">
                    <a16:creationId xmlns:a16="http://schemas.microsoft.com/office/drawing/2014/main" id="{61158C4E-21DD-441A-A8FB-9D9A04CC48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3" name="Line 81">
                <a:extLst>
                  <a:ext uri="{FF2B5EF4-FFF2-40B4-BE49-F238E27FC236}">
                    <a16:creationId xmlns:a16="http://schemas.microsoft.com/office/drawing/2014/main" id="{7005F2EC-46D7-4E70-9872-9C387235F8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4" name="Line 82">
                <a:extLst>
                  <a:ext uri="{FF2B5EF4-FFF2-40B4-BE49-F238E27FC236}">
                    <a16:creationId xmlns:a16="http://schemas.microsoft.com/office/drawing/2014/main" id="{9D194255-218B-4765-A9F4-74BE45DB2C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5" name="Line 83">
                <a:extLst>
                  <a:ext uri="{FF2B5EF4-FFF2-40B4-BE49-F238E27FC236}">
                    <a16:creationId xmlns:a16="http://schemas.microsoft.com/office/drawing/2014/main" id="{1EB257DE-4940-4C0F-8AD7-7857B94975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6" name="Line 84">
                <a:extLst>
                  <a:ext uri="{FF2B5EF4-FFF2-40B4-BE49-F238E27FC236}">
                    <a16:creationId xmlns:a16="http://schemas.microsoft.com/office/drawing/2014/main" id="{408F62F1-EC20-41CE-91D9-53C0EDD4A4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7" name="Line 85">
                <a:extLst>
                  <a:ext uri="{FF2B5EF4-FFF2-40B4-BE49-F238E27FC236}">
                    <a16:creationId xmlns:a16="http://schemas.microsoft.com/office/drawing/2014/main" id="{D9BB08F3-0AD3-4B2A-8F6B-9336AD6EF4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8" name="Line 86">
                <a:extLst>
                  <a:ext uri="{FF2B5EF4-FFF2-40B4-BE49-F238E27FC236}">
                    <a16:creationId xmlns:a16="http://schemas.microsoft.com/office/drawing/2014/main" id="{6AD76FB1-6A45-4A80-BA0C-527F536D56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9" name="Line 87">
                <a:extLst>
                  <a:ext uri="{FF2B5EF4-FFF2-40B4-BE49-F238E27FC236}">
                    <a16:creationId xmlns:a16="http://schemas.microsoft.com/office/drawing/2014/main" id="{662B5776-8CAA-492F-8410-E9E5817A27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0" name="Line 88">
                <a:extLst>
                  <a:ext uri="{FF2B5EF4-FFF2-40B4-BE49-F238E27FC236}">
                    <a16:creationId xmlns:a16="http://schemas.microsoft.com/office/drawing/2014/main" id="{DDA29650-6CE9-4A4E-9739-05B3838B4A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1" name="Line 89">
                <a:extLst>
                  <a:ext uri="{FF2B5EF4-FFF2-40B4-BE49-F238E27FC236}">
                    <a16:creationId xmlns:a16="http://schemas.microsoft.com/office/drawing/2014/main" id="{7D494335-4CF2-4205-BE70-3609F4C7E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" name="Line 90">
                <a:extLst>
                  <a:ext uri="{FF2B5EF4-FFF2-40B4-BE49-F238E27FC236}">
                    <a16:creationId xmlns:a16="http://schemas.microsoft.com/office/drawing/2014/main" id="{86545788-CC60-4C30-8EF4-CC0C2262A2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" name="Line 91">
                <a:extLst>
                  <a:ext uri="{FF2B5EF4-FFF2-40B4-BE49-F238E27FC236}">
                    <a16:creationId xmlns:a16="http://schemas.microsoft.com/office/drawing/2014/main" id="{E30F44B1-A19F-48FF-B93C-EEABC44F1B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4" name="Line 92">
                <a:extLst>
                  <a:ext uri="{FF2B5EF4-FFF2-40B4-BE49-F238E27FC236}">
                    <a16:creationId xmlns:a16="http://schemas.microsoft.com/office/drawing/2014/main" id="{9ED5B6C9-358E-449A-92ED-47AD2F5FB40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5" name="Line 93">
                <a:extLst>
                  <a:ext uri="{FF2B5EF4-FFF2-40B4-BE49-F238E27FC236}">
                    <a16:creationId xmlns:a16="http://schemas.microsoft.com/office/drawing/2014/main" id="{3E30BB5D-5B6E-4EC2-9032-355DCCB6BF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6" name="Line 94">
                <a:extLst>
                  <a:ext uri="{FF2B5EF4-FFF2-40B4-BE49-F238E27FC236}">
                    <a16:creationId xmlns:a16="http://schemas.microsoft.com/office/drawing/2014/main" id="{99032A3E-6680-46A8-986F-A8EC4E11F1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7" name="Line 95">
                <a:extLst>
                  <a:ext uri="{FF2B5EF4-FFF2-40B4-BE49-F238E27FC236}">
                    <a16:creationId xmlns:a16="http://schemas.microsoft.com/office/drawing/2014/main" id="{741A0C29-9F23-4393-A8E4-F169BD343D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8" name="Line 96">
                <a:extLst>
                  <a:ext uri="{FF2B5EF4-FFF2-40B4-BE49-F238E27FC236}">
                    <a16:creationId xmlns:a16="http://schemas.microsoft.com/office/drawing/2014/main" id="{09743066-2784-40E0-910F-1A4ED11862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9" name="Line 97">
                <a:extLst>
                  <a:ext uri="{FF2B5EF4-FFF2-40B4-BE49-F238E27FC236}">
                    <a16:creationId xmlns:a16="http://schemas.microsoft.com/office/drawing/2014/main" id="{377AE4DA-F9EC-4C85-B56B-291C47B83A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0" name="Line 98">
                <a:extLst>
                  <a:ext uri="{FF2B5EF4-FFF2-40B4-BE49-F238E27FC236}">
                    <a16:creationId xmlns:a16="http://schemas.microsoft.com/office/drawing/2014/main" id="{DF398AE5-98C4-448D-9E20-0D6F592588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1" name="Line 99">
                <a:extLst>
                  <a:ext uri="{FF2B5EF4-FFF2-40B4-BE49-F238E27FC236}">
                    <a16:creationId xmlns:a16="http://schemas.microsoft.com/office/drawing/2014/main" id="{04587CB8-0DBE-4246-9367-05E5086F42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" name="Line 100">
                <a:extLst>
                  <a:ext uri="{FF2B5EF4-FFF2-40B4-BE49-F238E27FC236}">
                    <a16:creationId xmlns:a16="http://schemas.microsoft.com/office/drawing/2014/main" id="{6825ACF3-F58F-4C86-A683-62F4E5D18B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" name="Line 101">
                <a:extLst>
                  <a:ext uri="{FF2B5EF4-FFF2-40B4-BE49-F238E27FC236}">
                    <a16:creationId xmlns:a16="http://schemas.microsoft.com/office/drawing/2014/main" id="{6A7EEF5F-2830-4BB5-A0E2-AB9D5FC10B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" name="Line 102">
                <a:extLst>
                  <a:ext uri="{FF2B5EF4-FFF2-40B4-BE49-F238E27FC236}">
                    <a16:creationId xmlns:a16="http://schemas.microsoft.com/office/drawing/2014/main" id="{1383C3E8-BED9-4005-B79E-93162B6A24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05" name="Rectangle 108">
            <a:extLst>
              <a:ext uri="{FF2B5EF4-FFF2-40B4-BE49-F238E27FC236}">
                <a16:creationId xmlns:a16="http://schemas.microsoft.com/office/drawing/2014/main" id="{C9443268-A88D-44DA-A9CC-736167FB9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06" name="Rectangle 109">
            <a:extLst>
              <a:ext uri="{FF2B5EF4-FFF2-40B4-BE49-F238E27FC236}">
                <a16:creationId xmlns:a16="http://schemas.microsoft.com/office/drawing/2014/main" id="{54037CB8-7CB1-4E4B-ACFC-94EED1B9D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107" name="Rectangle 103">
            <a:extLst>
              <a:ext uri="{FF2B5EF4-FFF2-40B4-BE49-F238E27FC236}">
                <a16:creationId xmlns:a16="http://schemas.microsoft.com/office/drawing/2014/main" id="{D8FB5146-717A-4A3B-B19D-A4007AACB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8" name="Rectangle 104">
            <a:extLst>
              <a:ext uri="{FF2B5EF4-FFF2-40B4-BE49-F238E27FC236}">
                <a16:creationId xmlns:a16="http://schemas.microsoft.com/office/drawing/2014/main" id="{7CFCF958-C9F7-43D6-8D9A-C2921A570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9" name="Rectangle 105">
            <a:extLst>
              <a:ext uri="{FF2B5EF4-FFF2-40B4-BE49-F238E27FC236}">
                <a16:creationId xmlns:a16="http://schemas.microsoft.com/office/drawing/2014/main" id="{4B3EAB2E-27CF-48C5-AD71-21152EBDA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93F5-41C1-4331-936E-439D205E79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EBA446FE-8155-4FCA-B498-688C826E0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682FC2B9-BA19-4067-B05F-7F96484061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7BCF10EB-93A9-478D-A0CB-7DBDD7A04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1B5B-3788-4215-B18A-52E0DE8156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707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08F03D27-FD6C-4D73-ACB3-7713AE89C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66BFF901-07C6-4718-8804-B85B216E2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FACE2B99-FD08-4F11-8CCC-2734C054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C4C1-F5F5-4B9B-A18B-70880902D1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60939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B7E7A149-5AF3-4EFF-B931-A70FE49B9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9CDEB2C4-7A7B-4556-A7C6-314A7E3AF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180A3428-6ADC-4D8E-8FFF-819F578D4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BED1-1FF2-481C-B808-0784C77EF1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40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2C8956C0-948E-4680-97AB-1C3EBA53C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7F4BFBA1-0B71-4873-92DE-DC87E4B31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5C861017-96DC-4365-9B5E-7520E8808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BDB80-B38D-4B34-A257-DDE0CF2DF0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740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9D6680C1-EF3B-4B2A-B62C-754A57BE0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C3CE5640-CC97-4F80-B939-D161995B3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0AD9179E-46AE-4922-BD64-72FD37365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8D1B-4A3C-4DBC-9984-2B3A56F1391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719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515FF021-9E40-4129-A492-F60F592A1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0A9CA0FB-B677-4ADC-8E19-CE17796CA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D1126371-1C69-458B-A4CE-B6878068D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A2AB-9288-4831-9EE0-A2F34F4A5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365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32">
            <a:extLst>
              <a:ext uri="{FF2B5EF4-FFF2-40B4-BE49-F238E27FC236}">
                <a16:creationId xmlns:a16="http://schemas.microsoft.com/office/drawing/2014/main" id="{83DEE0C8-5B53-40A6-A4FF-CA600C593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133">
            <a:extLst>
              <a:ext uri="{FF2B5EF4-FFF2-40B4-BE49-F238E27FC236}">
                <a16:creationId xmlns:a16="http://schemas.microsoft.com/office/drawing/2014/main" id="{D98A4D64-B2C3-4509-A48A-45209AF96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134">
            <a:extLst>
              <a:ext uri="{FF2B5EF4-FFF2-40B4-BE49-F238E27FC236}">
                <a16:creationId xmlns:a16="http://schemas.microsoft.com/office/drawing/2014/main" id="{44EDAC84-75D4-4F9A-8DC7-BEF98E053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7061-9737-49E3-80A6-FEDFF14A9A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380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132">
            <a:extLst>
              <a:ext uri="{FF2B5EF4-FFF2-40B4-BE49-F238E27FC236}">
                <a16:creationId xmlns:a16="http://schemas.microsoft.com/office/drawing/2014/main" id="{04BDEB09-6B72-4512-8A2C-977AC3328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33">
            <a:extLst>
              <a:ext uri="{FF2B5EF4-FFF2-40B4-BE49-F238E27FC236}">
                <a16:creationId xmlns:a16="http://schemas.microsoft.com/office/drawing/2014/main" id="{863C42F3-96F3-4A9A-9DCE-D52763344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4">
            <a:extLst>
              <a:ext uri="{FF2B5EF4-FFF2-40B4-BE49-F238E27FC236}">
                <a16:creationId xmlns:a16="http://schemas.microsoft.com/office/drawing/2014/main" id="{7141B8B4-5F38-476B-BD31-CCF7583D6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818B-3E45-401C-8A03-E64C675445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925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2">
            <a:extLst>
              <a:ext uri="{FF2B5EF4-FFF2-40B4-BE49-F238E27FC236}">
                <a16:creationId xmlns:a16="http://schemas.microsoft.com/office/drawing/2014/main" id="{F7C1EF9F-7BCD-40FA-8D7F-078EC507D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133">
            <a:extLst>
              <a:ext uri="{FF2B5EF4-FFF2-40B4-BE49-F238E27FC236}">
                <a16:creationId xmlns:a16="http://schemas.microsoft.com/office/drawing/2014/main" id="{644C3301-4C62-456A-8F02-B88D89D24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34">
            <a:extLst>
              <a:ext uri="{FF2B5EF4-FFF2-40B4-BE49-F238E27FC236}">
                <a16:creationId xmlns:a16="http://schemas.microsoft.com/office/drawing/2014/main" id="{FC17F8D4-E869-409F-9C6D-6390A7CB7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1E4B-6153-440A-8F37-3394AFC6E9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93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C2FC6B67-530A-4075-8081-6281C0222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6C55F363-3D1E-4612-BCA2-D1514332D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784AD149-0383-498A-BA9D-0CB841C0A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1364-2CD1-426A-BEC7-3BDE825247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647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3ECD3B80-57CA-47E8-8E54-16B8FCD84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292CA787-DBCF-49B6-B8BF-1D6AB0D9A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54955081-00D7-4248-B0AB-9060D060C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CDB1-9D29-4C55-A282-765ED109BE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280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E5D81A34-E810-46F6-9A67-7CB85DC96097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1027">
              <a:extLst>
                <a:ext uri="{FF2B5EF4-FFF2-40B4-BE49-F238E27FC236}">
                  <a16:creationId xmlns:a16="http://schemas.microsoft.com/office/drawing/2014/main" id="{AB56B870-2E1F-41C6-AF61-91DD95A6E8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1028">
                <a:extLst>
                  <a:ext uri="{FF2B5EF4-FFF2-40B4-BE49-F238E27FC236}">
                    <a16:creationId xmlns:a16="http://schemas.microsoft.com/office/drawing/2014/main" id="{9B69FD6A-265F-4F0A-A782-D9FF9F0F34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9" name="Line 1029">
                <a:extLst>
                  <a:ext uri="{FF2B5EF4-FFF2-40B4-BE49-F238E27FC236}">
                    <a16:creationId xmlns:a16="http://schemas.microsoft.com/office/drawing/2014/main" id="{9C3C6062-1BDB-41BF-BB0B-B4A887CA02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0" name="Line 1030">
                <a:extLst>
                  <a:ext uri="{FF2B5EF4-FFF2-40B4-BE49-F238E27FC236}">
                    <a16:creationId xmlns:a16="http://schemas.microsoft.com/office/drawing/2014/main" id="{F94427E8-045E-442D-8218-3125A450E0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1" name="Line 1031">
                <a:extLst>
                  <a:ext uri="{FF2B5EF4-FFF2-40B4-BE49-F238E27FC236}">
                    <a16:creationId xmlns:a16="http://schemas.microsoft.com/office/drawing/2014/main" id="{7EB4ABB0-0E8D-4E2E-98FE-A18497D2E4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2" name="Line 1032">
                <a:extLst>
                  <a:ext uri="{FF2B5EF4-FFF2-40B4-BE49-F238E27FC236}">
                    <a16:creationId xmlns:a16="http://schemas.microsoft.com/office/drawing/2014/main" id="{01605FF7-9B45-4602-9209-34D3BBCB2B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3" name="Line 1033">
                <a:extLst>
                  <a:ext uri="{FF2B5EF4-FFF2-40B4-BE49-F238E27FC236}">
                    <a16:creationId xmlns:a16="http://schemas.microsoft.com/office/drawing/2014/main" id="{1427F12F-B04D-41F7-8EC8-E474929AA9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4" name="Line 1034">
                <a:extLst>
                  <a:ext uri="{FF2B5EF4-FFF2-40B4-BE49-F238E27FC236}">
                    <a16:creationId xmlns:a16="http://schemas.microsoft.com/office/drawing/2014/main" id="{34DB933A-4A29-4224-896F-F63CE71EE8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5" name="Line 1035">
                <a:extLst>
                  <a:ext uri="{FF2B5EF4-FFF2-40B4-BE49-F238E27FC236}">
                    <a16:creationId xmlns:a16="http://schemas.microsoft.com/office/drawing/2014/main" id="{6F976908-2AD9-4C77-A0C1-5AA1340C4C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6" name="Line 1036">
                <a:extLst>
                  <a:ext uri="{FF2B5EF4-FFF2-40B4-BE49-F238E27FC236}">
                    <a16:creationId xmlns:a16="http://schemas.microsoft.com/office/drawing/2014/main" id="{7A82976D-114E-4794-85B5-2243D51845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7" name="Line 1037">
                <a:extLst>
                  <a:ext uri="{FF2B5EF4-FFF2-40B4-BE49-F238E27FC236}">
                    <a16:creationId xmlns:a16="http://schemas.microsoft.com/office/drawing/2014/main" id="{1E532788-C0B7-4AA9-AC05-F6D320B4A0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8" name="Line 1038">
                <a:extLst>
                  <a:ext uri="{FF2B5EF4-FFF2-40B4-BE49-F238E27FC236}">
                    <a16:creationId xmlns:a16="http://schemas.microsoft.com/office/drawing/2014/main" id="{FF0E002E-A77B-4BF4-890C-ACFF69CAE7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9" name="Line 1039">
                <a:extLst>
                  <a:ext uri="{FF2B5EF4-FFF2-40B4-BE49-F238E27FC236}">
                    <a16:creationId xmlns:a16="http://schemas.microsoft.com/office/drawing/2014/main" id="{BE1F8042-2793-43C9-83A8-38353832DA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0" name="Line 1040">
                <a:extLst>
                  <a:ext uri="{FF2B5EF4-FFF2-40B4-BE49-F238E27FC236}">
                    <a16:creationId xmlns:a16="http://schemas.microsoft.com/office/drawing/2014/main" id="{E317E0F6-D2CF-4884-AAD3-1A3A40466F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1" name="Line 1041">
                <a:extLst>
                  <a:ext uri="{FF2B5EF4-FFF2-40B4-BE49-F238E27FC236}">
                    <a16:creationId xmlns:a16="http://schemas.microsoft.com/office/drawing/2014/main" id="{F5C5F696-0E3D-49FD-9F4B-5940A85969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2" name="Line 1042">
                <a:extLst>
                  <a:ext uri="{FF2B5EF4-FFF2-40B4-BE49-F238E27FC236}">
                    <a16:creationId xmlns:a16="http://schemas.microsoft.com/office/drawing/2014/main" id="{8838494A-AA2B-4BBF-B31A-43C5C26723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3" name="Line 1043">
                <a:extLst>
                  <a:ext uri="{FF2B5EF4-FFF2-40B4-BE49-F238E27FC236}">
                    <a16:creationId xmlns:a16="http://schemas.microsoft.com/office/drawing/2014/main" id="{A148DE55-75B7-4EA9-BEF2-2C34E693F5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4" name="Line 1044">
                <a:extLst>
                  <a:ext uri="{FF2B5EF4-FFF2-40B4-BE49-F238E27FC236}">
                    <a16:creationId xmlns:a16="http://schemas.microsoft.com/office/drawing/2014/main" id="{BDAF6848-742C-4E0D-BAD7-3BA034F43C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5" name="Line 1045">
                <a:extLst>
                  <a:ext uri="{FF2B5EF4-FFF2-40B4-BE49-F238E27FC236}">
                    <a16:creationId xmlns:a16="http://schemas.microsoft.com/office/drawing/2014/main" id="{EC017431-F13D-435C-8BB9-8AD9D1F15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6" name="Line 1046">
                <a:extLst>
                  <a:ext uri="{FF2B5EF4-FFF2-40B4-BE49-F238E27FC236}">
                    <a16:creationId xmlns:a16="http://schemas.microsoft.com/office/drawing/2014/main" id="{275AFBFB-3404-4CDF-B9C7-F22FB72269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7" name="Line 1047">
                <a:extLst>
                  <a:ext uri="{FF2B5EF4-FFF2-40B4-BE49-F238E27FC236}">
                    <a16:creationId xmlns:a16="http://schemas.microsoft.com/office/drawing/2014/main" id="{33D4EA58-1374-41CD-9C82-A56451DEB3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8" name="Line 1048">
                <a:extLst>
                  <a:ext uri="{FF2B5EF4-FFF2-40B4-BE49-F238E27FC236}">
                    <a16:creationId xmlns:a16="http://schemas.microsoft.com/office/drawing/2014/main" id="{8BB3A021-85D2-4B1F-9E0F-208BE74608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9" name="Line 1049">
                <a:extLst>
                  <a:ext uri="{FF2B5EF4-FFF2-40B4-BE49-F238E27FC236}">
                    <a16:creationId xmlns:a16="http://schemas.microsoft.com/office/drawing/2014/main" id="{08A58CFE-5EA0-4C1A-9022-F90D3AC9A0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0" name="Line 1050">
                <a:extLst>
                  <a:ext uri="{FF2B5EF4-FFF2-40B4-BE49-F238E27FC236}">
                    <a16:creationId xmlns:a16="http://schemas.microsoft.com/office/drawing/2014/main" id="{56A60D4A-EBEF-4E38-82E3-469992D6FC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1" name="Line 1051">
                <a:extLst>
                  <a:ext uri="{FF2B5EF4-FFF2-40B4-BE49-F238E27FC236}">
                    <a16:creationId xmlns:a16="http://schemas.microsoft.com/office/drawing/2014/main" id="{0105F59D-F5C1-4CDA-A64B-0AC9BFAA6D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2" name="Line 1052">
                <a:extLst>
                  <a:ext uri="{FF2B5EF4-FFF2-40B4-BE49-F238E27FC236}">
                    <a16:creationId xmlns:a16="http://schemas.microsoft.com/office/drawing/2014/main" id="{8A9A0110-4669-453C-81C6-DEFA5E349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3" name="Line 1053">
                <a:extLst>
                  <a:ext uri="{FF2B5EF4-FFF2-40B4-BE49-F238E27FC236}">
                    <a16:creationId xmlns:a16="http://schemas.microsoft.com/office/drawing/2014/main" id="{35C36405-56E1-4C89-9C63-8A8F59259B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4" name="Line 1054">
                <a:extLst>
                  <a:ext uri="{FF2B5EF4-FFF2-40B4-BE49-F238E27FC236}">
                    <a16:creationId xmlns:a16="http://schemas.microsoft.com/office/drawing/2014/main" id="{2DDB8785-8F9E-47BA-B8C5-299D847508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5" name="Line 1055">
                <a:extLst>
                  <a:ext uri="{FF2B5EF4-FFF2-40B4-BE49-F238E27FC236}">
                    <a16:creationId xmlns:a16="http://schemas.microsoft.com/office/drawing/2014/main" id="{15B419C7-2432-4CE5-B713-51BC45ACE3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6" name="Line 1056">
                <a:extLst>
                  <a:ext uri="{FF2B5EF4-FFF2-40B4-BE49-F238E27FC236}">
                    <a16:creationId xmlns:a16="http://schemas.microsoft.com/office/drawing/2014/main" id="{C7A1E533-11CE-42D2-9081-23A5046E11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7" name="Line 1057">
                <a:extLst>
                  <a:ext uri="{FF2B5EF4-FFF2-40B4-BE49-F238E27FC236}">
                    <a16:creationId xmlns:a16="http://schemas.microsoft.com/office/drawing/2014/main" id="{F6D385C8-A850-4186-AFAE-B73F4CE8B2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8" name="Line 1058">
                <a:extLst>
                  <a:ext uri="{FF2B5EF4-FFF2-40B4-BE49-F238E27FC236}">
                    <a16:creationId xmlns:a16="http://schemas.microsoft.com/office/drawing/2014/main" id="{345CF360-B41E-4A61-B8EC-DAC56B2E0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9" name="Line 1059">
                <a:extLst>
                  <a:ext uri="{FF2B5EF4-FFF2-40B4-BE49-F238E27FC236}">
                    <a16:creationId xmlns:a16="http://schemas.microsoft.com/office/drawing/2014/main" id="{F1829121-70DE-4D86-8BD0-1D3F2533B9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0" name="Line 1060">
                <a:extLst>
                  <a:ext uri="{FF2B5EF4-FFF2-40B4-BE49-F238E27FC236}">
                    <a16:creationId xmlns:a16="http://schemas.microsoft.com/office/drawing/2014/main" id="{40539CC6-45FA-4FDD-B553-3EFB2C5E40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1" name="Line 1061">
                <a:extLst>
                  <a:ext uri="{FF2B5EF4-FFF2-40B4-BE49-F238E27FC236}">
                    <a16:creationId xmlns:a16="http://schemas.microsoft.com/office/drawing/2014/main" id="{4A5BFBD9-9205-4661-882E-21C7833FC6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2" name="Line 1062">
                <a:extLst>
                  <a:ext uri="{FF2B5EF4-FFF2-40B4-BE49-F238E27FC236}">
                    <a16:creationId xmlns:a16="http://schemas.microsoft.com/office/drawing/2014/main" id="{730F86B9-D901-4A15-8C65-75FD58288A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3" name="Line 1063">
                <a:extLst>
                  <a:ext uri="{FF2B5EF4-FFF2-40B4-BE49-F238E27FC236}">
                    <a16:creationId xmlns:a16="http://schemas.microsoft.com/office/drawing/2014/main" id="{0266B57E-A866-4C31-941B-5C4B148A36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4" name="Line 1064">
                <a:extLst>
                  <a:ext uri="{FF2B5EF4-FFF2-40B4-BE49-F238E27FC236}">
                    <a16:creationId xmlns:a16="http://schemas.microsoft.com/office/drawing/2014/main" id="{EC8FA2DB-71AC-4647-A0B5-32F34C0FC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5" name="Line 1065">
                <a:extLst>
                  <a:ext uri="{FF2B5EF4-FFF2-40B4-BE49-F238E27FC236}">
                    <a16:creationId xmlns:a16="http://schemas.microsoft.com/office/drawing/2014/main" id="{BFA0FE48-4A9D-4264-AB54-6D7E38143C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6" name="Line 1066">
                <a:extLst>
                  <a:ext uri="{FF2B5EF4-FFF2-40B4-BE49-F238E27FC236}">
                    <a16:creationId xmlns:a16="http://schemas.microsoft.com/office/drawing/2014/main" id="{800E15F8-CAA3-4E3A-9F2B-B6BCF05C39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7" name="Line 1067">
                <a:extLst>
                  <a:ext uri="{FF2B5EF4-FFF2-40B4-BE49-F238E27FC236}">
                    <a16:creationId xmlns:a16="http://schemas.microsoft.com/office/drawing/2014/main" id="{81F06A3D-8460-4DCB-A4E8-076F6F32B4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8" name="Line 1068">
                <a:extLst>
                  <a:ext uri="{FF2B5EF4-FFF2-40B4-BE49-F238E27FC236}">
                    <a16:creationId xmlns:a16="http://schemas.microsoft.com/office/drawing/2014/main" id="{3145B80F-A49A-428D-AA9C-BD81F1B622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9" name="Line 1069">
                <a:extLst>
                  <a:ext uri="{FF2B5EF4-FFF2-40B4-BE49-F238E27FC236}">
                    <a16:creationId xmlns:a16="http://schemas.microsoft.com/office/drawing/2014/main" id="{55D455AD-B401-40CD-9C25-250C50095B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0" name="Line 1070">
                <a:extLst>
                  <a:ext uri="{FF2B5EF4-FFF2-40B4-BE49-F238E27FC236}">
                    <a16:creationId xmlns:a16="http://schemas.microsoft.com/office/drawing/2014/main" id="{13734787-5B54-45F2-9E38-50DAD03584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1" name="Line 1071">
                <a:extLst>
                  <a:ext uri="{FF2B5EF4-FFF2-40B4-BE49-F238E27FC236}">
                    <a16:creationId xmlns:a16="http://schemas.microsoft.com/office/drawing/2014/main" id="{9B3C3907-A243-4893-A4A7-9688D0E5DB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2" name="Line 1072">
                <a:extLst>
                  <a:ext uri="{FF2B5EF4-FFF2-40B4-BE49-F238E27FC236}">
                    <a16:creationId xmlns:a16="http://schemas.microsoft.com/office/drawing/2014/main" id="{23757203-FDEF-42BC-9234-6BB6A01E4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3" name="Line 1073">
                <a:extLst>
                  <a:ext uri="{FF2B5EF4-FFF2-40B4-BE49-F238E27FC236}">
                    <a16:creationId xmlns:a16="http://schemas.microsoft.com/office/drawing/2014/main" id="{D8EDC44B-7BAD-4CC9-A982-E14289C11CF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4" name="Line 1074">
                <a:extLst>
                  <a:ext uri="{FF2B5EF4-FFF2-40B4-BE49-F238E27FC236}">
                    <a16:creationId xmlns:a16="http://schemas.microsoft.com/office/drawing/2014/main" id="{C4968DCB-D046-41D2-94D1-76F01C65C6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5" name="Line 1075">
                <a:extLst>
                  <a:ext uri="{FF2B5EF4-FFF2-40B4-BE49-F238E27FC236}">
                    <a16:creationId xmlns:a16="http://schemas.microsoft.com/office/drawing/2014/main" id="{72D1D22C-6117-4ACC-97DC-FA061EFEAB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6" name="Line 1076">
                <a:extLst>
                  <a:ext uri="{FF2B5EF4-FFF2-40B4-BE49-F238E27FC236}">
                    <a16:creationId xmlns:a16="http://schemas.microsoft.com/office/drawing/2014/main" id="{1945411F-C565-4CC4-834E-B492E631E4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7" name="Line 1077">
                <a:extLst>
                  <a:ext uri="{FF2B5EF4-FFF2-40B4-BE49-F238E27FC236}">
                    <a16:creationId xmlns:a16="http://schemas.microsoft.com/office/drawing/2014/main" id="{31795717-82B4-46A7-A9AF-69503E7FF6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8" name="Line 1078">
                <a:extLst>
                  <a:ext uri="{FF2B5EF4-FFF2-40B4-BE49-F238E27FC236}">
                    <a16:creationId xmlns:a16="http://schemas.microsoft.com/office/drawing/2014/main" id="{692E67A3-69A9-45E8-9712-41B7E1B8F1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9" name="Line 1079">
                <a:extLst>
                  <a:ext uri="{FF2B5EF4-FFF2-40B4-BE49-F238E27FC236}">
                    <a16:creationId xmlns:a16="http://schemas.microsoft.com/office/drawing/2014/main" id="{9EA37690-CDD5-4C02-A661-6CF210CE02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0" name="Line 1080">
                <a:extLst>
                  <a:ext uri="{FF2B5EF4-FFF2-40B4-BE49-F238E27FC236}">
                    <a16:creationId xmlns:a16="http://schemas.microsoft.com/office/drawing/2014/main" id="{DF12B01B-6E6F-4EF9-BE16-2283DFF732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1" name="Line 1081">
                <a:extLst>
                  <a:ext uri="{FF2B5EF4-FFF2-40B4-BE49-F238E27FC236}">
                    <a16:creationId xmlns:a16="http://schemas.microsoft.com/office/drawing/2014/main" id="{8A9AD9F8-AC98-4B3C-8734-BA362D3973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2" name="Line 1082">
                <a:extLst>
                  <a:ext uri="{FF2B5EF4-FFF2-40B4-BE49-F238E27FC236}">
                    <a16:creationId xmlns:a16="http://schemas.microsoft.com/office/drawing/2014/main" id="{0FB516E5-81DF-4336-85E0-7AB226912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3" name="Line 1083">
                <a:extLst>
                  <a:ext uri="{FF2B5EF4-FFF2-40B4-BE49-F238E27FC236}">
                    <a16:creationId xmlns:a16="http://schemas.microsoft.com/office/drawing/2014/main" id="{7D35039D-5BE0-4F6E-92C0-6A8946B160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4" name="Line 1084">
                <a:extLst>
                  <a:ext uri="{FF2B5EF4-FFF2-40B4-BE49-F238E27FC236}">
                    <a16:creationId xmlns:a16="http://schemas.microsoft.com/office/drawing/2014/main" id="{BDAEF01D-87EB-454B-BF60-F5F313B274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5" name="Line 1085">
                <a:extLst>
                  <a:ext uri="{FF2B5EF4-FFF2-40B4-BE49-F238E27FC236}">
                    <a16:creationId xmlns:a16="http://schemas.microsoft.com/office/drawing/2014/main" id="{4695653A-2225-4198-B854-1E01FD1DDF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6" name="Line 1086">
                <a:extLst>
                  <a:ext uri="{FF2B5EF4-FFF2-40B4-BE49-F238E27FC236}">
                    <a16:creationId xmlns:a16="http://schemas.microsoft.com/office/drawing/2014/main" id="{07C04F2B-7782-4C3B-8F4A-B2BB6850C3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7" name="Line 1087">
                <a:extLst>
                  <a:ext uri="{FF2B5EF4-FFF2-40B4-BE49-F238E27FC236}">
                    <a16:creationId xmlns:a16="http://schemas.microsoft.com/office/drawing/2014/main" id="{3E6FA0A1-FEAD-4926-B42D-5D690BED29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8" name="Line 1088">
                <a:extLst>
                  <a:ext uri="{FF2B5EF4-FFF2-40B4-BE49-F238E27FC236}">
                    <a16:creationId xmlns:a16="http://schemas.microsoft.com/office/drawing/2014/main" id="{62BFE361-CB59-43D7-AD4C-344DAB92C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9" name="Line 1089">
                <a:extLst>
                  <a:ext uri="{FF2B5EF4-FFF2-40B4-BE49-F238E27FC236}">
                    <a16:creationId xmlns:a16="http://schemas.microsoft.com/office/drawing/2014/main" id="{FF7D5A73-3A1D-4A66-B7C3-BA22E7E0E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0" name="Line 1090">
                <a:extLst>
                  <a:ext uri="{FF2B5EF4-FFF2-40B4-BE49-F238E27FC236}">
                    <a16:creationId xmlns:a16="http://schemas.microsoft.com/office/drawing/2014/main" id="{D2E54AA1-9198-4E42-AE02-512EC857C35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1" name="Line 1091">
                <a:extLst>
                  <a:ext uri="{FF2B5EF4-FFF2-40B4-BE49-F238E27FC236}">
                    <a16:creationId xmlns:a16="http://schemas.microsoft.com/office/drawing/2014/main" id="{3E6201A3-F8CB-40B3-BFF1-9A4F0D4CE2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2" name="Line 1092">
                <a:extLst>
                  <a:ext uri="{FF2B5EF4-FFF2-40B4-BE49-F238E27FC236}">
                    <a16:creationId xmlns:a16="http://schemas.microsoft.com/office/drawing/2014/main" id="{2E824923-CB7D-4FBE-BB1A-108A5642D9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3" name="Line 1093">
                <a:extLst>
                  <a:ext uri="{FF2B5EF4-FFF2-40B4-BE49-F238E27FC236}">
                    <a16:creationId xmlns:a16="http://schemas.microsoft.com/office/drawing/2014/main" id="{9C6679BB-981F-4631-B3B3-60C451A300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4" name="Line 1094">
                <a:extLst>
                  <a:ext uri="{FF2B5EF4-FFF2-40B4-BE49-F238E27FC236}">
                    <a16:creationId xmlns:a16="http://schemas.microsoft.com/office/drawing/2014/main" id="{39F3D8AF-D38B-4C80-BC17-E63395E5B4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5" name="Line 1095">
                <a:extLst>
                  <a:ext uri="{FF2B5EF4-FFF2-40B4-BE49-F238E27FC236}">
                    <a16:creationId xmlns:a16="http://schemas.microsoft.com/office/drawing/2014/main" id="{71919EA5-0449-428C-BAAC-EF0272DDC8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6" name="Line 1096">
                <a:extLst>
                  <a:ext uri="{FF2B5EF4-FFF2-40B4-BE49-F238E27FC236}">
                    <a16:creationId xmlns:a16="http://schemas.microsoft.com/office/drawing/2014/main" id="{49A0279A-A4E6-40CE-816F-1000543363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7" name="Line 1097">
                <a:extLst>
                  <a:ext uri="{FF2B5EF4-FFF2-40B4-BE49-F238E27FC236}">
                    <a16:creationId xmlns:a16="http://schemas.microsoft.com/office/drawing/2014/main" id="{58E6F0DD-A5AE-41FD-A4D6-5C3CC7C9F6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8" name="Line 1098">
                <a:extLst>
                  <a:ext uri="{FF2B5EF4-FFF2-40B4-BE49-F238E27FC236}">
                    <a16:creationId xmlns:a16="http://schemas.microsoft.com/office/drawing/2014/main" id="{1EF2F4DC-2B76-47A5-AD32-9A8F7D9B3D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9" name="Line 1099">
                <a:extLst>
                  <a:ext uri="{FF2B5EF4-FFF2-40B4-BE49-F238E27FC236}">
                    <a16:creationId xmlns:a16="http://schemas.microsoft.com/office/drawing/2014/main" id="{8F496E65-97CD-4616-8E34-D979AEE0198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0" name="Line 1100">
                <a:extLst>
                  <a:ext uri="{FF2B5EF4-FFF2-40B4-BE49-F238E27FC236}">
                    <a16:creationId xmlns:a16="http://schemas.microsoft.com/office/drawing/2014/main" id="{3C301726-3A64-4EE7-8F98-26D1072BB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1" name="Line 1101">
                <a:extLst>
                  <a:ext uri="{FF2B5EF4-FFF2-40B4-BE49-F238E27FC236}">
                    <a16:creationId xmlns:a16="http://schemas.microsoft.com/office/drawing/2014/main" id="{56B2135E-0954-4E1D-AD6F-26DF43E465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2" name="Line 1102">
                <a:extLst>
                  <a:ext uri="{FF2B5EF4-FFF2-40B4-BE49-F238E27FC236}">
                    <a16:creationId xmlns:a16="http://schemas.microsoft.com/office/drawing/2014/main" id="{4983CEF0-BC68-4049-AB69-6AEF3E5478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3" name="Line 1103">
                <a:extLst>
                  <a:ext uri="{FF2B5EF4-FFF2-40B4-BE49-F238E27FC236}">
                    <a16:creationId xmlns:a16="http://schemas.microsoft.com/office/drawing/2014/main" id="{5E761E36-11EC-4588-ACBF-2E8C227B8C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4" name="Line 1104">
                <a:extLst>
                  <a:ext uri="{FF2B5EF4-FFF2-40B4-BE49-F238E27FC236}">
                    <a16:creationId xmlns:a16="http://schemas.microsoft.com/office/drawing/2014/main" id="{D6177C9F-BC40-4F4F-B238-C121E2E55A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5" name="Line 1105">
                <a:extLst>
                  <a:ext uri="{FF2B5EF4-FFF2-40B4-BE49-F238E27FC236}">
                    <a16:creationId xmlns:a16="http://schemas.microsoft.com/office/drawing/2014/main" id="{95E913EC-6789-45FD-906A-516C20DE15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6" name="Line 1106">
                <a:extLst>
                  <a:ext uri="{FF2B5EF4-FFF2-40B4-BE49-F238E27FC236}">
                    <a16:creationId xmlns:a16="http://schemas.microsoft.com/office/drawing/2014/main" id="{64F7E0A4-7551-43A6-B959-560CFAB2F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7" name="Line 1107">
                <a:extLst>
                  <a:ext uri="{FF2B5EF4-FFF2-40B4-BE49-F238E27FC236}">
                    <a16:creationId xmlns:a16="http://schemas.microsoft.com/office/drawing/2014/main" id="{B82F6032-991E-4FF9-860B-A35AAB9F57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8" name="Line 1108">
                <a:extLst>
                  <a:ext uri="{FF2B5EF4-FFF2-40B4-BE49-F238E27FC236}">
                    <a16:creationId xmlns:a16="http://schemas.microsoft.com/office/drawing/2014/main" id="{C1C52BAF-C92A-4EED-B173-17D7791563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9" name="Line 1109">
                <a:extLst>
                  <a:ext uri="{FF2B5EF4-FFF2-40B4-BE49-F238E27FC236}">
                    <a16:creationId xmlns:a16="http://schemas.microsoft.com/office/drawing/2014/main" id="{64FD7E38-BDD3-467A-A1E0-1D978C0B39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0" name="Line 1110">
                <a:extLst>
                  <a:ext uri="{FF2B5EF4-FFF2-40B4-BE49-F238E27FC236}">
                    <a16:creationId xmlns:a16="http://schemas.microsoft.com/office/drawing/2014/main" id="{ADD8C5F3-506B-49A8-81D7-85D623622D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1" name="Line 1111">
                <a:extLst>
                  <a:ext uri="{FF2B5EF4-FFF2-40B4-BE49-F238E27FC236}">
                    <a16:creationId xmlns:a16="http://schemas.microsoft.com/office/drawing/2014/main" id="{F641A21A-A80A-4B78-960B-F4E9B4BF96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2" name="Line 1112">
                <a:extLst>
                  <a:ext uri="{FF2B5EF4-FFF2-40B4-BE49-F238E27FC236}">
                    <a16:creationId xmlns:a16="http://schemas.microsoft.com/office/drawing/2014/main" id="{04110F18-D68B-4749-AB09-885B1605F1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3" name="Line 1113">
                <a:extLst>
                  <a:ext uri="{FF2B5EF4-FFF2-40B4-BE49-F238E27FC236}">
                    <a16:creationId xmlns:a16="http://schemas.microsoft.com/office/drawing/2014/main" id="{E21082AE-9432-4211-A84B-DCD9C54352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4" name="Line 1114">
                <a:extLst>
                  <a:ext uri="{FF2B5EF4-FFF2-40B4-BE49-F238E27FC236}">
                    <a16:creationId xmlns:a16="http://schemas.microsoft.com/office/drawing/2014/main" id="{5124648E-8464-4B49-8A48-28CA2A654F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5" name="Line 1115">
                <a:extLst>
                  <a:ext uri="{FF2B5EF4-FFF2-40B4-BE49-F238E27FC236}">
                    <a16:creationId xmlns:a16="http://schemas.microsoft.com/office/drawing/2014/main" id="{0945EA39-A787-4008-8753-E0920ECE23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6" name="Line 1116">
                <a:extLst>
                  <a:ext uri="{FF2B5EF4-FFF2-40B4-BE49-F238E27FC236}">
                    <a16:creationId xmlns:a16="http://schemas.microsoft.com/office/drawing/2014/main" id="{80715954-5305-4CC3-A1C0-E4AAFF0815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7" name="Line 1117">
                <a:extLst>
                  <a:ext uri="{FF2B5EF4-FFF2-40B4-BE49-F238E27FC236}">
                    <a16:creationId xmlns:a16="http://schemas.microsoft.com/office/drawing/2014/main" id="{25B46F5F-FC92-41D0-80CC-24279DD30C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8" name="Line 1118">
                <a:extLst>
                  <a:ext uri="{FF2B5EF4-FFF2-40B4-BE49-F238E27FC236}">
                    <a16:creationId xmlns:a16="http://schemas.microsoft.com/office/drawing/2014/main" id="{CD81F0FE-ECA5-464D-9D2A-84EBE32E68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9" name="Line 1119">
                <a:extLst>
                  <a:ext uri="{FF2B5EF4-FFF2-40B4-BE49-F238E27FC236}">
                    <a16:creationId xmlns:a16="http://schemas.microsoft.com/office/drawing/2014/main" id="{1D00A783-40AA-4EC3-B0F2-15446A7016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0" name="Line 1120">
                <a:extLst>
                  <a:ext uri="{FF2B5EF4-FFF2-40B4-BE49-F238E27FC236}">
                    <a16:creationId xmlns:a16="http://schemas.microsoft.com/office/drawing/2014/main" id="{35718DAE-6D45-4558-8F7E-6DF70D487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1" name="Line 1121">
                <a:extLst>
                  <a:ext uri="{FF2B5EF4-FFF2-40B4-BE49-F238E27FC236}">
                    <a16:creationId xmlns:a16="http://schemas.microsoft.com/office/drawing/2014/main" id="{F5A45945-E0F8-4972-9561-47061D27E8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2" name="Line 1122">
                <a:extLst>
                  <a:ext uri="{FF2B5EF4-FFF2-40B4-BE49-F238E27FC236}">
                    <a16:creationId xmlns:a16="http://schemas.microsoft.com/office/drawing/2014/main" id="{E9E5B3F6-8C29-44E6-B746-1070AFD42A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3" name="Line 1123">
                <a:extLst>
                  <a:ext uri="{FF2B5EF4-FFF2-40B4-BE49-F238E27FC236}">
                    <a16:creationId xmlns:a16="http://schemas.microsoft.com/office/drawing/2014/main" id="{364EF349-C4A3-4495-9480-B725E1C666F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4" name="Line 1124">
                <a:extLst>
                  <a:ext uri="{FF2B5EF4-FFF2-40B4-BE49-F238E27FC236}">
                    <a16:creationId xmlns:a16="http://schemas.microsoft.com/office/drawing/2014/main" id="{5FA3BFC5-B779-4DC5-AED3-BB8514EF66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5" name="Line 1125">
                <a:extLst>
                  <a:ext uri="{FF2B5EF4-FFF2-40B4-BE49-F238E27FC236}">
                    <a16:creationId xmlns:a16="http://schemas.microsoft.com/office/drawing/2014/main" id="{44A4736A-4F69-4556-9551-B8502C1919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33" name="Group 1126">
              <a:extLst>
                <a:ext uri="{FF2B5EF4-FFF2-40B4-BE49-F238E27FC236}">
                  <a16:creationId xmlns:a16="http://schemas.microsoft.com/office/drawing/2014/main" id="{B464B0AA-E3A4-42C6-9285-945F8139E2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127">
                <a:extLst>
                  <a:ext uri="{FF2B5EF4-FFF2-40B4-BE49-F238E27FC236}">
                    <a16:creationId xmlns:a16="http://schemas.microsoft.com/office/drawing/2014/main" id="{A34F9E6B-D9B5-45F9-924B-7EF7342290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5" name="Rectangle 1128">
                <a:extLst>
                  <a:ext uri="{FF2B5EF4-FFF2-40B4-BE49-F238E27FC236}">
                    <a16:creationId xmlns:a16="http://schemas.microsoft.com/office/drawing/2014/main" id="{D75A6D5D-F638-4DFD-AC69-95EE539389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6" name="Rectangle 1129">
                <a:extLst>
                  <a:ext uri="{FF2B5EF4-FFF2-40B4-BE49-F238E27FC236}">
                    <a16:creationId xmlns:a16="http://schemas.microsoft.com/office/drawing/2014/main" id="{17A15F50-A983-42C9-95EA-F7BE48D9B0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7" name="Rectangle 1130">
                <a:extLst>
                  <a:ext uri="{FF2B5EF4-FFF2-40B4-BE49-F238E27FC236}">
                    <a16:creationId xmlns:a16="http://schemas.microsoft.com/office/drawing/2014/main" id="{4085B1B5-D686-40D1-975F-3CB6854D21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</p:grpSp>
      </p:grpSp>
      <p:sp>
        <p:nvSpPr>
          <p:cNvPr id="1027" name="Rectangle 1131">
            <a:extLst>
              <a:ext uri="{FF2B5EF4-FFF2-40B4-BE49-F238E27FC236}">
                <a16:creationId xmlns:a16="http://schemas.microsoft.com/office/drawing/2014/main" id="{6B19B358-7581-491C-B5E0-6527C25E0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180" name="Rectangle 1132">
            <a:extLst>
              <a:ext uri="{FF2B5EF4-FFF2-40B4-BE49-F238E27FC236}">
                <a16:creationId xmlns:a16="http://schemas.microsoft.com/office/drawing/2014/main" id="{EBFF5DA6-FA96-4380-B72A-9CFC5D28C4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folHlink"/>
                </a:solidFill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81" name="Rectangle 1133">
            <a:extLst>
              <a:ext uri="{FF2B5EF4-FFF2-40B4-BE49-F238E27FC236}">
                <a16:creationId xmlns:a16="http://schemas.microsoft.com/office/drawing/2014/main" id="{E8149C1A-B1EA-462D-8ED1-50F199FBA2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folHlink"/>
                </a:solidFill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82" name="Rectangle 1134">
            <a:extLst>
              <a:ext uri="{FF2B5EF4-FFF2-40B4-BE49-F238E27FC236}">
                <a16:creationId xmlns:a16="http://schemas.microsoft.com/office/drawing/2014/main" id="{57E5CCAB-C696-4A96-88F3-F5F22B612C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113464-8703-456D-897E-EC134C8632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Rectangle 1135">
            <a:extLst>
              <a:ext uri="{FF2B5EF4-FFF2-40B4-BE49-F238E27FC236}">
                <a16:creationId xmlns:a16="http://schemas.microsoft.com/office/drawing/2014/main" id="{9881ED87-3FC6-4804-A649-60CFA4B51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usstudb@staff.uni-marburg.d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D0255B6-A540-46D9-B208-CAE3E40E5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Studienjahr im Ausland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LLP/Erasmus+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F6660886-5BAC-4CA3-9CF3-D2B571592846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2682875" y="2214563"/>
          <a:ext cx="4211638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Bitmap" r:id="rId4" imgW="1523810" imgH="1523810" progId="Paint.Picture">
                  <p:embed/>
                </p:oleObj>
              </mc:Choice>
              <mc:Fallback>
                <p:oleObj name="Bitmap" r:id="rId4" imgW="1523810" imgH="152381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214563"/>
                        <a:ext cx="4211638" cy="388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 descr="WORLD5">
            <a:extLst>
              <a:ext uri="{FF2B5EF4-FFF2-40B4-BE49-F238E27FC236}">
                <a16:creationId xmlns:a16="http://schemas.microsoft.com/office/drawing/2014/main" id="{E1036BC0-BD11-47C9-A50E-A86111302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58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B21165-16F4-4644-9404-D7421808F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Irland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5B9BB6F-3158-4C1B-9A5F-964FB120C0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8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8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Englisch</a:t>
            </a:r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F80C7742-DB1B-4602-8C4A-A5F57C21341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86000"/>
            <a:ext cx="3903663" cy="3881438"/>
          </a:xfrm>
        </p:spPr>
      </p:pic>
      <p:sp>
        <p:nvSpPr>
          <p:cNvPr id="23557" name="Oval 6">
            <a:extLst>
              <a:ext uri="{FF2B5EF4-FFF2-40B4-BE49-F238E27FC236}">
                <a16:creationId xmlns:a16="http://schemas.microsoft.com/office/drawing/2014/main" id="{F463C509-EA93-4079-AB2D-8273D6ED8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7E0B31CD-8B65-4B81-AADA-6927299B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43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Dublin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1100214-8964-4514-B89A-86D8B25C0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Irland – Dublin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University of Dublin / Trinity College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56A69F-478C-4653-98A3-98EE58EA92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altLang="de-DE" sz="26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de-DE" sz="26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Stadt: Dublin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Plätze: 1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Gegründet: 1592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Studentenzahl: 12.000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Einwohnerzahl: 506.000</a:t>
            </a:r>
          </a:p>
        </p:txBody>
      </p:sp>
      <p:pic>
        <p:nvPicPr>
          <p:cNvPr id="25604" name="Picture 7" descr="dublin">
            <a:extLst>
              <a:ext uri="{FF2B5EF4-FFF2-40B4-BE49-F238E27FC236}">
                <a16:creationId xmlns:a16="http://schemas.microsoft.com/office/drawing/2014/main" id="{B50223D4-C021-4B99-8096-1E401F88A5D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1325" y="2214563"/>
            <a:ext cx="2589213" cy="388143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3927A4A-C557-4112-A8CA-57F896DA6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Italien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7FA0B4B-5029-4128-99B7-EDFA96F5A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Italienisch</a:t>
            </a:r>
          </a:p>
        </p:txBody>
      </p:sp>
      <p:pic>
        <p:nvPicPr>
          <p:cNvPr id="27652" name="Picture 6">
            <a:extLst>
              <a:ext uri="{FF2B5EF4-FFF2-40B4-BE49-F238E27FC236}">
                <a16:creationId xmlns:a16="http://schemas.microsoft.com/office/drawing/2014/main" id="{3D3DC074-B337-4A3D-A2EA-A32840028A3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57A2A0F-25CA-4DE3-9920-9766A05DD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Italien – Bologna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Università di Bologna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9D3E152-DDF2-4004-847A-9C9B44F0A4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2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Stadt: Bologna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Plätze: 2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Gegründet: im Mittelalter; älteste Universität Europas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Studentenzahl: ca. 100.000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Einwohnerzahl: 374.500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Lage: Norditalien</a:t>
            </a:r>
          </a:p>
          <a:p>
            <a:pPr eaLnBrk="1" hangingPunct="1"/>
            <a:endParaRPr lang="de-DE" altLang="de-DE" sz="2200" b="1">
              <a:latin typeface="Arial" panose="020B0604020202020204" pitchFamily="34" charset="0"/>
            </a:endParaRPr>
          </a:p>
        </p:txBody>
      </p:sp>
      <p:pic>
        <p:nvPicPr>
          <p:cNvPr id="29700" name="Picture 6" descr="Bologna">
            <a:extLst>
              <a:ext uri="{FF2B5EF4-FFF2-40B4-BE49-F238E27FC236}">
                <a16:creationId xmlns:a16="http://schemas.microsoft.com/office/drawing/2014/main" id="{2DEDDB0A-FF70-473F-9B63-42678B0278D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0238" y="2214563"/>
            <a:ext cx="2209800" cy="3881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2655DE7-7F26-4838-995C-DBB088D6D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Finanzielle Unterstützung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38B2CFE-596D-46AA-AD70-11DE30046A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Mobilitätszuschuss;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>
                <a:latin typeface="Arial" panose="020B0604020202020204" pitchFamily="34" charset="0"/>
              </a:rPr>
              <a:t>	</a:t>
            </a:r>
            <a:r>
              <a:rPr lang="de-DE" altLang="de-DE" sz="2400" b="1">
                <a:latin typeface="Arial" panose="020B0604020202020204" pitchFamily="34" charset="0"/>
              </a:rPr>
              <a:t>Keine </a:t>
            </a:r>
            <a:r>
              <a:rPr lang="de-DE" altLang="de-DE" sz="2400">
                <a:latin typeface="Arial" panose="020B0604020202020204" pitchFamily="34" charset="0"/>
              </a:rPr>
              <a:t>Studiengebühren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Aber: Semesterbeitrag abzgl. Semesterticket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AuslandsBafög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Möglichkeit auf DAAD-Stipendium (18 Monate vor Antritt beantragen)</a:t>
            </a:r>
          </a:p>
        </p:txBody>
      </p:sp>
      <p:pic>
        <p:nvPicPr>
          <p:cNvPr id="31748" name="Picture 5" descr="BS00508_">
            <a:extLst>
              <a:ext uri="{FF2B5EF4-FFF2-40B4-BE49-F238E27FC236}">
                <a16:creationId xmlns:a16="http://schemas.microsoft.com/office/drawing/2014/main" id="{FB1EA374-8E6E-4395-973F-C9CF5616C26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6813" y="2214563"/>
            <a:ext cx="3678237" cy="3881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E23A44C-1154-44E5-AC24-D66554119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Bewerbung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FA8FC3E-0944-4926-8C33-FBC2FBBC57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4067175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Bewerbung an: Auslandsstudienberatung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Formulare im Internet (2x)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Tabellarischer Lebenslauf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Nachweis über Fremdsprachenkenntnis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Motivationsschreiben 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Scheine und Abiturzeugnis (beglaubigt)</a:t>
            </a:r>
          </a:p>
        </p:txBody>
      </p:sp>
      <p:pic>
        <p:nvPicPr>
          <p:cNvPr id="33796" name="Picture 7" descr="BS00559_">
            <a:extLst>
              <a:ext uri="{FF2B5EF4-FFF2-40B4-BE49-F238E27FC236}">
                <a16:creationId xmlns:a16="http://schemas.microsoft.com/office/drawing/2014/main" id="{92057908-026C-473A-BA42-6C479451411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184525"/>
            <a:ext cx="3662363" cy="2078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8AECAC3-0EB4-4272-94C0-BFEFA0A25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>
                <a:latin typeface="Arial" panose="020B0604020202020204" pitchFamily="34" charset="0"/>
              </a:rPr>
              <a:t>Anrechnung von im Ausland erbrachten Studienleistungen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F2ECF4E-8657-45A1-8AAF-A5774436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900">
                <a:latin typeface="Arial" panose="020B0604020202020204" pitchFamily="34" charset="0"/>
              </a:rPr>
              <a:t>Bei Erzielung von 60 ECTS-Punkten im Studienjahr an der ausländischen Partnerhochschule: mögliche Anerkennung eines „großen Scheines“ </a:t>
            </a:r>
          </a:p>
          <a:p>
            <a:pPr eaLnBrk="1" hangingPunct="1"/>
            <a:r>
              <a:rPr lang="de-DE" altLang="de-DE" sz="2900">
                <a:latin typeface="Arial" panose="020B0604020202020204" pitchFamily="34" charset="0"/>
              </a:rPr>
              <a:t>ggf. Teilanrechnung darüber hinausgehender Studienleistungen im Rahmen des universitären Schwerpunktbereichstudiums </a:t>
            </a:r>
            <a:r>
              <a:rPr lang="de-DE" altLang="de-DE" sz="2000">
                <a:latin typeface="Arial" panose="020B0604020202020204" pitchFamily="34" charset="0"/>
              </a:rPr>
              <a:t>(Einzelfallentscheidung des Prüfungsausschusses)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D98A110-E7A3-4DD3-BF5C-FA6AD2362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>
                <a:latin typeface="Arial" panose="020B0604020202020204" pitchFamily="34" charset="0"/>
              </a:rPr>
              <a:t>Auswirkungen des Auslands-studiums auf den Freischuss</a:t>
            </a:r>
            <a:r>
              <a:rPr lang="de-DE" altLang="de-DE"/>
              <a:t>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35B5385-0D2E-4AD0-AD8A-4594C3D74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Die im Ausland studierten Semester bleiben bei der Berechnung der für den Freischuss maßgeblichen Semesteranzahl </a:t>
            </a:r>
            <a:r>
              <a:rPr lang="de-DE" altLang="de-DE" u="sng">
                <a:latin typeface="Arial" panose="020B0604020202020204" pitchFamily="34" charset="0"/>
              </a:rPr>
              <a:t>unberücksichtigt</a:t>
            </a:r>
            <a:r>
              <a:rPr lang="de-DE" altLang="de-DE">
                <a:latin typeface="Arial" panose="020B0604020202020204" pitchFamily="34" charset="0"/>
              </a:rPr>
              <a:t>, wenn pro Semester mind. 1 Leistungsnachweis (mündliche Prüfung, Klausur u. Ä.) erbracht wird.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C8E9CA5-9077-43B0-80B0-8293C7642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Detailinformationen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20C9DA5-FBF0-4854-B039-EB4659266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>
                <a:latin typeface="Arial" panose="020B0604020202020204" pitchFamily="34" charset="0"/>
              </a:rPr>
              <a:t>Büro der Auslandsstudienberatung,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	 Dr. Petra Zrenner,</a:t>
            </a:r>
            <a:br>
              <a:rPr lang="de-DE" altLang="de-DE" sz="2800">
                <a:latin typeface="Arial" panose="020B0604020202020204" pitchFamily="34" charset="0"/>
              </a:rPr>
            </a:br>
            <a:r>
              <a:rPr lang="de-DE" altLang="de-DE" sz="2800">
                <a:latin typeface="Arial" panose="020B0604020202020204" pitchFamily="34" charset="0"/>
              </a:rPr>
              <a:t> im Dekanat des Fachbereichs, Zi. 302,</a:t>
            </a:r>
            <a:br>
              <a:rPr lang="de-DE" altLang="de-DE" sz="2800">
                <a:latin typeface="Arial" panose="020B0604020202020204" pitchFamily="34" charset="0"/>
              </a:rPr>
            </a:br>
            <a:r>
              <a:rPr lang="de-DE" altLang="de-DE" sz="2800">
                <a:latin typeface="Arial" panose="020B0604020202020204" pitchFamily="34" charset="0"/>
              </a:rPr>
              <a:t> 3. Etage, Savignyhaus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E-Mail: </a:t>
            </a:r>
            <a:r>
              <a:rPr lang="de-DE" altLang="de-DE" sz="2400">
                <a:latin typeface="Arial" panose="020B0604020202020204" pitchFamily="34" charset="0"/>
                <a:hlinkClick r:id="rId3"/>
              </a:rPr>
              <a:t>ausstudb@staff.uni-marburg.de</a:t>
            </a: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Telefon: 06421 / 28-23 102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85B939-3352-4BDA-B17C-20E344F72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Warum ins Ausland?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05C8B70E-BD64-4C84-A2F6-60930AA4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A2A27BD4-B550-45CE-BB24-ED961ABF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D9E6CB02-2818-4921-88F4-F5CDAA5E0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F0D2064-ED32-4477-9585-FF27101C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Fachliche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Weiterbildung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D4490D66-7F15-40DF-9634-B939D4D78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Sprache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215680DD-5774-432A-ACCD-F3D21E47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Persönliche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Erfahrung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 autoUpdateAnimBg="0"/>
      <p:bldP spid="72711" grpId="0" animBg="1" autoUpdateAnimBg="0"/>
      <p:bldP spid="727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E70B7C-C28D-4BA8-B130-EEEC945E8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Fachliche Weiterbildung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141CDA0-8D60-4074-A883-D6C516CA95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Für das Staatsexamen: EuropaR, VölkerR, Grundlagenfächer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Lösungskreativität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Zertifikat 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gute Vorbereitung für Praktikum, L.L.M., Master, Doktorat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Vertiefung</a:t>
            </a:r>
          </a:p>
        </p:txBody>
      </p:sp>
      <p:pic>
        <p:nvPicPr>
          <p:cNvPr id="9220" name="Picture 4" descr="BD05015_">
            <a:extLst>
              <a:ext uri="{FF2B5EF4-FFF2-40B4-BE49-F238E27FC236}">
                <a16:creationId xmlns:a16="http://schemas.microsoft.com/office/drawing/2014/main" id="{F5A72B4B-2E7F-4F3B-B401-A93794046CF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3013" y="2214563"/>
            <a:ext cx="3524250" cy="3881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074">
            <a:extLst>
              <a:ext uri="{FF2B5EF4-FFF2-40B4-BE49-F238E27FC236}">
                <a16:creationId xmlns:a16="http://schemas.microsoft.com/office/drawing/2014/main" id="{AF169CB7-99CB-4F3F-AAE6-BDB2E278E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Sprache</a:t>
            </a:r>
          </a:p>
        </p:txBody>
      </p:sp>
      <p:sp>
        <p:nvSpPr>
          <p:cNvPr id="74755" name="Rectangle 3075">
            <a:extLst>
              <a:ext uri="{FF2B5EF4-FFF2-40B4-BE49-F238E27FC236}">
                <a16:creationId xmlns:a16="http://schemas.microsoft.com/office/drawing/2014/main" id="{4C1B4C28-0EE4-49C4-8F82-01B731A67E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Persönlicher Nutzen durch Erlernen einer neuen Sprache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Erlernen fremdsprachiger Fachterminologie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Verbesserung beruflicher Chancen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Jedenfalls Englisch, gegebenenfalls weitere Sprache</a:t>
            </a:r>
          </a:p>
        </p:txBody>
      </p:sp>
      <p:pic>
        <p:nvPicPr>
          <p:cNvPr id="11268" name="Picture 3076" descr="BD06118_">
            <a:extLst>
              <a:ext uri="{FF2B5EF4-FFF2-40B4-BE49-F238E27FC236}">
                <a16:creationId xmlns:a16="http://schemas.microsoft.com/office/drawing/2014/main" id="{FFE5DD39-1EE9-4BAD-8CBD-33D9AAB6426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100" y="2679700"/>
            <a:ext cx="3903663" cy="2949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074">
            <a:extLst>
              <a:ext uri="{FF2B5EF4-FFF2-40B4-BE49-F238E27FC236}">
                <a16:creationId xmlns:a16="http://schemas.microsoft.com/office/drawing/2014/main" id="{3C20F64F-BFAF-4767-BF0D-5DC035400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Persönliche Erfahrung</a:t>
            </a:r>
          </a:p>
        </p:txBody>
      </p:sp>
      <p:sp>
        <p:nvSpPr>
          <p:cNvPr id="75779" name="Rectangle 3075">
            <a:extLst>
              <a:ext uri="{FF2B5EF4-FFF2-40B4-BE49-F238E27FC236}">
                <a16:creationId xmlns:a16="http://schemas.microsoft.com/office/drawing/2014/main" id="{030DA186-97FB-4DBD-83BF-4B04F26EB7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514600"/>
            <a:ext cx="3657600" cy="3886200"/>
          </a:xfrm>
        </p:spPr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Neue Herausforderung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>
                <a:latin typeface="Arial" panose="020B0604020202020204" pitchFamily="34" charset="0"/>
              </a:rPr>
              <a:t>	</a:t>
            </a:r>
            <a:r>
              <a:rPr lang="de-DE" altLang="de-DE" sz="2400">
                <a:latin typeface="Arial" panose="020B0604020202020204" pitchFamily="34" charset="0"/>
                <a:sym typeface="Wingdings" panose="05000000000000000000" pitchFamily="2" charset="2"/>
              </a:rPr>
              <a:t> 	Persönlichkeit, 	Selbstsicherheit, 	Verständnis, Mut</a:t>
            </a:r>
            <a:endParaRPr lang="de-DE" altLang="de-DE" sz="240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Festigung der Identität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Freunde, Spaß, Kultur </a:t>
            </a:r>
          </a:p>
        </p:txBody>
      </p:sp>
      <p:pic>
        <p:nvPicPr>
          <p:cNvPr id="13316" name="Picture 3076" descr="j0078703">
            <a:extLst>
              <a:ext uri="{FF2B5EF4-FFF2-40B4-BE49-F238E27FC236}">
                <a16:creationId xmlns:a16="http://schemas.microsoft.com/office/drawing/2014/main" id="{F99827A7-B6C6-4472-98C6-6432454055B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209800"/>
            <a:ext cx="2247900" cy="3881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A0B99768-B946-4306-A673-A3149368E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Welches ist das richtige Land für mich?</a:t>
            </a:r>
          </a:p>
        </p:txBody>
      </p:sp>
      <p:sp>
        <p:nvSpPr>
          <p:cNvPr id="76803" name="Rectangle 1027">
            <a:extLst>
              <a:ext uri="{FF2B5EF4-FFF2-40B4-BE49-F238E27FC236}">
                <a16:creationId xmlns:a16="http://schemas.microsoft.com/office/drawing/2014/main" id="{5A8BE0D7-DE73-4D42-9821-F10D804ADA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1981200"/>
            <a:ext cx="39020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Persönlich</a:t>
            </a:r>
            <a:r>
              <a:rPr lang="de-DE" altLang="de-DE" sz="2400">
                <a:latin typeface="Arial" panose="020B0604020202020204" pitchFamily="34" charset="0"/>
              </a:rPr>
              <a:t> (Einzelplatz oder mehrere Plätze an einer Partneruni?)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Sprachlich</a:t>
            </a:r>
            <a:r>
              <a:rPr lang="de-DE" altLang="de-DE" sz="2400">
                <a:latin typeface="Arial" panose="020B0604020202020204" pitchFamily="34" charset="0"/>
              </a:rPr>
              <a:t> (wie viele Sprachen? Welche?)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Fachlich</a:t>
            </a:r>
            <a:r>
              <a:rPr lang="de-DE" altLang="de-DE" sz="2400">
                <a:latin typeface="Arial" panose="020B0604020202020204" pitchFamily="34" charset="0"/>
              </a:rPr>
              <a:t> (Schwerpunkt)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Wie weit? Welche Richtung? Stadttyp?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Selbst organisieren?</a:t>
            </a:r>
          </a:p>
        </p:txBody>
      </p:sp>
      <p:pic>
        <p:nvPicPr>
          <p:cNvPr id="15364" name="Picture 1028">
            <a:extLst>
              <a:ext uri="{FF2B5EF4-FFF2-40B4-BE49-F238E27FC236}">
                <a16:creationId xmlns:a16="http://schemas.microsoft.com/office/drawing/2014/main" id="{0A0C45EB-BBCE-4753-BA37-E725FCDF840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>
            <a:extLst>
              <a:ext uri="{FF2B5EF4-FFF2-40B4-BE49-F238E27FC236}">
                <a16:creationId xmlns:a16="http://schemas.microsoft.com/office/drawing/2014/main" id="{4D28465B-1446-44A3-904A-04B88BD1A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Das Angebot in Marburg:</a:t>
            </a:r>
          </a:p>
        </p:txBody>
      </p:sp>
      <p:sp>
        <p:nvSpPr>
          <p:cNvPr id="17411" name="Rectangle 3075">
            <a:extLst>
              <a:ext uri="{FF2B5EF4-FFF2-40B4-BE49-F238E27FC236}">
                <a16:creationId xmlns:a16="http://schemas.microsoft.com/office/drawing/2014/main" id="{DBC57D4E-7030-488A-92B7-3163EBF5C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Südeuropa</a:t>
            </a:r>
          </a:p>
        </p:txBody>
      </p:sp>
      <p:sp>
        <p:nvSpPr>
          <p:cNvPr id="17412" name="Rectangle 3076">
            <a:extLst>
              <a:ext uri="{FF2B5EF4-FFF2-40B4-BE49-F238E27FC236}">
                <a16:creationId xmlns:a16="http://schemas.microsoft.com/office/drawing/2014/main" id="{34AEAC56-26A5-4774-9F48-85D78D8AD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514600"/>
            <a:ext cx="324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Mitteleuropa</a:t>
            </a:r>
          </a:p>
        </p:txBody>
      </p:sp>
      <p:sp>
        <p:nvSpPr>
          <p:cNvPr id="17413" name="Rectangle 3077">
            <a:extLst>
              <a:ext uri="{FF2B5EF4-FFF2-40B4-BE49-F238E27FC236}">
                <a16:creationId xmlns:a16="http://schemas.microsoft.com/office/drawing/2014/main" id="{B3DA8337-CDB7-4DB6-8342-4D9052B4E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492375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Skandinavien</a:t>
            </a:r>
          </a:p>
        </p:txBody>
      </p:sp>
      <p:sp>
        <p:nvSpPr>
          <p:cNvPr id="17414" name="AutoShape 3078">
            <a:extLst>
              <a:ext uri="{FF2B5EF4-FFF2-40B4-BE49-F238E27FC236}">
                <a16:creationId xmlns:a16="http://schemas.microsoft.com/office/drawing/2014/main" id="{F0FEB10A-6FAE-4C9A-8528-9B9C6567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2131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7415" name="AutoShape 3079">
            <a:extLst>
              <a:ext uri="{FF2B5EF4-FFF2-40B4-BE49-F238E27FC236}">
                <a16:creationId xmlns:a16="http://schemas.microsoft.com/office/drawing/2014/main" id="{983469EA-9DF7-415B-BC0C-39D808256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213100"/>
            <a:ext cx="485775" cy="3857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7416" name="AutoShape 3080">
            <a:extLst>
              <a:ext uri="{FF2B5EF4-FFF2-40B4-BE49-F238E27FC236}">
                <a16:creationId xmlns:a16="http://schemas.microsoft.com/office/drawing/2014/main" id="{90DCB634-B776-4B63-9F41-DC0B72AA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3213100"/>
            <a:ext cx="485775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8857" name="Rectangle 3081">
            <a:extLst>
              <a:ext uri="{FF2B5EF4-FFF2-40B4-BE49-F238E27FC236}">
                <a16:creationId xmlns:a16="http://schemas.microsoft.com/office/drawing/2014/main" id="{5784C9A9-4DC4-4B9B-8F33-23C02DF78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57600"/>
            <a:ext cx="1600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Griechen-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land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Italien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Portugal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Spanien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Türkei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78858" name="Rectangle 3082">
            <a:extLst>
              <a:ext uri="{FF2B5EF4-FFF2-40B4-BE49-F238E27FC236}">
                <a16:creationId xmlns:a16="http://schemas.microsoft.com/office/drawing/2014/main" id="{3D3F398D-6592-46D3-A2DD-B1FA9BE83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644900"/>
            <a:ext cx="2743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Belgien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Frankreich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Irland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Polen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Österreich, Schweiz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Slowenien, Ungarn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Rumänien</a:t>
            </a:r>
          </a:p>
        </p:txBody>
      </p:sp>
      <p:sp>
        <p:nvSpPr>
          <p:cNvPr id="78859" name="Rectangle 3083">
            <a:extLst>
              <a:ext uri="{FF2B5EF4-FFF2-40B4-BE49-F238E27FC236}">
                <a16:creationId xmlns:a16="http://schemas.microsoft.com/office/drawing/2014/main" id="{BC14B487-A3A2-45D3-98C5-96A4E513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644900"/>
            <a:ext cx="1800225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Norwegen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7" grpId="0" animBg="1" autoUpdateAnimBg="0"/>
      <p:bldP spid="78858" grpId="0" animBg="1" autoUpdateAnimBg="0"/>
      <p:bldP spid="7885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C3884984-830A-44EC-AE06-16E2014B1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Frankreich</a:t>
            </a:r>
            <a:endParaRPr lang="de-DE" altLang="de-DE"/>
          </a:p>
        </p:txBody>
      </p:sp>
      <p:sp>
        <p:nvSpPr>
          <p:cNvPr id="64515" name="Rectangle 1027">
            <a:extLst>
              <a:ext uri="{FF2B5EF4-FFF2-40B4-BE49-F238E27FC236}">
                <a16:creationId xmlns:a16="http://schemas.microsoft.com/office/drawing/2014/main" id="{B9050BA2-32EB-4EE9-BD8F-C9DB06C04E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Franz</a:t>
            </a:r>
            <a:r>
              <a:rPr lang="de-DE" altLang="de-DE" sz="2400" b="1"/>
              <a:t>ö</a:t>
            </a:r>
            <a:r>
              <a:rPr lang="de-DE" altLang="de-DE" sz="2400" b="1">
                <a:latin typeface="Arial" panose="020B0604020202020204" pitchFamily="34" charset="0"/>
              </a:rPr>
              <a:t>sisch</a:t>
            </a:r>
          </a:p>
        </p:txBody>
      </p:sp>
      <p:pic>
        <p:nvPicPr>
          <p:cNvPr id="19460" name="Picture 1029">
            <a:extLst>
              <a:ext uri="{FF2B5EF4-FFF2-40B4-BE49-F238E27FC236}">
                <a16:creationId xmlns:a16="http://schemas.microsoft.com/office/drawing/2014/main" id="{5FDC19B5-E833-4969-AC93-CDA26319CEA5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F6F18BF-69EE-4D5A-956D-F1B697FC9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Frankreich – Paris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Université Paris-Sud XI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0947D59-3E05-4D74-BF2F-776428C240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Stadt: Paris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Plätze: 6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Gegründet: 1970 durch Zusammenschluss mehrer Institute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Studentenzahl: 30.000 (davon 3200 aus dem Ausland)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Einwohnerzahl: </a:t>
            </a:r>
            <a:br>
              <a:rPr lang="de-DE" altLang="de-DE" sz="2200" b="1">
                <a:latin typeface="Arial" panose="020B0604020202020204" pitchFamily="34" charset="0"/>
              </a:rPr>
            </a:br>
            <a:r>
              <a:rPr lang="de-DE" altLang="de-DE" sz="2200" b="1">
                <a:latin typeface="Arial" panose="020B0604020202020204" pitchFamily="34" charset="0"/>
              </a:rPr>
              <a:t>2.1 Millionen (Zentrum), </a:t>
            </a:r>
            <a:br>
              <a:rPr lang="de-DE" altLang="de-DE" sz="2200" b="1">
                <a:latin typeface="Arial" panose="020B0604020202020204" pitchFamily="34" charset="0"/>
              </a:rPr>
            </a:br>
            <a:r>
              <a:rPr lang="de-DE" altLang="de-DE" sz="2200" b="1">
                <a:latin typeface="Arial" panose="020B0604020202020204" pitchFamily="34" charset="0"/>
              </a:rPr>
              <a:t>10 Millionen (Ballungsraum)</a:t>
            </a:r>
          </a:p>
        </p:txBody>
      </p:sp>
      <p:pic>
        <p:nvPicPr>
          <p:cNvPr id="21508" name="Picture 6" descr="Paris">
            <a:extLst>
              <a:ext uri="{FF2B5EF4-FFF2-40B4-BE49-F238E27FC236}">
                <a16:creationId xmlns:a16="http://schemas.microsoft.com/office/drawing/2014/main" id="{5C255A5E-2111-4232-9F77-CB7E0462939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100" y="2760663"/>
            <a:ext cx="3903663" cy="2787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radlinig">
  <a:themeElements>
    <a:clrScheme name="Geradlinig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Geradlini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Geradlinig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radlinig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Designs\Geradlinig.pot</Template>
  <TotalTime>0</TotalTime>
  <Words>463</Words>
  <Application>Microsoft Office PowerPoint</Application>
  <PresentationFormat>Bildschirmpräsentation (4:3)</PresentationFormat>
  <Paragraphs>135</Paragraphs>
  <Slides>18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Geradlinig</vt:lpstr>
      <vt:lpstr>Bitmap</vt:lpstr>
      <vt:lpstr>Studienjahr im Ausland LLP/Erasmus+</vt:lpstr>
      <vt:lpstr>Warum ins Ausland?</vt:lpstr>
      <vt:lpstr>Fachliche Weiterbildung</vt:lpstr>
      <vt:lpstr>Sprache</vt:lpstr>
      <vt:lpstr>Persönliche Erfahrung</vt:lpstr>
      <vt:lpstr>Welches ist das richtige Land für mich?</vt:lpstr>
      <vt:lpstr>Das Angebot in Marburg:</vt:lpstr>
      <vt:lpstr>Frankreich</vt:lpstr>
      <vt:lpstr>Frankreich – Paris Université Paris-Sud XI</vt:lpstr>
      <vt:lpstr>Irland</vt:lpstr>
      <vt:lpstr>Irland – Dublin University of Dublin / Trinity College</vt:lpstr>
      <vt:lpstr>Italien</vt:lpstr>
      <vt:lpstr>Italien – Bologna Università di Bologna</vt:lpstr>
      <vt:lpstr>Finanzielle Unterstützung</vt:lpstr>
      <vt:lpstr>Bewerbung</vt:lpstr>
      <vt:lpstr>Anrechnung von im Ausland erbrachten Studienleistungen</vt:lpstr>
      <vt:lpstr>Auswirkungen des Auslands-studiums auf den Freischuss </vt:lpstr>
      <vt:lpstr>Detailinformationen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Liège</dc:title>
  <dc:creator>blefgen</dc:creator>
  <cp:lastModifiedBy>Auslandsstudienberatung</cp:lastModifiedBy>
  <cp:revision>259</cp:revision>
  <dcterms:created xsi:type="dcterms:W3CDTF">2004-05-17T09:51:20Z</dcterms:created>
  <dcterms:modified xsi:type="dcterms:W3CDTF">2020-11-02T13:48:13Z</dcterms:modified>
</cp:coreProperties>
</file>