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0" r:id="rId2"/>
    <p:sldId id="258" r:id="rId3"/>
    <p:sldId id="259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0EF9C-D946-4623-BC8E-AD18B71FB6A9}" type="datetimeFigureOut">
              <a:rPr lang="de-DE" smtClean="0"/>
              <a:t>06.11.2023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086CE-69A7-40DF-B26F-00333BA174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519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08F09550-2E71-4DD4-AC01-26923893BDE3}" type="slidenum">
              <a:rPr kumimoji="0" lang="de-DE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401B5D26-4B1A-4FCF-A16D-C0DFC94044F6}" type="slidenum">
              <a:rPr kumimoji="0" lang="de-DE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12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8" y="744538"/>
            <a:ext cx="6615112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3696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C7BEF8B1-F176-4166-9954-DDBD2CB522BD}" type="slidenum">
              <a:rPr kumimoji="0" lang="de-DE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C9FFDE23-600C-431F-A8E5-52901ED0AF9A}" type="slidenum">
              <a:rPr kumimoji="0" lang="de-DE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379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8" y="744538"/>
            <a:ext cx="6615112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65607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1D1E9059-3FAE-4982-8FC8-8E14D4130126}" type="slidenum">
              <a:rPr kumimoji="0" lang="de-DE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F012B3C6-2F0C-40AF-B7CA-86F3D85B24D5}" type="slidenum">
              <a:rPr kumimoji="0" lang="de-DE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584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8" y="744538"/>
            <a:ext cx="6615112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34524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17D773D8-EF93-4D7C-A013-54B925539B4B}" type="slidenum">
              <a:rPr kumimoji="0" lang="de-DE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95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8" y="744538"/>
            <a:ext cx="6615112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95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25036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190B652D-8F67-4FDB-856A-E49D4AFE50F0}" type="slidenum">
              <a:rPr kumimoji="0" lang="de-DE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5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16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8" y="744538"/>
            <a:ext cx="6615112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16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93673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F96B28DC-0443-48F6-9F99-20D2F1D58656}" type="slidenum">
              <a:rPr kumimoji="0" lang="de-DE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6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3667" name="Text Box 1"/>
          <p:cNvSpPr txBox="1">
            <a:spLocks noChangeArrowheads="1"/>
          </p:cNvSpPr>
          <p:nvPr/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9691B407-B7CD-4751-A842-4F9CE6468A28}" type="slidenum">
              <a:rPr kumimoji="0" lang="de-DE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6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366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8" y="744538"/>
            <a:ext cx="6615112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366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96673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6F831042-5B82-4E34-8A1E-7C66C102C17E}" type="slidenum">
              <a:rPr kumimoji="0" lang="de-DE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7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5715" name="Text Box 1"/>
          <p:cNvSpPr txBox="1">
            <a:spLocks noChangeArrowheads="1"/>
          </p:cNvSpPr>
          <p:nvPr/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7A38E9E2-A7E7-421A-9E7B-D9861ADA0305}" type="slidenum">
              <a:rPr kumimoji="0" lang="de-DE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7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571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8" y="744538"/>
            <a:ext cx="6615112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571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4769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9FDF3989-0AEB-49E9-A53C-59042FC849B5}" type="slidenum">
              <a:rPr kumimoji="0" lang="de-DE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8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77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8" y="744538"/>
            <a:ext cx="6615112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77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47714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77D03-55F2-428C-BF90-07E165D67AA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4274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DA391-EEF5-475B-8E66-3124F1AA27A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833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029700" y="609601"/>
            <a:ext cx="2650067" cy="547846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79500" y="609601"/>
            <a:ext cx="7747000" cy="5478463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9310D-44FB-4C36-9ACD-8DEE66A6B9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96455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1" y="609601"/>
            <a:ext cx="9827684" cy="11350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FD3F0-CDBB-460B-8299-303EDE296F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9420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C1FA0-C1BF-44CC-9601-A751A22DAD8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3866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C2D7C-869C-4933-A8FE-17D582B79C5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0115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79500" y="2214563"/>
            <a:ext cx="5198533" cy="38735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81234" y="2214563"/>
            <a:ext cx="5198533" cy="38735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368B0-8248-4A8F-940E-68855658EE3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7116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10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56135-85A0-4FB7-B1B2-6F3A690F8DC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8739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6E6C4-AEB5-44FE-8463-435C9FCB4B8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4228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0E2C2-ECCE-4993-B2AD-9EA24EDABF5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380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8EC13-53CB-43BA-B3F2-8259869C280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8863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93EDD-6C3B-4282-BF81-E6B40088F46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7380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1" y="68263"/>
            <a:ext cx="11876617" cy="6705600"/>
            <a:chOff x="0" y="43"/>
            <a:chExt cx="5611" cy="4224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0" y="43"/>
              <a:ext cx="403" cy="4224"/>
              <a:chOff x="0" y="43"/>
              <a:chExt cx="403" cy="4224"/>
            </a:xfrm>
          </p:grpSpPr>
          <p:sp>
            <p:nvSpPr>
              <p:cNvPr id="1038" name="Line 3"/>
              <p:cNvSpPr>
                <a:spLocks noChangeShapeType="1"/>
              </p:cNvSpPr>
              <p:nvPr/>
            </p:nvSpPr>
            <p:spPr bwMode="auto">
              <a:xfrm>
                <a:off x="0" y="4199"/>
                <a:ext cx="403" cy="0"/>
              </a:xfrm>
              <a:prstGeom prst="line">
                <a:avLst/>
              </a:prstGeom>
              <a:noFill/>
              <a:ln w="93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39" name="Line 4"/>
              <p:cNvSpPr>
                <a:spLocks noChangeShapeType="1"/>
              </p:cNvSpPr>
              <p:nvPr/>
            </p:nvSpPr>
            <p:spPr bwMode="auto">
              <a:xfrm>
                <a:off x="0" y="4235"/>
                <a:ext cx="403" cy="0"/>
              </a:xfrm>
              <a:prstGeom prst="line">
                <a:avLst/>
              </a:prstGeom>
              <a:noFill/>
              <a:ln w="381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40" name="Line 5"/>
              <p:cNvSpPr>
                <a:spLocks noChangeShapeType="1"/>
              </p:cNvSpPr>
              <p:nvPr/>
            </p:nvSpPr>
            <p:spPr bwMode="auto">
              <a:xfrm>
                <a:off x="0" y="4268"/>
                <a:ext cx="403" cy="0"/>
              </a:xfrm>
              <a:prstGeom prst="line">
                <a:avLst/>
              </a:prstGeom>
              <a:noFill/>
              <a:ln w="1908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41" name="Line 6"/>
              <p:cNvSpPr>
                <a:spLocks noChangeShapeType="1"/>
              </p:cNvSpPr>
              <p:nvPr/>
            </p:nvSpPr>
            <p:spPr bwMode="auto">
              <a:xfrm>
                <a:off x="0" y="4109"/>
                <a:ext cx="403" cy="0"/>
              </a:xfrm>
              <a:prstGeom prst="line">
                <a:avLst/>
              </a:prstGeom>
              <a:noFill/>
              <a:ln w="2844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42" name="Line 7"/>
              <p:cNvSpPr>
                <a:spLocks noChangeShapeType="1"/>
              </p:cNvSpPr>
              <p:nvPr/>
            </p:nvSpPr>
            <p:spPr bwMode="auto">
              <a:xfrm>
                <a:off x="0" y="4061"/>
                <a:ext cx="403" cy="0"/>
              </a:xfrm>
              <a:prstGeom prst="line">
                <a:avLst/>
              </a:prstGeom>
              <a:noFill/>
              <a:ln w="1260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43" name="Line 8"/>
              <p:cNvSpPr>
                <a:spLocks noChangeShapeType="1"/>
              </p:cNvSpPr>
              <p:nvPr/>
            </p:nvSpPr>
            <p:spPr bwMode="auto">
              <a:xfrm>
                <a:off x="0" y="4154"/>
                <a:ext cx="403" cy="0"/>
              </a:xfrm>
              <a:prstGeom prst="line">
                <a:avLst/>
              </a:prstGeom>
              <a:noFill/>
              <a:ln w="1908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44" name="Line 9"/>
              <p:cNvSpPr>
                <a:spLocks noChangeShapeType="1"/>
              </p:cNvSpPr>
              <p:nvPr/>
            </p:nvSpPr>
            <p:spPr bwMode="auto">
              <a:xfrm>
                <a:off x="0" y="3662"/>
                <a:ext cx="403" cy="0"/>
              </a:xfrm>
              <a:prstGeom prst="line">
                <a:avLst/>
              </a:prstGeom>
              <a:noFill/>
              <a:ln w="93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45" name="Line 10"/>
              <p:cNvSpPr>
                <a:spLocks noChangeShapeType="1"/>
              </p:cNvSpPr>
              <p:nvPr/>
            </p:nvSpPr>
            <p:spPr bwMode="auto">
              <a:xfrm>
                <a:off x="0" y="3635"/>
                <a:ext cx="403" cy="0"/>
              </a:xfrm>
              <a:prstGeom prst="line">
                <a:avLst/>
              </a:prstGeom>
              <a:noFill/>
              <a:ln w="381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46" name="Line 11"/>
              <p:cNvSpPr>
                <a:spLocks noChangeShapeType="1"/>
              </p:cNvSpPr>
              <p:nvPr/>
            </p:nvSpPr>
            <p:spPr bwMode="auto">
              <a:xfrm>
                <a:off x="0" y="4016"/>
                <a:ext cx="403" cy="0"/>
              </a:xfrm>
              <a:prstGeom prst="line">
                <a:avLst/>
              </a:prstGeom>
              <a:noFill/>
              <a:ln w="1908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47" name="Line 12"/>
              <p:cNvSpPr>
                <a:spLocks noChangeShapeType="1"/>
              </p:cNvSpPr>
              <p:nvPr/>
            </p:nvSpPr>
            <p:spPr bwMode="auto">
              <a:xfrm>
                <a:off x="0" y="3890"/>
                <a:ext cx="403" cy="0"/>
              </a:xfrm>
              <a:prstGeom prst="line">
                <a:avLst/>
              </a:prstGeom>
              <a:noFill/>
              <a:ln w="2844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48" name="Line 13"/>
              <p:cNvSpPr>
                <a:spLocks noChangeShapeType="1"/>
              </p:cNvSpPr>
              <p:nvPr/>
            </p:nvSpPr>
            <p:spPr bwMode="auto">
              <a:xfrm>
                <a:off x="0" y="3809"/>
                <a:ext cx="403" cy="0"/>
              </a:xfrm>
              <a:prstGeom prst="line">
                <a:avLst/>
              </a:prstGeom>
              <a:noFill/>
              <a:ln w="1260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49" name="Line 14"/>
              <p:cNvSpPr>
                <a:spLocks noChangeShapeType="1"/>
              </p:cNvSpPr>
              <p:nvPr/>
            </p:nvSpPr>
            <p:spPr bwMode="auto">
              <a:xfrm>
                <a:off x="0" y="3995"/>
                <a:ext cx="403" cy="0"/>
              </a:xfrm>
              <a:prstGeom prst="line">
                <a:avLst/>
              </a:prstGeom>
              <a:noFill/>
              <a:ln w="93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50" name="Line 15"/>
              <p:cNvSpPr>
                <a:spLocks noChangeShapeType="1"/>
              </p:cNvSpPr>
              <p:nvPr/>
            </p:nvSpPr>
            <p:spPr bwMode="auto">
              <a:xfrm>
                <a:off x="0" y="3683"/>
                <a:ext cx="403" cy="0"/>
              </a:xfrm>
              <a:prstGeom prst="line">
                <a:avLst/>
              </a:prstGeom>
              <a:noFill/>
              <a:ln w="1260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51" name="Line 16"/>
              <p:cNvSpPr>
                <a:spLocks noChangeShapeType="1"/>
              </p:cNvSpPr>
              <p:nvPr/>
            </p:nvSpPr>
            <p:spPr bwMode="auto">
              <a:xfrm>
                <a:off x="0" y="3737"/>
                <a:ext cx="403" cy="0"/>
              </a:xfrm>
              <a:prstGeom prst="line">
                <a:avLst/>
              </a:prstGeom>
              <a:noFill/>
              <a:ln w="1260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52" name="Line 17"/>
              <p:cNvSpPr>
                <a:spLocks noChangeShapeType="1"/>
              </p:cNvSpPr>
              <p:nvPr/>
            </p:nvSpPr>
            <p:spPr bwMode="auto">
              <a:xfrm>
                <a:off x="0" y="3935"/>
                <a:ext cx="403" cy="0"/>
              </a:xfrm>
              <a:prstGeom prst="line">
                <a:avLst/>
              </a:prstGeom>
              <a:noFill/>
              <a:ln w="1908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53" name="Line 18"/>
              <p:cNvSpPr>
                <a:spLocks noChangeShapeType="1"/>
              </p:cNvSpPr>
              <p:nvPr/>
            </p:nvSpPr>
            <p:spPr bwMode="auto">
              <a:xfrm>
                <a:off x="0" y="3914"/>
                <a:ext cx="403" cy="0"/>
              </a:xfrm>
              <a:prstGeom prst="line">
                <a:avLst/>
              </a:prstGeom>
              <a:noFill/>
              <a:ln w="93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54" name="Line 19"/>
              <p:cNvSpPr>
                <a:spLocks noChangeShapeType="1"/>
              </p:cNvSpPr>
              <p:nvPr/>
            </p:nvSpPr>
            <p:spPr bwMode="auto">
              <a:xfrm>
                <a:off x="0" y="3506"/>
                <a:ext cx="403" cy="0"/>
              </a:xfrm>
              <a:prstGeom prst="line">
                <a:avLst/>
              </a:prstGeom>
              <a:noFill/>
              <a:ln w="93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55" name="Line 20"/>
              <p:cNvSpPr>
                <a:spLocks noChangeShapeType="1"/>
              </p:cNvSpPr>
              <p:nvPr/>
            </p:nvSpPr>
            <p:spPr bwMode="auto">
              <a:xfrm>
                <a:off x="0" y="3542"/>
                <a:ext cx="403" cy="0"/>
              </a:xfrm>
              <a:prstGeom prst="line">
                <a:avLst/>
              </a:prstGeom>
              <a:noFill/>
              <a:ln w="381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56" name="Line 21"/>
              <p:cNvSpPr>
                <a:spLocks noChangeShapeType="1"/>
              </p:cNvSpPr>
              <p:nvPr/>
            </p:nvSpPr>
            <p:spPr bwMode="auto">
              <a:xfrm>
                <a:off x="0" y="3575"/>
                <a:ext cx="403" cy="0"/>
              </a:xfrm>
              <a:prstGeom prst="line">
                <a:avLst/>
              </a:prstGeom>
              <a:noFill/>
              <a:ln w="1908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57" name="Line 22"/>
              <p:cNvSpPr>
                <a:spLocks noChangeShapeType="1"/>
              </p:cNvSpPr>
              <p:nvPr/>
            </p:nvSpPr>
            <p:spPr bwMode="auto">
              <a:xfrm>
                <a:off x="0" y="3416"/>
                <a:ext cx="403" cy="0"/>
              </a:xfrm>
              <a:prstGeom prst="line">
                <a:avLst/>
              </a:prstGeom>
              <a:noFill/>
              <a:ln w="2844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58" name="Line 23"/>
              <p:cNvSpPr>
                <a:spLocks noChangeShapeType="1"/>
              </p:cNvSpPr>
              <p:nvPr/>
            </p:nvSpPr>
            <p:spPr bwMode="auto">
              <a:xfrm>
                <a:off x="0" y="3368"/>
                <a:ext cx="403" cy="0"/>
              </a:xfrm>
              <a:prstGeom prst="line">
                <a:avLst/>
              </a:prstGeom>
              <a:noFill/>
              <a:ln w="1260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59" name="Line 24"/>
              <p:cNvSpPr>
                <a:spLocks noChangeShapeType="1"/>
              </p:cNvSpPr>
              <p:nvPr/>
            </p:nvSpPr>
            <p:spPr bwMode="auto">
              <a:xfrm>
                <a:off x="0" y="3461"/>
                <a:ext cx="403" cy="0"/>
              </a:xfrm>
              <a:prstGeom prst="line">
                <a:avLst/>
              </a:prstGeom>
              <a:noFill/>
              <a:ln w="1908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60" name="Line 25"/>
              <p:cNvSpPr>
                <a:spLocks noChangeShapeType="1"/>
              </p:cNvSpPr>
              <p:nvPr/>
            </p:nvSpPr>
            <p:spPr bwMode="auto">
              <a:xfrm>
                <a:off x="0" y="2969"/>
                <a:ext cx="403" cy="0"/>
              </a:xfrm>
              <a:prstGeom prst="line">
                <a:avLst/>
              </a:prstGeom>
              <a:noFill/>
              <a:ln w="93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61" name="Line 26"/>
              <p:cNvSpPr>
                <a:spLocks noChangeShapeType="1"/>
              </p:cNvSpPr>
              <p:nvPr/>
            </p:nvSpPr>
            <p:spPr bwMode="auto">
              <a:xfrm>
                <a:off x="0" y="2942"/>
                <a:ext cx="403" cy="0"/>
              </a:xfrm>
              <a:prstGeom prst="line">
                <a:avLst/>
              </a:prstGeom>
              <a:noFill/>
              <a:ln w="381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62" name="Line 27"/>
              <p:cNvSpPr>
                <a:spLocks noChangeShapeType="1"/>
              </p:cNvSpPr>
              <p:nvPr/>
            </p:nvSpPr>
            <p:spPr bwMode="auto">
              <a:xfrm>
                <a:off x="0" y="3323"/>
                <a:ext cx="403" cy="0"/>
              </a:xfrm>
              <a:prstGeom prst="line">
                <a:avLst/>
              </a:prstGeom>
              <a:noFill/>
              <a:ln w="1908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63" name="Line 28"/>
              <p:cNvSpPr>
                <a:spLocks noChangeShapeType="1"/>
              </p:cNvSpPr>
              <p:nvPr/>
            </p:nvSpPr>
            <p:spPr bwMode="auto">
              <a:xfrm>
                <a:off x="0" y="3197"/>
                <a:ext cx="403" cy="0"/>
              </a:xfrm>
              <a:prstGeom prst="line">
                <a:avLst/>
              </a:prstGeom>
              <a:noFill/>
              <a:ln w="2844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64" name="Line 29"/>
              <p:cNvSpPr>
                <a:spLocks noChangeShapeType="1"/>
              </p:cNvSpPr>
              <p:nvPr/>
            </p:nvSpPr>
            <p:spPr bwMode="auto">
              <a:xfrm>
                <a:off x="0" y="3116"/>
                <a:ext cx="403" cy="0"/>
              </a:xfrm>
              <a:prstGeom prst="line">
                <a:avLst/>
              </a:prstGeom>
              <a:noFill/>
              <a:ln w="1260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65" name="Line 30"/>
              <p:cNvSpPr>
                <a:spLocks noChangeShapeType="1"/>
              </p:cNvSpPr>
              <p:nvPr/>
            </p:nvSpPr>
            <p:spPr bwMode="auto">
              <a:xfrm>
                <a:off x="0" y="3302"/>
                <a:ext cx="403" cy="0"/>
              </a:xfrm>
              <a:prstGeom prst="line">
                <a:avLst/>
              </a:prstGeom>
              <a:noFill/>
              <a:ln w="93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66" name="Line 31"/>
              <p:cNvSpPr>
                <a:spLocks noChangeShapeType="1"/>
              </p:cNvSpPr>
              <p:nvPr/>
            </p:nvSpPr>
            <p:spPr bwMode="auto">
              <a:xfrm>
                <a:off x="0" y="2990"/>
                <a:ext cx="403" cy="0"/>
              </a:xfrm>
              <a:prstGeom prst="line">
                <a:avLst/>
              </a:prstGeom>
              <a:noFill/>
              <a:ln w="1260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67" name="Line 32"/>
              <p:cNvSpPr>
                <a:spLocks noChangeShapeType="1"/>
              </p:cNvSpPr>
              <p:nvPr/>
            </p:nvSpPr>
            <p:spPr bwMode="auto">
              <a:xfrm>
                <a:off x="0" y="3044"/>
                <a:ext cx="403" cy="0"/>
              </a:xfrm>
              <a:prstGeom prst="line">
                <a:avLst/>
              </a:prstGeom>
              <a:noFill/>
              <a:ln w="1260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68" name="Line 33"/>
              <p:cNvSpPr>
                <a:spLocks noChangeShapeType="1"/>
              </p:cNvSpPr>
              <p:nvPr/>
            </p:nvSpPr>
            <p:spPr bwMode="auto">
              <a:xfrm>
                <a:off x="0" y="3242"/>
                <a:ext cx="403" cy="0"/>
              </a:xfrm>
              <a:prstGeom prst="line">
                <a:avLst/>
              </a:prstGeom>
              <a:noFill/>
              <a:ln w="1908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69" name="Line 34"/>
              <p:cNvSpPr>
                <a:spLocks noChangeShapeType="1"/>
              </p:cNvSpPr>
              <p:nvPr/>
            </p:nvSpPr>
            <p:spPr bwMode="auto">
              <a:xfrm>
                <a:off x="0" y="3221"/>
                <a:ext cx="403" cy="0"/>
              </a:xfrm>
              <a:prstGeom prst="line">
                <a:avLst/>
              </a:prstGeom>
              <a:noFill/>
              <a:ln w="93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70" name="Line 35"/>
              <p:cNvSpPr>
                <a:spLocks noChangeShapeType="1"/>
              </p:cNvSpPr>
              <p:nvPr/>
            </p:nvSpPr>
            <p:spPr bwMode="auto">
              <a:xfrm>
                <a:off x="0" y="2827"/>
                <a:ext cx="403" cy="0"/>
              </a:xfrm>
              <a:prstGeom prst="line">
                <a:avLst/>
              </a:prstGeom>
              <a:noFill/>
              <a:ln w="2844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71" name="Line 36"/>
              <p:cNvSpPr>
                <a:spLocks noChangeShapeType="1"/>
              </p:cNvSpPr>
              <p:nvPr/>
            </p:nvSpPr>
            <p:spPr bwMode="auto">
              <a:xfrm>
                <a:off x="0" y="2746"/>
                <a:ext cx="403" cy="0"/>
              </a:xfrm>
              <a:prstGeom prst="line">
                <a:avLst/>
              </a:prstGeom>
              <a:noFill/>
              <a:ln w="1260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72" name="Line 37"/>
              <p:cNvSpPr>
                <a:spLocks noChangeShapeType="1"/>
              </p:cNvSpPr>
              <p:nvPr/>
            </p:nvSpPr>
            <p:spPr bwMode="auto">
              <a:xfrm>
                <a:off x="0" y="2674"/>
                <a:ext cx="403" cy="0"/>
              </a:xfrm>
              <a:prstGeom prst="line">
                <a:avLst/>
              </a:prstGeom>
              <a:noFill/>
              <a:ln w="1260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73" name="Line 38"/>
              <p:cNvSpPr>
                <a:spLocks noChangeShapeType="1"/>
              </p:cNvSpPr>
              <p:nvPr/>
            </p:nvSpPr>
            <p:spPr bwMode="auto">
              <a:xfrm>
                <a:off x="0" y="2872"/>
                <a:ext cx="403" cy="0"/>
              </a:xfrm>
              <a:prstGeom prst="line">
                <a:avLst/>
              </a:prstGeom>
              <a:noFill/>
              <a:ln w="1908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74" name="Line 39"/>
              <p:cNvSpPr>
                <a:spLocks noChangeShapeType="1"/>
              </p:cNvSpPr>
              <p:nvPr/>
            </p:nvSpPr>
            <p:spPr bwMode="auto">
              <a:xfrm>
                <a:off x="0" y="2851"/>
                <a:ext cx="403" cy="0"/>
              </a:xfrm>
              <a:prstGeom prst="line">
                <a:avLst/>
              </a:prstGeom>
              <a:noFill/>
              <a:ln w="93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75" name="Line 40"/>
              <p:cNvSpPr>
                <a:spLocks noChangeShapeType="1"/>
              </p:cNvSpPr>
              <p:nvPr/>
            </p:nvSpPr>
            <p:spPr bwMode="auto">
              <a:xfrm>
                <a:off x="0" y="2550"/>
                <a:ext cx="403" cy="0"/>
              </a:xfrm>
              <a:prstGeom prst="line">
                <a:avLst/>
              </a:prstGeom>
              <a:noFill/>
              <a:ln w="93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76" name="Line 41"/>
              <p:cNvSpPr>
                <a:spLocks noChangeShapeType="1"/>
              </p:cNvSpPr>
              <p:nvPr/>
            </p:nvSpPr>
            <p:spPr bwMode="auto">
              <a:xfrm>
                <a:off x="0" y="2586"/>
                <a:ext cx="403" cy="0"/>
              </a:xfrm>
              <a:prstGeom prst="line">
                <a:avLst/>
              </a:prstGeom>
              <a:noFill/>
              <a:ln w="381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77" name="Line 42"/>
              <p:cNvSpPr>
                <a:spLocks noChangeShapeType="1"/>
              </p:cNvSpPr>
              <p:nvPr/>
            </p:nvSpPr>
            <p:spPr bwMode="auto">
              <a:xfrm>
                <a:off x="0" y="2619"/>
                <a:ext cx="403" cy="0"/>
              </a:xfrm>
              <a:prstGeom prst="line">
                <a:avLst/>
              </a:prstGeom>
              <a:noFill/>
              <a:ln w="1908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78" name="Line 43"/>
              <p:cNvSpPr>
                <a:spLocks noChangeShapeType="1"/>
              </p:cNvSpPr>
              <p:nvPr/>
            </p:nvSpPr>
            <p:spPr bwMode="auto">
              <a:xfrm>
                <a:off x="0" y="2460"/>
                <a:ext cx="403" cy="0"/>
              </a:xfrm>
              <a:prstGeom prst="line">
                <a:avLst/>
              </a:prstGeom>
              <a:noFill/>
              <a:ln w="2844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79" name="Line 44"/>
              <p:cNvSpPr>
                <a:spLocks noChangeShapeType="1"/>
              </p:cNvSpPr>
              <p:nvPr/>
            </p:nvSpPr>
            <p:spPr bwMode="auto">
              <a:xfrm>
                <a:off x="0" y="2412"/>
                <a:ext cx="403" cy="0"/>
              </a:xfrm>
              <a:prstGeom prst="line">
                <a:avLst/>
              </a:prstGeom>
              <a:noFill/>
              <a:ln w="1260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80" name="Line 45"/>
              <p:cNvSpPr>
                <a:spLocks noChangeShapeType="1"/>
              </p:cNvSpPr>
              <p:nvPr/>
            </p:nvSpPr>
            <p:spPr bwMode="auto">
              <a:xfrm>
                <a:off x="0" y="2505"/>
                <a:ext cx="403" cy="0"/>
              </a:xfrm>
              <a:prstGeom prst="line">
                <a:avLst/>
              </a:prstGeom>
              <a:noFill/>
              <a:ln w="1908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81" name="Line 46"/>
              <p:cNvSpPr>
                <a:spLocks noChangeShapeType="1"/>
              </p:cNvSpPr>
              <p:nvPr/>
            </p:nvSpPr>
            <p:spPr bwMode="auto">
              <a:xfrm>
                <a:off x="0" y="2367"/>
                <a:ext cx="403" cy="0"/>
              </a:xfrm>
              <a:prstGeom prst="line">
                <a:avLst/>
              </a:prstGeom>
              <a:noFill/>
              <a:ln w="1908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82" name="Line 47"/>
              <p:cNvSpPr>
                <a:spLocks noChangeShapeType="1"/>
              </p:cNvSpPr>
              <p:nvPr/>
            </p:nvSpPr>
            <p:spPr bwMode="auto">
              <a:xfrm>
                <a:off x="0" y="2241"/>
                <a:ext cx="403" cy="0"/>
              </a:xfrm>
              <a:prstGeom prst="line">
                <a:avLst/>
              </a:prstGeom>
              <a:noFill/>
              <a:ln w="2844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83" name="Line 48"/>
              <p:cNvSpPr>
                <a:spLocks noChangeShapeType="1"/>
              </p:cNvSpPr>
              <p:nvPr/>
            </p:nvSpPr>
            <p:spPr bwMode="auto">
              <a:xfrm>
                <a:off x="0" y="2346"/>
                <a:ext cx="403" cy="0"/>
              </a:xfrm>
              <a:prstGeom prst="line">
                <a:avLst/>
              </a:prstGeom>
              <a:noFill/>
              <a:ln w="93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84" name="Line 49"/>
              <p:cNvSpPr>
                <a:spLocks noChangeShapeType="1"/>
              </p:cNvSpPr>
              <p:nvPr/>
            </p:nvSpPr>
            <p:spPr bwMode="auto">
              <a:xfrm>
                <a:off x="0" y="2286"/>
                <a:ext cx="403" cy="0"/>
              </a:xfrm>
              <a:prstGeom prst="line">
                <a:avLst/>
              </a:prstGeom>
              <a:noFill/>
              <a:ln w="1908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85" name="Line 50"/>
              <p:cNvSpPr>
                <a:spLocks noChangeShapeType="1"/>
              </p:cNvSpPr>
              <p:nvPr/>
            </p:nvSpPr>
            <p:spPr bwMode="auto">
              <a:xfrm>
                <a:off x="0" y="2265"/>
                <a:ext cx="403" cy="0"/>
              </a:xfrm>
              <a:prstGeom prst="line">
                <a:avLst/>
              </a:prstGeom>
              <a:noFill/>
              <a:ln w="93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86" name="Line 51"/>
              <p:cNvSpPr>
                <a:spLocks noChangeShapeType="1"/>
              </p:cNvSpPr>
              <p:nvPr/>
            </p:nvSpPr>
            <p:spPr bwMode="auto">
              <a:xfrm>
                <a:off x="0" y="2128"/>
                <a:ext cx="403" cy="0"/>
              </a:xfrm>
              <a:prstGeom prst="line">
                <a:avLst/>
              </a:prstGeom>
              <a:noFill/>
              <a:ln w="93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87" name="Line 52"/>
              <p:cNvSpPr>
                <a:spLocks noChangeShapeType="1"/>
              </p:cNvSpPr>
              <p:nvPr/>
            </p:nvSpPr>
            <p:spPr bwMode="auto">
              <a:xfrm>
                <a:off x="0" y="2162"/>
                <a:ext cx="403" cy="0"/>
              </a:xfrm>
              <a:prstGeom prst="line">
                <a:avLst/>
              </a:prstGeom>
              <a:noFill/>
              <a:ln w="381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88" name="Line 53"/>
              <p:cNvSpPr>
                <a:spLocks noChangeShapeType="1"/>
              </p:cNvSpPr>
              <p:nvPr/>
            </p:nvSpPr>
            <p:spPr bwMode="auto">
              <a:xfrm>
                <a:off x="0" y="2195"/>
                <a:ext cx="403" cy="0"/>
              </a:xfrm>
              <a:prstGeom prst="line">
                <a:avLst/>
              </a:prstGeom>
              <a:noFill/>
              <a:ln w="1908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89" name="Line 54"/>
              <p:cNvSpPr>
                <a:spLocks noChangeShapeType="1"/>
              </p:cNvSpPr>
              <p:nvPr/>
            </p:nvSpPr>
            <p:spPr bwMode="auto">
              <a:xfrm>
                <a:off x="0" y="2038"/>
                <a:ext cx="403" cy="0"/>
              </a:xfrm>
              <a:prstGeom prst="line">
                <a:avLst/>
              </a:prstGeom>
              <a:noFill/>
              <a:ln w="2844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90" name="Line 55"/>
              <p:cNvSpPr>
                <a:spLocks noChangeShapeType="1"/>
              </p:cNvSpPr>
              <p:nvPr/>
            </p:nvSpPr>
            <p:spPr bwMode="auto">
              <a:xfrm>
                <a:off x="0" y="1991"/>
                <a:ext cx="403" cy="0"/>
              </a:xfrm>
              <a:prstGeom prst="line">
                <a:avLst/>
              </a:prstGeom>
              <a:noFill/>
              <a:ln w="1260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91" name="Line 56"/>
              <p:cNvSpPr>
                <a:spLocks noChangeShapeType="1"/>
              </p:cNvSpPr>
              <p:nvPr/>
            </p:nvSpPr>
            <p:spPr bwMode="auto">
              <a:xfrm>
                <a:off x="0" y="2082"/>
                <a:ext cx="403" cy="0"/>
              </a:xfrm>
              <a:prstGeom prst="line">
                <a:avLst/>
              </a:prstGeom>
              <a:noFill/>
              <a:ln w="1908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92" name="Line 57"/>
              <p:cNvSpPr>
                <a:spLocks noChangeShapeType="1"/>
              </p:cNvSpPr>
              <p:nvPr/>
            </p:nvSpPr>
            <p:spPr bwMode="auto">
              <a:xfrm>
                <a:off x="0" y="1593"/>
                <a:ext cx="403" cy="0"/>
              </a:xfrm>
              <a:prstGeom prst="line">
                <a:avLst/>
              </a:prstGeom>
              <a:noFill/>
              <a:ln w="93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93" name="Line 58"/>
              <p:cNvSpPr>
                <a:spLocks noChangeShapeType="1"/>
              </p:cNvSpPr>
              <p:nvPr/>
            </p:nvSpPr>
            <p:spPr bwMode="auto">
              <a:xfrm>
                <a:off x="0" y="1566"/>
                <a:ext cx="403" cy="0"/>
              </a:xfrm>
              <a:prstGeom prst="line">
                <a:avLst/>
              </a:prstGeom>
              <a:noFill/>
              <a:ln w="381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94" name="Line 59"/>
              <p:cNvSpPr>
                <a:spLocks noChangeShapeType="1"/>
              </p:cNvSpPr>
              <p:nvPr/>
            </p:nvSpPr>
            <p:spPr bwMode="auto">
              <a:xfrm>
                <a:off x="0" y="1945"/>
                <a:ext cx="403" cy="0"/>
              </a:xfrm>
              <a:prstGeom prst="line">
                <a:avLst/>
              </a:prstGeom>
              <a:noFill/>
              <a:ln w="1908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95" name="Line 60"/>
              <p:cNvSpPr>
                <a:spLocks noChangeShapeType="1"/>
              </p:cNvSpPr>
              <p:nvPr/>
            </p:nvSpPr>
            <p:spPr bwMode="auto">
              <a:xfrm>
                <a:off x="0" y="1820"/>
                <a:ext cx="403" cy="0"/>
              </a:xfrm>
              <a:prstGeom prst="line">
                <a:avLst/>
              </a:prstGeom>
              <a:noFill/>
              <a:ln w="2844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96" name="Line 61"/>
              <p:cNvSpPr>
                <a:spLocks noChangeShapeType="1"/>
              </p:cNvSpPr>
              <p:nvPr/>
            </p:nvSpPr>
            <p:spPr bwMode="auto">
              <a:xfrm>
                <a:off x="0" y="1739"/>
                <a:ext cx="403" cy="0"/>
              </a:xfrm>
              <a:prstGeom prst="line">
                <a:avLst/>
              </a:prstGeom>
              <a:noFill/>
              <a:ln w="1260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97" name="Line 62"/>
              <p:cNvSpPr>
                <a:spLocks noChangeShapeType="1"/>
              </p:cNvSpPr>
              <p:nvPr/>
            </p:nvSpPr>
            <p:spPr bwMode="auto">
              <a:xfrm>
                <a:off x="0" y="1925"/>
                <a:ext cx="403" cy="0"/>
              </a:xfrm>
              <a:prstGeom prst="line">
                <a:avLst/>
              </a:prstGeom>
              <a:noFill/>
              <a:ln w="93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98" name="Line 63"/>
              <p:cNvSpPr>
                <a:spLocks noChangeShapeType="1"/>
              </p:cNvSpPr>
              <p:nvPr/>
            </p:nvSpPr>
            <p:spPr bwMode="auto">
              <a:xfrm>
                <a:off x="0" y="1613"/>
                <a:ext cx="403" cy="0"/>
              </a:xfrm>
              <a:prstGeom prst="line">
                <a:avLst/>
              </a:prstGeom>
              <a:noFill/>
              <a:ln w="1260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099" name="Line 64"/>
              <p:cNvSpPr>
                <a:spLocks noChangeShapeType="1"/>
              </p:cNvSpPr>
              <p:nvPr/>
            </p:nvSpPr>
            <p:spPr bwMode="auto">
              <a:xfrm>
                <a:off x="0" y="1667"/>
                <a:ext cx="403" cy="0"/>
              </a:xfrm>
              <a:prstGeom prst="line">
                <a:avLst/>
              </a:prstGeom>
              <a:noFill/>
              <a:ln w="1260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00" name="Line 65"/>
              <p:cNvSpPr>
                <a:spLocks noChangeShapeType="1"/>
              </p:cNvSpPr>
              <p:nvPr/>
            </p:nvSpPr>
            <p:spPr bwMode="auto">
              <a:xfrm>
                <a:off x="0" y="1865"/>
                <a:ext cx="403" cy="0"/>
              </a:xfrm>
              <a:prstGeom prst="line">
                <a:avLst/>
              </a:prstGeom>
              <a:noFill/>
              <a:ln w="1908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01" name="Line 66"/>
              <p:cNvSpPr>
                <a:spLocks noChangeShapeType="1"/>
              </p:cNvSpPr>
              <p:nvPr/>
            </p:nvSpPr>
            <p:spPr bwMode="auto">
              <a:xfrm>
                <a:off x="0" y="1844"/>
                <a:ext cx="403" cy="0"/>
              </a:xfrm>
              <a:prstGeom prst="line">
                <a:avLst/>
              </a:prstGeom>
              <a:noFill/>
              <a:ln w="93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02" name="Line 67"/>
              <p:cNvSpPr>
                <a:spLocks noChangeShapeType="1"/>
              </p:cNvSpPr>
              <p:nvPr/>
            </p:nvSpPr>
            <p:spPr bwMode="auto">
              <a:xfrm>
                <a:off x="0" y="1437"/>
                <a:ext cx="403" cy="0"/>
              </a:xfrm>
              <a:prstGeom prst="line">
                <a:avLst/>
              </a:prstGeom>
              <a:noFill/>
              <a:ln w="93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03" name="Line 68"/>
              <p:cNvSpPr>
                <a:spLocks noChangeShapeType="1"/>
              </p:cNvSpPr>
              <p:nvPr/>
            </p:nvSpPr>
            <p:spPr bwMode="auto">
              <a:xfrm>
                <a:off x="0" y="1473"/>
                <a:ext cx="403" cy="0"/>
              </a:xfrm>
              <a:prstGeom prst="line">
                <a:avLst/>
              </a:prstGeom>
              <a:noFill/>
              <a:ln w="381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04" name="Line 69"/>
              <p:cNvSpPr>
                <a:spLocks noChangeShapeType="1"/>
              </p:cNvSpPr>
              <p:nvPr/>
            </p:nvSpPr>
            <p:spPr bwMode="auto">
              <a:xfrm>
                <a:off x="0" y="1506"/>
                <a:ext cx="403" cy="0"/>
              </a:xfrm>
              <a:prstGeom prst="line">
                <a:avLst/>
              </a:prstGeom>
              <a:noFill/>
              <a:ln w="1908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05" name="Line 70"/>
              <p:cNvSpPr>
                <a:spLocks noChangeShapeType="1"/>
              </p:cNvSpPr>
              <p:nvPr/>
            </p:nvSpPr>
            <p:spPr bwMode="auto">
              <a:xfrm>
                <a:off x="0" y="1347"/>
                <a:ext cx="403" cy="0"/>
              </a:xfrm>
              <a:prstGeom prst="line">
                <a:avLst/>
              </a:prstGeom>
              <a:noFill/>
              <a:ln w="2844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06" name="Line 71"/>
              <p:cNvSpPr>
                <a:spLocks noChangeShapeType="1"/>
              </p:cNvSpPr>
              <p:nvPr/>
            </p:nvSpPr>
            <p:spPr bwMode="auto">
              <a:xfrm>
                <a:off x="0" y="1391"/>
                <a:ext cx="403" cy="0"/>
              </a:xfrm>
              <a:prstGeom prst="line">
                <a:avLst/>
              </a:prstGeom>
              <a:noFill/>
              <a:ln w="1908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07" name="Line 72"/>
              <p:cNvSpPr>
                <a:spLocks noChangeShapeType="1"/>
              </p:cNvSpPr>
              <p:nvPr/>
            </p:nvSpPr>
            <p:spPr bwMode="auto">
              <a:xfrm>
                <a:off x="0" y="1015"/>
                <a:ext cx="403" cy="0"/>
              </a:xfrm>
              <a:prstGeom prst="line">
                <a:avLst/>
              </a:prstGeom>
              <a:noFill/>
              <a:ln w="93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08" name="Line 73"/>
              <p:cNvSpPr>
                <a:spLocks noChangeShapeType="1"/>
              </p:cNvSpPr>
              <p:nvPr/>
            </p:nvSpPr>
            <p:spPr bwMode="auto">
              <a:xfrm>
                <a:off x="0" y="988"/>
                <a:ext cx="403" cy="0"/>
              </a:xfrm>
              <a:prstGeom prst="line">
                <a:avLst/>
              </a:prstGeom>
              <a:noFill/>
              <a:ln w="381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09" name="Line 74"/>
              <p:cNvSpPr>
                <a:spLocks noChangeShapeType="1"/>
              </p:cNvSpPr>
              <p:nvPr/>
            </p:nvSpPr>
            <p:spPr bwMode="auto">
              <a:xfrm>
                <a:off x="0" y="1244"/>
                <a:ext cx="403" cy="0"/>
              </a:xfrm>
              <a:prstGeom prst="line">
                <a:avLst/>
              </a:prstGeom>
              <a:noFill/>
              <a:ln w="2844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10" name="Line 75"/>
              <p:cNvSpPr>
                <a:spLocks noChangeShapeType="1"/>
              </p:cNvSpPr>
              <p:nvPr/>
            </p:nvSpPr>
            <p:spPr bwMode="auto">
              <a:xfrm>
                <a:off x="0" y="1163"/>
                <a:ext cx="403" cy="0"/>
              </a:xfrm>
              <a:prstGeom prst="line">
                <a:avLst/>
              </a:prstGeom>
              <a:noFill/>
              <a:ln w="1260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11" name="Line 76"/>
              <p:cNvSpPr>
                <a:spLocks noChangeShapeType="1"/>
              </p:cNvSpPr>
              <p:nvPr/>
            </p:nvSpPr>
            <p:spPr bwMode="auto">
              <a:xfrm>
                <a:off x="0" y="1037"/>
                <a:ext cx="403" cy="0"/>
              </a:xfrm>
              <a:prstGeom prst="line">
                <a:avLst/>
              </a:prstGeom>
              <a:noFill/>
              <a:ln w="1260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12" name="Line 77"/>
              <p:cNvSpPr>
                <a:spLocks noChangeShapeType="1"/>
              </p:cNvSpPr>
              <p:nvPr/>
            </p:nvSpPr>
            <p:spPr bwMode="auto">
              <a:xfrm>
                <a:off x="0" y="1091"/>
                <a:ext cx="403" cy="0"/>
              </a:xfrm>
              <a:prstGeom prst="line">
                <a:avLst/>
              </a:prstGeom>
              <a:noFill/>
              <a:ln w="1260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13" name="Line 78"/>
              <p:cNvSpPr>
                <a:spLocks noChangeShapeType="1"/>
              </p:cNvSpPr>
              <p:nvPr/>
            </p:nvSpPr>
            <p:spPr bwMode="auto">
              <a:xfrm>
                <a:off x="0" y="1289"/>
                <a:ext cx="403" cy="0"/>
              </a:xfrm>
              <a:prstGeom prst="line">
                <a:avLst/>
              </a:prstGeom>
              <a:noFill/>
              <a:ln w="1908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14" name="Line 79"/>
              <p:cNvSpPr>
                <a:spLocks noChangeShapeType="1"/>
              </p:cNvSpPr>
              <p:nvPr/>
            </p:nvSpPr>
            <p:spPr bwMode="auto">
              <a:xfrm>
                <a:off x="0" y="1268"/>
                <a:ext cx="403" cy="0"/>
              </a:xfrm>
              <a:prstGeom prst="line">
                <a:avLst/>
              </a:prstGeom>
              <a:noFill/>
              <a:ln w="93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15" name="Line 80"/>
              <p:cNvSpPr>
                <a:spLocks noChangeShapeType="1"/>
              </p:cNvSpPr>
              <p:nvPr/>
            </p:nvSpPr>
            <p:spPr bwMode="auto">
              <a:xfrm>
                <a:off x="0" y="860"/>
                <a:ext cx="403" cy="0"/>
              </a:xfrm>
              <a:prstGeom prst="line">
                <a:avLst/>
              </a:prstGeom>
              <a:noFill/>
              <a:ln w="93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16" name="Line 81"/>
              <p:cNvSpPr>
                <a:spLocks noChangeShapeType="1"/>
              </p:cNvSpPr>
              <p:nvPr/>
            </p:nvSpPr>
            <p:spPr bwMode="auto">
              <a:xfrm>
                <a:off x="0" y="896"/>
                <a:ext cx="403" cy="0"/>
              </a:xfrm>
              <a:prstGeom prst="line">
                <a:avLst/>
              </a:prstGeom>
              <a:noFill/>
              <a:ln w="381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17" name="Line 82"/>
              <p:cNvSpPr>
                <a:spLocks noChangeShapeType="1"/>
              </p:cNvSpPr>
              <p:nvPr/>
            </p:nvSpPr>
            <p:spPr bwMode="auto">
              <a:xfrm>
                <a:off x="0" y="929"/>
                <a:ext cx="403" cy="0"/>
              </a:xfrm>
              <a:prstGeom prst="line">
                <a:avLst/>
              </a:prstGeom>
              <a:noFill/>
              <a:ln w="1908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18" name="Line 83"/>
              <p:cNvSpPr>
                <a:spLocks noChangeShapeType="1"/>
              </p:cNvSpPr>
              <p:nvPr/>
            </p:nvSpPr>
            <p:spPr bwMode="auto">
              <a:xfrm>
                <a:off x="0" y="770"/>
                <a:ext cx="403" cy="0"/>
              </a:xfrm>
              <a:prstGeom prst="line">
                <a:avLst/>
              </a:prstGeom>
              <a:noFill/>
              <a:ln w="2844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19" name="Line 84"/>
              <p:cNvSpPr>
                <a:spLocks noChangeShapeType="1"/>
              </p:cNvSpPr>
              <p:nvPr/>
            </p:nvSpPr>
            <p:spPr bwMode="auto">
              <a:xfrm>
                <a:off x="0" y="815"/>
                <a:ext cx="403" cy="0"/>
              </a:xfrm>
              <a:prstGeom prst="line">
                <a:avLst/>
              </a:prstGeom>
              <a:noFill/>
              <a:ln w="1908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20" name="Line 85"/>
              <p:cNvSpPr>
                <a:spLocks noChangeShapeType="1"/>
              </p:cNvSpPr>
              <p:nvPr/>
            </p:nvSpPr>
            <p:spPr bwMode="auto">
              <a:xfrm>
                <a:off x="0" y="718"/>
                <a:ext cx="403" cy="0"/>
              </a:xfrm>
              <a:prstGeom prst="line">
                <a:avLst/>
              </a:prstGeom>
              <a:noFill/>
              <a:ln w="1260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21" name="Line 86"/>
              <p:cNvSpPr>
                <a:spLocks noChangeShapeType="1"/>
              </p:cNvSpPr>
              <p:nvPr/>
            </p:nvSpPr>
            <p:spPr bwMode="auto">
              <a:xfrm>
                <a:off x="0" y="646"/>
                <a:ext cx="403" cy="0"/>
              </a:xfrm>
              <a:prstGeom prst="line">
                <a:avLst/>
              </a:prstGeom>
              <a:noFill/>
              <a:ln w="1260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22" name="Line 87"/>
              <p:cNvSpPr>
                <a:spLocks noChangeShapeType="1"/>
              </p:cNvSpPr>
              <p:nvPr/>
            </p:nvSpPr>
            <p:spPr bwMode="auto">
              <a:xfrm>
                <a:off x="0" y="522"/>
                <a:ext cx="403" cy="0"/>
              </a:xfrm>
              <a:prstGeom prst="line">
                <a:avLst/>
              </a:prstGeom>
              <a:noFill/>
              <a:ln w="93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23" name="Line 88"/>
              <p:cNvSpPr>
                <a:spLocks noChangeShapeType="1"/>
              </p:cNvSpPr>
              <p:nvPr/>
            </p:nvSpPr>
            <p:spPr bwMode="auto">
              <a:xfrm>
                <a:off x="0" y="558"/>
                <a:ext cx="403" cy="0"/>
              </a:xfrm>
              <a:prstGeom prst="line">
                <a:avLst/>
              </a:prstGeom>
              <a:noFill/>
              <a:ln w="381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24" name="Line 89"/>
              <p:cNvSpPr>
                <a:spLocks noChangeShapeType="1"/>
              </p:cNvSpPr>
              <p:nvPr/>
            </p:nvSpPr>
            <p:spPr bwMode="auto">
              <a:xfrm>
                <a:off x="0" y="591"/>
                <a:ext cx="403" cy="0"/>
              </a:xfrm>
              <a:prstGeom prst="line">
                <a:avLst/>
              </a:prstGeom>
              <a:noFill/>
              <a:ln w="1908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25" name="Line 90"/>
              <p:cNvSpPr>
                <a:spLocks noChangeShapeType="1"/>
              </p:cNvSpPr>
              <p:nvPr/>
            </p:nvSpPr>
            <p:spPr bwMode="auto">
              <a:xfrm>
                <a:off x="0" y="432"/>
                <a:ext cx="403" cy="0"/>
              </a:xfrm>
              <a:prstGeom prst="line">
                <a:avLst/>
              </a:prstGeom>
              <a:noFill/>
              <a:ln w="2844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26" name="Line 91"/>
              <p:cNvSpPr>
                <a:spLocks noChangeShapeType="1"/>
              </p:cNvSpPr>
              <p:nvPr/>
            </p:nvSpPr>
            <p:spPr bwMode="auto">
              <a:xfrm>
                <a:off x="0" y="384"/>
                <a:ext cx="403" cy="0"/>
              </a:xfrm>
              <a:prstGeom prst="line">
                <a:avLst/>
              </a:prstGeom>
              <a:noFill/>
              <a:ln w="1260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27" name="Line 92"/>
              <p:cNvSpPr>
                <a:spLocks noChangeShapeType="1"/>
              </p:cNvSpPr>
              <p:nvPr/>
            </p:nvSpPr>
            <p:spPr bwMode="auto">
              <a:xfrm>
                <a:off x="0" y="477"/>
                <a:ext cx="403" cy="0"/>
              </a:xfrm>
              <a:prstGeom prst="line">
                <a:avLst/>
              </a:prstGeom>
              <a:noFill/>
              <a:ln w="1908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28" name="Line 93"/>
              <p:cNvSpPr>
                <a:spLocks noChangeShapeType="1"/>
              </p:cNvSpPr>
              <p:nvPr/>
            </p:nvSpPr>
            <p:spPr bwMode="auto">
              <a:xfrm>
                <a:off x="0" y="339"/>
                <a:ext cx="403" cy="0"/>
              </a:xfrm>
              <a:prstGeom prst="line">
                <a:avLst/>
              </a:prstGeom>
              <a:noFill/>
              <a:ln w="1908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29" name="Line 94"/>
              <p:cNvSpPr>
                <a:spLocks noChangeShapeType="1"/>
              </p:cNvSpPr>
              <p:nvPr/>
            </p:nvSpPr>
            <p:spPr bwMode="auto">
              <a:xfrm>
                <a:off x="0" y="318"/>
                <a:ext cx="403" cy="0"/>
              </a:xfrm>
              <a:prstGeom prst="line">
                <a:avLst/>
              </a:prstGeom>
              <a:noFill/>
              <a:ln w="93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30" name="Line 95"/>
              <p:cNvSpPr>
                <a:spLocks noChangeShapeType="1"/>
              </p:cNvSpPr>
              <p:nvPr/>
            </p:nvSpPr>
            <p:spPr bwMode="auto">
              <a:xfrm>
                <a:off x="0" y="258"/>
                <a:ext cx="403" cy="0"/>
              </a:xfrm>
              <a:prstGeom prst="line">
                <a:avLst/>
              </a:prstGeom>
              <a:noFill/>
              <a:ln w="1908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31" name="Line 96"/>
              <p:cNvSpPr>
                <a:spLocks noChangeShapeType="1"/>
              </p:cNvSpPr>
              <p:nvPr/>
            </p:nvSpPr>
            <p:spPr bwMode="auto">
              <a:xfrm>
                <a:off x="0" y="70"/>
                <a:ext cx="403" cy="0"/>
              </a:xfrm>
              <a:prstGeom prst="line">
                <a:avLst/>
              </a:prstGeom>
              <a:noFill/>
              <a:ln w="93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32" name="Line 97"/>
              <p:cNvSpPr>
                <a:spLocks noChangeShapeType="1"/>
              </p:cNvSpPr>
              <p:nvPr/>
            </p:nvSpPr>
            <p:spPr bwMode="auto">
              <a:xfrm>
                <a:off x="0" y="43"/>
                <a:ext cx="403" cy="0"/>
              </a:xfrm>
              <a:prstGeom prst="line">
                <a:avLst/>
              </a:prstGeom>
              <a:noFill/>
              <a:ln w="381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2" name="Line 98"/>
              <p:cNvSpPr>
                <a:spLocks noChangeShapeType="1"/>
              </p:cNvSpPr>
              <p:nvPr/>
            </p:nvSpPr>
            <p:spPr bwMode="auto">
              <a:xfrm>
                <a:off x="0" y="91"/>
                <a:ext cx="403" cy="0"/>
              </a:xfrm>
              <a:prstGeom prst="line">
                <a:avLst/>
              </a:prstGeom>
              <a:noFill/>
              <a:ln w="1260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34" name="Line 99"/>
              <p:cNvSpPr>
                <a:spLocks noChangeShapeType="1"/>
              </p:cNvSpPr>
              <p:nvPr/>
            </p:nvSpPr>
            <p:spPr bwMode="auto">
              <a:xfrm>
                <a:off x="0" y="145"/>
                <a:ext cx="403" cy="0"/>
              </a:xfrm>
              <a:prstGeom prst="line">
                <a:avLst/>
              </a:prstGeom>
              <a:noFill/>
              <a:ln w="1260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1135" name="Line 100"/>
              <p:cNvSpPr>
                <a:spLocks noChangeShapeType="1"/>
              </p:cNvSpPr>
              <p:nvPr/>
            </p:nvSpPr>
            <p:spPr bwMode="auto">
              <a:xfrm>
                <a:off x="0" y="202"/>
                <a:ext cx="403" cy="0"/>
              </a:xfrm>
              <a:prstGeom prst="line">
                <a:avLst/>
              </a:prstGeom>
              <a:noFill/>
              <a:ln w="38160" cap="sq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</p:grpSp>
        <p:grpSp>
          <p:nvGrpSpPr>
            <p:cNvPr id="1033" name="Group 101"/>
            <p:cNvGrpSpPr>
              <a:grpSpLocks/>
            </p:cNvGrpSpPr>
            <p:nvPr/>
          </p:nvGrpSpPr>
          <p:grpSpPr bwMode="auto">
            <a:xfrm>
              <a:off x="400" y="205"/>
              <a:ext cx="5211" cy="1118"/>
              <a:chOff x="400" y="205"/>
              <a:chExt cx="5211" cy="1118"/>
            </a:xfrm>
          </p:grpSpPr>
          <p:sp>
            <p:nvSpPr>
              <p:cNvPr id="1034" name="Rectangle 102"/>
              <p:cNvSpPr>
                <a:spLocks noChangeArrowheads="1"/>
              </p:cNvSpPr>
              <p:nvPr/>
            </p:nvSpPr>
            <p:spPr bwMode="auto">
              <a:xfrm>
                <a:off x="557" y="205"/>
                <a:ext cx="308" cy="909"/>
              </a:xfrm>
              <a:prstGeom prst="rect">
                <a:avLst/>
              </a:prstGeom>
              <a:solidFill>
                <a:srgbClr val="CC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de-DE" altLang="de-DE" sz="1800"/>
              </a:p>
            </p:txBody>
          </p:sp>
          <p:sp>
            <p:nvSpPr>
              <p:cNvPr id="1035" name="Rectangle 103"/>
              <p:cNvSpPr>
                <a:spLocks noChangeArrowheads="1"/>
              </p:cNvSpPr>
              <p:nvPr/>
            </p:nvSpPr>
            <p:spPr bwMode="auto">
              <a:xfrm>
                <a:off x="400" y="288"/>
                <a:ext cx="3562" cy="44"/>
              </a:xfrm>
              <a:prstGeom prst="rect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de-DE" altLang="de-DE" sz="1800"/>
              </a:p>
            </p:txBody>
          </p:sp>
          <p:sp>
            <p:nvSpPr>
              <p:cNvPr id="1036" name="Rectangle 104"/>
              <p:cNvSpPr>
                <a:spLocks noChangeArrowheads="1"/>
              </p:cNvSpPr>
              <p:nvPr/>
            </p:nvSpPr>
            <p:spPr bwMode="auto">
              <a:xfrm>
                <a:off x="4599" y="1115"/>
                <a:ext cx="924" cy="208"/>
              </a:xfrm>
              <a:prstGeom prst="rect">
                <a:avLst/>
              </a:prstGeom>
              <a:solidFill>
                <a:srgbClr val="CC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de-DE" altLang="de-DE" sz="1800"/>
              </a:p>
            </p:txBody>
          </p:sp>
          <p:sp>
            <p:nvSpPr>
              <p:cNvPr id="1037" name="Rectangle 105"/>
              <p:cNvSpPr>
                <a:spLocks noChangeArrowheads="1"/>
              </p:cNvSpPr>
              <p:nvPr/>
            </p:nvSpPr>
            <p:spPr bwMode="auto">
              <a:xfrm>
                <a:off x="2049" y="1211"/>
                <a:ext cx="3562" cy="44"/>
              </a:xfrm>
              <a:prstGeom prst="rect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de-DE" altLang="de-DE" sz="1800"/>
              </a:p>
            </p:txBody>
          </p:sp>
        </p:grpSp>
      </p:grpSp>
      <p:sp>
        <p:nvSpPr>
          <p:cNvPr id="1027" name="Rectangle 10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2214563"/>
            <a:ext cx="10600267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Format des Gliederungstextes durch Klicken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Siebte Gliederungsebene</a:t>
            </a:r>
          </a:p>
        </p:txBody>
      </p:sp>
      <p:sp>
        <p:nvSpPr>
          <p:cNvPr id="1028" name="Text Box 107"/>
          <p:cNvSpPr txBox="1">
            <a:spLocks noChangeArrowheads="1"/>
          </p:cNvSpPr>
          <p:nvPr/>
        </p:nvSpPr>
        <p:spPr bwMode="auto">
          <a:xfrm>
            <a:off x="1079500" y="6373813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 sz="1800"/>
          </a:p>
        </p:txBody>
      </p:sp>
      <p:sp>
        <p:nvSpPr>
          <p:cNvPr id="1029" name="Text Box 108"/>
          <p:cNvSpPr txBox="1">
            <a:spLocks noChangeArrowheads="1"/>
          </p:cNvSpPr>
          <p:nvPr/>
        </p:nvSpPr>
        <p:spPr bwMode="auto">
          <a:xfrm>
            <a:off x="4176184" y="6376988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 sz="1800"/>
          </a:p>
        </p:txBody>
      </p:sp>
      <p:sp>
        <p:nvSpPr>
          <p:cNvPr id="1133" name="Rectangle 109"/>
          <p:cNvSpPr>
            <a:spLocks noGrp="1" noChangeArrowheads="1"/>
          </p:cNvSpPr>
          <p:nvPr>
            <p:ph type="sldNum"/>
          </p:nvPr>
        </p:nvSpPr>
        <p:spPr bwMode="auto">
          <a:xfrm>
            <a:off x="8786285" y="6376988"/>
            <a:ext cx="2914649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800000"/>
                </a:solidFill>
                <a:latin typeface="+mn-lt"/>
              </a:defRPr>
            </a:lvl1pPr>
          </a:lstStyle>
          <a:p>
            <a:pPr>
              <a:defRPr/>
            </a:pPr>
            <a:fld id="{F699CD42-EAF2-49AC-B02F-C053E79605F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1" name="Rectangle 110"/>
          <p:cNvSpPr>
            <a:spLocks noGrp="1" noChangeArrowheads="1"/>
          </p:cNvSpPr>
          <p:nvPr>
            <p:ph type="title"/>
          </p:nvPr>
        </p:nvSpPr>
        <p:spPr bwMode="auto">
          <a:xfrm>
            <a:off x="1828801" y="609601"/>
            <a:ext cx="9827684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Format des Titeltextes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9985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3366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defTabSz="449263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defTabSz="449263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defTabSz="449263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514600" indent="-228600" algn="ctr" defTabSz="449263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2971800" indent="-228600" algn="ctr" defTabSz="449263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3429000" indent="-228600" algn="ctr" defTabSz="449263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3886200" indent="-228600" algn="ctr" defTabSz="449263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3366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3366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3366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33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usstudb@staff.uni-marburg.d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2895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defTabSz="44926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altLang="de-DE" sz="4400" dirty="0">
                <a:solidFill>
                  <a:srgbClr val="003366"/>
                </a:solidFill>
              </a:rPr>
              <a:t>Studienjahr im Ausland</a:t>
            </a:r>
            <a:br>
              <a:rPr lang="de-DE" altLang="de-DE" sz="4400" dirty="0">
                <a:solidFill>
                  <a:srgbClr val="003366"/>
                </a:solidFill>
              </a:rPr>
            </a:br>
            <a:r>
              <a:rPr lang="de-DE" altLang="de-DE" sz="4400" dirty="0">
                <a:solidFill>
                  <a:srgbClr val="003366"/>
                </a:solidFill>
              </a:rPr>
              <a:t>Großbritannien</a:t>
            </a:r>
          </a:p>
        </p:txBody>
      </p:sp>
      <p:graphicFrame>
        <p:nvGraphicFramePr>
          <p:cNvPr id="4099" name="Object 2"/>
          <p:cNvGraphicFramePr>
            <a:graphicFrameLocks noChangeAspect="1"/>
          </p:cNvGraphicFramePr>
          <p:nvPr/>
        </p:nvGraphicFramePr>
        <p:xfrm>
          <a:off x="4206875" y="2214564"/>
          <a:ext cx="4211638" cy="388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4" imgW="1523810" imgH="1523810" progId="">
                  <p:embed/>
                </p:oleObj>
              </mc:Choice>
              <mc:Fallback>
                <p:oleObj r:id="rId4" imgW="1523810" imgH="1523810" progId="">
                  <p:embed/>
                  <p:pic>
                    <p:nvPicPr>
                      <p:cNvPr id="409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75" y="2214564"/>
                        <a:ext cx="4211638" cy="3881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362200"/>
            <a:ext cx="685800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99888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2895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defTabSz="44926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altLang="de-DE" sz="4400">
                <a:solidFill>
                  <a:srgbClr val="003366"/>
                </a:solidFill>
              </a:rPr>
              <a:t>Großbritannien – Canterbury</a:t>
            </a:r>
            <a:br>
              <a:rPr lang="de-DE" altLang="de-DE" sz="4400">
                <a:solidFill>
                  <a:srgbClr val="003366"/>
                </a:solidFill>
              </a:rPr>
            </a:br>
            <a:r>
              <a:rPr lang="de-DE" altLang="de-DE" sz="3000">
                <a:solidFill>
                  <a:srgbClr val="003366"/>
                </a:solidFill>
              </a:rPr>
              <a:t>University </a:t>
            </a:r>
            <a:r>
              <a:rPr lang="de-DE" altLang="de-DE" sz="3000" dirty="0" err="1">
                <a:solidFill>
                  <a:srgbClr val="003366"/>
                </a:solidFill>
              </a:rPr>
              <a:t>of</a:t>
            </a:r>
            <a:r>
              <a:rPr lang="de-DE" altLang="de-DE" sz="3000" dirty="0">
                <a:solidFill>
                  <a:srgbClr val="003366"/>
                </a:solidFill>
              </a:rPr>
              <a:t> Kent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187146" y="2214564"/>
            <a:ext cx="4048555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34963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defTabSz="449263" fontAlgn="base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SzPct val="100000"/>
              <a:defRPr/>
            </a:pPr>
            <a:endParaRPr lang="de-DE" altLang="de-DE" sz="2200" b="1" dirty="0"/>
          </a:p>
          <a:p>
            <a:pPr defTabSz="449263" fontAlgn="base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SzPct val="100000"/>
              <a:defRPr/>
            </a:pPr>
            <a:endParaRPr lang="de-DE" altLang="de-DE" sz="2200" b="1" dirty="0"/>
          </a:p>
          <a:p>
            <a:pPr marL="334963" indent="-328613" defTabSz="449263" fontAlgn="base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Clr>
                <a:srgbClr val="003366"/>
              </a:buClr>
              <a:buSzPct val="100000"/>
              <a:buFont typeface="Wingdings" panose="05000000000000000000" pitchFamily="2" charset="2"/>
              <a:buChar char=""/>
              <a:defRPr/>
            </a:pPr>
            <a:r>
              <a:rPr lang="de-DE" altLang="de-DE" sz="2200" b="1" dirty="0"/>
              <a:t>Stadt: Canterbury</a:t>
            </a:r>
          </a:p>
          <a:p>
            <a:pPr marL="334963" indent="-328613" defTabSz="449263" fontAlgn="base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Clr>
                <a:srgbClr val="003366"/>
              </a:buClr>
              <a:buSzPct val="100000"/>
              <a:buFont typeface="Wingdings" panose="05000000000000000000" pitchFamily="2" charset="2"/>
              <a:buChar char=""/>
              <a:defRPr/>
            </a:pPr>
            <a:r>
              <a:rPr lang="de-DE" altLang="de-DE" sz="2200" b="1" dirty="0"/>
              <a:t>Plätze: 2 (10 Monate)</a:t>
            </a:r>
          </a:p>
          <a:p>
            <a:pPr marL="334963" indent="-328613" defTabSz="449263" fontAlgn="base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Clr>
                <a:srgbClr val="003366"/>
              </a:buClr>
              <a:buSzPct val="100000"/>
              <a:buFont typeface="Wingdings" panose="05000000000000000000" pitchFamily="2" charset="2"/>
              <a:buChar char=""/>
              <a:defRPr/>
            </a:pPr>
            <a:r>
              <a:rPr lang="de-DE" altLang="de-DE" sz="2200" b="1" dirty="0"/>
              <a:t>gegründet: 1965</a:t>
            </a:r>
          </a:p>
          <a:p>
            <a:pPr marL="334963" indent="-328613" defTabSz="449263" fontAlgn="base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Clr>
                <a:srgbClr val="003366"/>
              </a:buClr>
              <a:buSzPct val="100000"/>
              <a:buFont typeface="Wingdings" panose="05000000000000000000" pitchFamily="2" charset="2"/>
              <a:buChar char=""/>
              <a:defRPr/>
            </a:pPr>
            <a:r>
              <a:rPr lang="de-DE" altLang="de-DE" sz="2200" b="1" dirty="0"/>
              <a:t>Studierende: ca. 19.000</a:t>
            </a:r>
          </a:p>
          <a:p>
            <a:pPr marL="334963" indent="-328613" defTabSz="449263" fontAlgn="base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Clr>
                <a:srgbClr val="003366"/>
              </a:buClr>
              <a:buSzPct val="100000"/>
              <a:buFont typeface="Wingdings" panose="05000000000000000000" pitchFamily="2" charset="2"/>
              <a:buChar char=""/>
              <a:defRPr/>
            </a:pPr>
            <a:r>
              <a:rPr lang="de-DE" altLang="de-DE" sz="2200" b="1" dirty="0"/>
              <a:t>Einwohnerzahl: 44.000</a:t>
            </a:r>
          </a:p>
          <a:p>
            <a:pPr marL="334963" indent="-328613" defTabSz="449263" fontAlgn="base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Clr>
                <a:srgbClr val="003366"/>
              </a:buClr>
              <a:buSzPct val="100000"/>
              <a:buFont typeface="Wingdings" panose="05000000000000000000" pitchFamily="2" charset="2"/>
              <a:buChar char=""/>
              <a:defRPr/>
            </a:pPr>
            <a:r>
              <a:rPr lang="de-DE" altLang="de-DE" sz="2200" b="1" dirty="0"/>
              <a:t>Lage: 1,5 Std. bis London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101" y="2690813"/>
            <a:ext cx="3903663" cy="292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72919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2895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defTabSz="44926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altLang="de-DE" sz="4400">
                <a:solidFill>
                  <a:srgbClr val="003366"/>
                </a:solidFill>
              </a:rPr>
              <a:t>Großbritannien – Norwich</a:t>
            </a:r>
            <a:br>
              <a:rPr lang="de-DE" altLang="de-DE" sz="4400">
                <a:solidFill>
                  <a:srgbClr val="003366"/>
                </a:solidFill>
              </a:rPr>
            </a:br>
            <a:r>
              <a:rPr lang="de-DE" altLang="de-DE" sz="3000">
                <a:solidFill>
                  <a:srgbClr val="003366"/>
                </a:solidFill>
              </a:rPr>
              <a:t>University of East Anglia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335427" y="2214564"/>
            <a:ext cx="3900274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34963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defTabSz="449263" fontAlgn="base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SzPct val="100000"/>
              <a:defRPr/>
            </a:pPr>
            <a:endParaRPr lang="de-DE" altLang="de-DE" sz="2200" b="1" dirty="0"/>
          </a:p>
          <a:p>
            <a:pPr marL="334963" indent="-328613" defTabSz="449263" fontAlgn="base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Clr>
                <a:srgbClr val="003366"/>
              </a:buClr>
              <a:buSzPct val="100000"/>
              <a:buFont typeface="Wingdings" panose="05000000000000000000" pitchFamily="2" charset="2"/>
              <a:buChar char=""/>
              <a:defRPr/>
            </a:pPr>
            <a:r>
              <a:rPr lang="de-DE" altLang="de-DE" sz="2200" b="1" dirty="0"/>
              <a:t>Stadt: Norwich</a:t>
            </a:r>
          </a:p>
          <a:p>
            <a:pPr marL="334963" indent="-328613" defTabSz="449263" fontAlgn="base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Clr>
                <a:srgbClr val="003366"/>
              </a:buClr>
              <a:buSzPct val="100000"/>
              <a:buFont typeface="Wingdings" panose="05000000000000000000" pitchFamily="2" charset="2"/>
              <a:buChar char=""/>
              <a:defRPr/>
            </a:pPr>
            <a:r>
              <a:rPr lang="de-DE" altLang="de-DE" sz="2200" b="1" dirty="0"/>
              <a:t>Plätze: 2 (10 Monate)</a:t>
            </a:r>
          </a:p>
          <a:p>
            <a:pPr marL="334963" indent="-328613" defTabSz="449263" fontAlgn="base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Clr>
                <a:srgbClr val="003366"/>
              </a:buClr>
              <a:buSzPct val="100000"/>
              <a:buFont typeface="Wingdings" panose="05000000000000000000" pitchFamily="2" charset="2"/>
              <a:buChar char=""/>
              <a:defRPr/>
            </a:pPr>
            <a:r>
              <a:rPr lang="de-DE" altLang="de-DE" sz="2200" b="1" dirty="0"/>
              <a:t>Gegründet: 1963</a:t>
            </a:r>
          </a:p>
          <a:p>
            <a:pPr marL="334963" indent="-328613" defTabSz="449263" fontAlgn="base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Clr>
                <a:srgbClr val="003366"/>
              </a:buClr>
              <a:buSzPct val="100000"/>
              <a:buFont typeface="Wingdings" panose="05000000000000000000" pitchFamily="2" charset="2"/>
              <a:buChar char=""/>
              <a:defRPr/>
            </a:pPr>
            <a:r>
              <a:rPr lang="de-DE" altLang="de-DE" sz="2200" b="1" dirty="0"/>
              <a:t>Studierende: 19.000 Einwohner: 134.000</a:t>
            </a:r>
          </a:p>
          <a:p>
            <a:pPr marL="334963" indent="-328613" defTabSz="449263" fontAlgn="base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Clr>
                <a:srgbClr val="003366"/>
              </a:buClr>
              <a:buSzPct val="100000"/>
              <a:buFont typeface="Wingdings" panose="05000000000000000000" pitchFamily="2" charset="2"/>
              <a:buChar char=""/>
              <a:defRPr/>
            </a:pPr>
            <a:r>
              <a:rPr lang="de-DE" altLang="de-DE" sz="2200" b="1" dirty="0"/>
              <a:t>Lage: ca. 2 Autostunden nordöstlich von London in Küstennähe</a:t>
            </a:r>
          </a:p>
        </p:txBody>
      </p:sp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2214563"/>
            <a:ext cx="3683000" cy="245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2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1" y="4797426"/>
            <a:ext cx="3706813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359279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1"/>
          <p:cNvSpPr txBox="1">
            <a:spLocks noChangeArrowheads="1"/>
          </p:cNvSpPr>
          <p:nvPr/>
        </p:nvSpPr>
        <p:spPr bwMode="auto">
          <a:xfrm>
            <a:off x="2895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defTabSz="44926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altLang="de-DE" sz="4400">
                <a:solidFill>
                  <a:srgbClr val="003366"/>
                </a:solidFill>
              </a:rPr>
              <a:t>Bewerbung</a:t>
            </a:r>
          </a:p>
        </p:txBody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422400" y="2060576"/>
            <a:ext cx="6819900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4963" indent="-33496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defTabSz="449263" fontAlgn="base">
              <a:spcBef>
                <a:spcPts val="550"/>
              </a:spcBef>
              <a:spcAft>
                <a:spcPct val="0"/>
              </a:spcAft>
              <a:buClr>
                <a:srgbClr val="003366"/>
              </a:buClr>
              <a:buFont typeface="Wingdings" panose="05000000000000000000" pitchFamily="2" charset="2"/>
              <a:buChar char=""/>
            </a:pPr>
            <a:r>
              <a:rPr lang="de-DE" altLang="de-DE" sz="3200" b="1" dirty="0">
                <a:solidFill>
                  <a:srgbClr val="FF0000"/>
                </a:solidFill>
              </a:rPr>
              <a:t>Frist:  Donnerstag, 16.11.2023!</a:t>
            </a:r>
          </a:p>
          <a:p>
            <a:pPr marL="0" indent="0" defTabSz="449263" fontAlgn="base">
              <a:spcBef>
                <a:spcPts val="550"/>
              </a:spcBef>
              <a:spcAft>
                <a:spcPct val="0"/>
              </a:spcAft>
              <a:buClr>
                <a:srgbClr val="003366"/>
              </a:buClr>
            </a:pPr>
            <a:endParaRPr lang="de-DE" altLang="de-DE" sz="2400" b="1" dirty="0">
              <a:solidFill>
                <a:srgbClr val="FF0000"/>
              </a:solidFill>
            </a:endParaRPr>
          </a:p>
          <a:p>
            <a:pPr defTabSz="449263" fontAlgn="base">
              <a:spcBef>
                <a:spcPts val="550"/>
              </a:spcBef>
              <a:spcAft>
                <a:spcPct val="0"/>
              </a:spcAft>
              <a:buClr>
                <a:srgbClr val="003366"/>
              </a:buClr>
              <a:buFont typeface="Wingdings" panose="05000000000000000000" pitchFamily="2" charset="2"/>
              <a:buChar char=""/>
            </a:pPr>
            <a:r>
              <a:rPr lang="de-DE" altLang="de-DE" sz="2400" dirty="0">
                <a:solidFill>
                  <a:srgbClr val="003366"/>
                </a:solidFill>
              </a:rPr>
              <a:t>Sie können sich um jeden im Internet gelisteten Platz bewerben </a:t>
            </a:r>
          </a:p>
          <a:p>
            <a:pPr defTabSz="449263" fontAlgn="base">
              <a:spcBef>
                <a:spcPts val="550"/>
              </a:spcBef>
              <a:spcAft>
                <a:spcPct val="0"/>
              </a:spcAft>
              <a:buClr>
                <a:srgbClr val="003366"/>
              </a:buClr>
              <a:buFont typeface="Wingdings" panose="05000000000000000000" pitchFamily="2" charset="2"/>
              <a:buChar char=""/>
            </a:pPr>
            <a:r>
              <a:rPr lang="de-DE" altLang="de-DE" sz="2400" dirty="0">
                <a:solidFill>
                  <a:srgbClr val="003366"/>
                </a:solidFill>
              </a:rPr>
              <a:t>Die Vergabe erfolgt vorbehaltlich der Verlängerung einzelner Partnerverträge!</a:t>
            </a:r>
          </a:p>
          <a:p>
            <a:pPr defTabSz="449263" fontAlgn="base">
              <a:spcBef>
                <a:spcPts val="550"/>
              </a:spcBef>
              <a:spcAft>
                <a:spcPct val="0"/>
              </a:spcAft>
              <a:buClr>
                <a:srgbClr val="003366"/>
              </a:buClr>
              <a:buFont typeface="Wingdings" panose="05000000000000000000" pitchFamily="2" charset="2"/>
              <a:buChar char=""/>
            </a:pPr>
            <a:r>
              <a:rPr lang="de-DE" altLang="de-DE" sz="2400" dirty="0">
                <a:solidFill>
                  <a:srgbClr val="003366"/>
                </a:solidFill>
              </a:rPr>
              <a:t>Bewerbung sowohl schriftlich als auch</a:t>
            </a:r>
          </a:p>
          <a:p>
            <a:pPr marL="0" indent="0" defTabSz="449263" fontAlgn="base">
              <a:spcBef>
                <a:spcPts val="550"/>
              </a:spcBef>
              <a:spcAft>
                <a:spcPct val="0"/>
              </a:spcAft>
              <a:buClr>
                <a:srgbClr val="003366"/>
              </a:buClr>
            </a:pPr>
            <a:r>
              <a:rPr lang="de-DE" altLang="de-DE" sz="2400" dirty="0">
                <a:solidFill>
                  <a:srgbClr val="003366"/>
                </a:solidFill>
              </a:rPr>
              <a:t>    über das Portal </a:t>
            </a:r>
            <a:r>
              <a:rPr lang="de-DE" altLang="de-DE" sz="2400" i="1" dirty="0">
                <a:solidFill>
                  <a:srgbClr val="003366"/>
                </a:solidFill>
              </a:rPr>
              <a:t>Mobility Online</a:t>
            </a:r>
          </a:p>
        </p:txBody>
      </p:sp>
      <p:pic>
        <p:nvPicPr>
          <p:cNvPr id="10854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301" y="3171825"/>
            <a:ext cx="3662363" cy="207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698338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1"/>
          <p:cNvSpPr txBox="1">
            <a:spLocks noChangeArrowheads="1"/>
          </p:cNvSpPr>
          <p:nvPr/>
        </p:nvSpPr>
        <p:spPr bwMode="auto">
          <a:xfrm>
            <a:off x="2895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defTabSz="44926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altLang="de-DE" sz="4400">
                <a:solidFill>
                  <a:srgbClr val="003366"/>
                </a:solidFill>
              </a:rPr>
              <a:t>Bewerbung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11300" y="2214564"/>
            <a:ext cx="4945063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4963" indent="-334963"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defTabSz="44926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66"/>
              </a:buClr>
              <a:buSzPct val="100000"/>
              <a:buFont typeface="Wingdings" panose="05000000000000000000" pitchFamily="2" charset="2"/>
              <a:buChar char=""/>
              <a:defRPr/>
            </a:pPr>
            <a:r>
              <a:rPr lang="de-DE" altLang="de-DE" sz="2200" dirty="0"/>
              <a:t>Schriftliche Bewerbung an: Auslandsstudienberatung</a:t>
            </a:r>
          </a:p>
          <a:p>
            <a:pPr marL="342900" defTabSz="44926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defRPr/>
            </a:pPr>
            <a:r>
              <a:rPr lang="de-DE" altLang="de-DE" sz="2200" dirty="0"/>
              <a:t>_______________________</a:t>
            </a:r>
          </a:p>
          <a:p>
            <a:pPr marL="342900" defTabSz="44926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defRPr/>
            </a:pPr>
            <a:r>
              <a:rPr lang="de-DE" altLang="de-DE" sz="2200" b="1" dirty="0">
                <a:solidFill>
                  <a:srgbClr val="FF0000"/>
                </a:solidFill>
              </a:rPr>
              <a:t>Einzureichende Dokumente</a:t>
            </a:r>
          </a:p>
          <a:p>
            <a:pPr defTabSz="44926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66"/>
              </a:buClr>
              <a:buSzPct val="100000"/>
              <a:buFont typeface="Wingdings" panose="05000000000000000000" pitchFamily="2" charset="2"/>
              <a:buChar char=""/>
              <a:defRPr/>
            </a:pPr>
            <a:r>
              <a:rPr lang="de-DE" altLang="de-DE" sz="2200" dirty="0"/>
              <a:t>Formulare aus dem Internet (2x)</a:t>
            </a:r>
          </a:p>
          <a:p>
            <a:pPr defTabSz="44926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66"/>
              </a:buClr>
              <a:buSzPct val="100000"/>
              <a:buFont typeface="Wingdings" panose="05000000000000000000" pitchFamily="2" charset="2"/>
              <a:buChar char=""/>
              <a:defRPr/>
            </a:pPr>
            <a:r>
              <a:rPr lang="de-DE" altLang="de-DE" sz="2200" dirty="0"/>
              <a:t>Tabellarischer Lebenslauf</a:t>
            </a:r>
          </a:p>
          <a:p>
            <a:pPr defTabSz="44926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66"/>
              </a:buClr>
              <a:buSzPct val="100000"/>
              <a:buFont typeface="Wingdings" panose="05000000000000000000" pitchFamily="2" charset="2"/>
              <a:buChar char=""/>
              <a:defRPr/>
            </a:pPr>
            <a:r>
              <a:rPr lang="de-DE" altLang="de-DE" sz="2200" dirty="0"/>
              <a:t>Motivationsschreiben</a:t>
            </a:r>
          </a:p>
          <a:p>
            <a:pPr defTabSz="44926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66"/>
              </a:buClr>
              <a:buSzPct val="100000"/>
              <a:buFont typeface="Wingdings" panose="05000000000000000000" pitchFamily="2" charset="2"/>
              <a:buChar char=""/>
              <a:defRPr/>
            </a:pPr>
            <a:r>
              <a:rPr lang="de-DE" altLang="de-DE" sz="2200" dirty="0"/>
              <a:t>Scheine und Abiturzeugnis (beglaubigt)</a:t>
            </a:r>
          </a:p>
          <a:p>
            <a:pPr marL="342900" defTabSz="44926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defRPr/>
            </a:pPr>
            <a:endParaRPr lang="de-DE" altLang="de-DE" sz="2200" dirty="0"/>
          </a:p>
          <a:p>
            <a:pPr defTabSz="44926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3366"/>
              </a:buClr>
              <a:buSzPct val="100000"/>
              <a:buFont typeface="Wingdings" panose="05000000000000000000" pitchFamily="2" charset="2"/>
              <a:buChar char=""/>
              <a:defRPr/>
            </a:pPr>
            <a:r>
              <a:rPr lang="de-DE" altLang="de-DE" sz="2200" dirty="0">
                <a:solidFill>
                  <a:srgbClr val="FF0000"/>
                </a:solidFill>
              </a:rPr>
              <a:t>Voraussetzung: Zwischenprüfung und Grundlagenschein bei Abreise! </a:t>
            </a:r>
          </a:p>
        </p:txBody>
      </p:sp>
      <p:pic>
        <p:nvPicPr>
          <p:cNvPr id="11059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3184525"/>
            <a:ext cx="3662363" cy="207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24258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57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57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57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57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1"/>
          <p:cNvSpPr txBox="1">
            <a:spLocks noChangeArrowheads="1"/>
          </p:cNvSpPr>
          <p:nvPr/>
        </p:nvSpPr>
        <p:spPr bwMode="auto">
          <a:xfrm>
            <a:off x="2895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defTabSz="44926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altLang="de-DE" sz="4000">
                <a:solidFill>
                  <a:srgbClr val="003366"/>
                </a:solidFill>
              </a:rPr>
              <a:t>Anrechnung von im Ausland erbrachten Studienleistungen</a:t>
            </a:r>
          </a:p>
        </p:txBody>
      </p:sp>
      <p:sp>
        <p:nvSpPr>
          <p:cNvPr id="112643" name="Text Box 2"/>
          <p:cNvSpPr txBox="1">
            <a:spLocks noChangeArrowheads="1"/>
          </p:cNvSpPr>
          <p:nvPr/>
        </p:nvSpPr>
        <p:spPr bwMode="auto">
          <a:xfrm>
            <a:off x="2333625" y="2214564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4963" indent="-33496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defTabSz="449263" fontAlgn="base">
              <a:spcBef>
                <a:spcPts val="725"/>
              </a:spcBef>
              <a:spcAft>
                <a:spcPct val="0"/>
              </a:spcAft>
              <a:buClr>
                <a:srgbClr val="003366"/>
              </a:buClr>
              <a:buFont typeface="Wingdings" panose="05000000000000000000" pitchFamily="2" charset="2"/>
              <a:buChar char=""/>
            </a:pPr>
            <a:r>
              <a:rPr lang="de-DE" altLang="de-DE" sz="2900" dirty="0">
                <a:solidFill>
                  <a:srgbClr val="003366"/>
                </a:solidFill>
              </a:rPr>
              <a:t>Bei Erzielung von min. 60 ECTS-Punkten im Studienjahr und erfolgreich absolvierten Prüfungen an der ausländischen Partnerhochschule: mögliche Anerkennung eines großen Scheines </a:t>
            </a:r>
          </a:p>
          <a:p>
            <a:pPr defTabSz="449263" fontAlgn="base">
              <a:spcBef>
                <a:spcPts val="725"/>
              </a:spcBef>
              <a:spcAft>
                <a:spcPct val="0"/>
              </a:spcAft>
              <a:buClr>
                <a:srgbClr val="003366"/>
              </a:buClr>
              <a:buFont typeface="Wingdings" panose="05000000000000000000" pitchFamily="2" charset="2"/>
              <a:buChar char=""/>
            </a:pPr>
            <a:r>
              <a:rPr lang="de-DE" altLang="de-DE" sz="2900" dirty="0">
                <a:solidFill>
                  <a:srgbClr val="003366"/>
                </a:solidFill>
              </a:rPr>
              <a:t>ggf. Teilanrechnung darüber hinausgehender Studienleistungen im Rahmen des universitären Schwerpunktbereichsstudiums</a:t>
            </a:r>
          </a:p>
        </p:txBody>
      </p:sp>
    </p:spTree>
    <p:extLst>
      <p:ext uri="{BB962C8B-B14F-4D97-AF65-F5344CB8AC3E}">
        <p14:creationId xmlns:p14="http://schemas.microsoft.com/office/powerpoint/2010/main" val="66777169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1"/>
          <p:cNvSpPr txBox="1">
            <a:spLocks noChangeArrowheads="1"/>
          </p:cNvSpPr>
          <p:nvPr/>
        </p:nvSpPr>
        <p:spPr bwMode="auto">
          <a:xfrm>
            <a:off x="2316162" y="609600"/>
            <a:ext cx="79581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defTabSz="44926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altLang="de-DE" dirty="0">
                <a:solidFill>
                  <a:srgbClr val="003366"/>
                </a:solidFill>
              </a:rPr>
              <a:t>Auswirkungen des Auslandsstudiums auf den Freischuss</a:t>
            </a:r>
            <a:r>
              <a:rPr lang="de-DE" altLang="de-DE" sz="4400" dirty="0">
                <a:solidFill>
                  <a:srgbClr val="003366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4691" name="Text Box 2"/>
          <p:cNvSpPr txBox="1">
            <a:spLocks noChangeArrowheads="1"/>
          </p:cNvSpPr>
          <p:nvPr/>
        </p:nvSpPr>
        <p:spPr bwMode="auto">
          <a:xfrm>
            <a:off x="2026508" y="2214564"/>
            <a:ext cx="8265255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4963" indent="-33496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3366"/>
              </a:buClr>
              <a:buFont typeface="Wingdings" panose="05000000000000000000" pitchFamily="2" charset="2"/>
              <a:buChar char=""/>
            </a:pPr>
            <a:r>
              <a:rPr lang="de-DE" altLang="de-DE" sz="3200" dirty="0">
                <a:solidFill>
                  <a:srgbClr val="003366"/>
                </a:solidFill>
              </a:rPr>
              <a:t>Das/Die Auslandssemester bleiben bei der Berechnung der für den Freischuss maßgeblichen Semesteranzahl </a:t>
            </a:r>
            <a:r>
              <a:rPr lang="de-DE" altLang="de-DE" sz="3200" u="sng" dirty="0">
                <a:solidFill>
                  <a:srgbClr val="003366"/>
                </a:solidFill>
              </a:rPr>
              <a:t>unberücksichtigt</a:t>
            </a:r>
            <a:r>
              <a:rPr lang="de-DE" altLang="de-DE" sz="3200" dirty="0">
                <a:solidFill>
                  <a:srgbClr val="003366"/>
                </a:solidFill>
              </a:rPr>
              <a:t>, wenn pro Semester mind. 1 Leistungsnachweis (mündliche Prüfung, Klausur o. Ä.) erbracht wird. </a:t>
            </a:r>
          </a:p>
        </p:txBody>
      </p:sp>
    </p:spTree>
    <p:extLst>
      <p:ext uri="{BB962C8B-B14F-4D97-AF65-F5344CB8AC3E}">
        <p14:creationId xmlns:p14="http://schemas.microsoft.com/office/powerpoint/2010/main" val="293492059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1"/>
          <p:cNvSpPr txBox="1">
            <a:spLocks noChangeArrowheads="1"/>
          </p:cNvSpPr>
          <p:nvPr/>
        </p:nvSpPr>
        <p:spPr bwMode="auto">
          <a:xfrm>
            <a:off x="2895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60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defTabSz="44926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de-DE" altLang="de-DE" sz="4400" dirty="0">
                <a:solidFill>
                  <a:srgbClr val="003366"/>
                </a:solidFill>
              </a:rPr>
              <a:t>Detailinformationen</a:t>
            </a:r>
          </a:p>
        </p:txBody>
      </p:sp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2333625" y="2214564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4963" indent="-334963"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39775" indent="-277813"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60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marL="0" indent="0" defTabSz="449263" fontAlgn="base"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defRPr/>
            </a:pPr>
            <a:r>
              <a:rPr lang="de-DE" altLang="de-DE" sz="2800" dirty="0"/>
              <a:t>Wenden Sie sich gerne </a:t>
            </a:r>
            <a:r>
              <a:rPr lang="de-DE" altLang="de-DE" sz="2800"/>
              <a:t>an uns!</a:t>
            </a:r>
            <a:endParaRPr lang="de-DE" altLang="de-DE" sz="2800" dirty="0"/>
          </a:p>
          <a:p>
            <a:pPr defTabSz="449263" fontAlgn="base"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buFont typeface="Wingdings" panose="05000000000000000000" pitchFamily="2" charset="2"/>
              <a:buChar char=""/>
              <a:defRPr/>
            </a:pPr>
            <a:r>
              <a:rPr lang="de-DE" altLang="de-DE" sz="2800" dirty="0"/>
              <a:t>Dr. Petra Zrenner</a:t>
            </a:r>
          </a:p>
          <a:p>
            <a:pPr defTabSz="449263" fontAlgn="base"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buFont typeface="Wingdings" panose="05000000000000000000" pitchFamily="2" charset="2"/>
              <a:buChar char=""/>
              <a:defRPr/>
            </a:pPr>
            <a:r>
              <a:rPr lang="de-DE" altLang="de-DE" sz="2800" dirty="0"/>
              <a:t>Britta Neumann </a:t>
            </a:r>
          </a:p>
          <a:p>
            <a:pPr defTabSz="449263" fontAlgn="base"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buFont typeface="Wingdings" panose="05000000000000000000" pitchFamily="2" charset="2"/>
              <a:buChar char=""/>
              <a:defRPr/>
            </a:pPr>
            <a:r>
              <a:rPr lang="de-DE" altLang="de-DE" sz="2800" dirty="0"/>
              <a:t>Büro der Auslandsstudienberatung </a:t>
            </a:r>
            <a:br>
              <a:rPr lang="de-DE" altLang="de-DE" sz="2800" dirty="0"/>
            </a:br>
            <a:r>
              <a:rPr lang="de-DE" altLang="de-DE" sz="2800" dirty="0"/>
              <a:t>im Dekanat des Fachbereichs</a:t>
            </a:r>
          </a:p>
          <a:p>
            <a:pPr lvl="1" defTabSz="449263" fontAlgn="base">
              <a:spcBef>
                <a:spcPts val="600"/>
              </a:spcBef>
              <a:spcAft>
                <a:spcPct val="0"/>
              </a:spcAft>
              <a:buSzPct val="55000"/>
              <a:defRPr/>
            </a:pPr>
            <a:endParaRPr lang="de-DE" altLang="de-DE" sz="2400" dirty="0"/>
          </a:p>
          <a:p>
            <a:pPr marL="735013" lvl="1" indent="-273050" defTabSz="449263" fontAlgn="base">
              <a:spcBef>
                <a:spcPts val="600"/>
              </a:spcBef>
              <a:spcAft>
                <a:spcPct val="0"/>
              </a:spcAft>
              <a:buClr>
                <a:srgbClr val="003366"/>
              </a:buClr>
              <a:buSzPct val="55000"/>
              <a:buFont typeface="Wingdings" panose="05000000000000000000" pitchFamily="2" charset="2"/>
              <a:buChar char=""/>
              <a:defRPr/>
            </a:pPr>
            <a:r>
              <a:rPr lang="de-DE" altLang="de-DE" sz="2400" dirty="0"/>
              <a:t>E-Mail: </a:t>
            </a:r>
            <a:r>
              <a:rPr lang="de-DE" altLang="de-DE" sz="2400" dirty="0">
                <a:solidFill>
                  <a:srgbClr val="CCCCFF"/>
                </a:solidFill>
                <a:hlinkClick r:id="rId3"/>
              </a:rPr>
              <a:t>ausstudb@staff.uni-marburg.de</a:t>
            </a:r>
          </a:p>
          <a:p>
            <a:pPr defTabSz="449263" fontAlgn="base">
              <a:spcBef>
                <a:spcPts val="700"/>
              </a:spcBef>
              <a:spcAft>
                <a:spcPct val="0"/>
              </a:spcAft>
              <a:buClr>
                <a:srgbClr val="003366"/>
              </a:buClr>
              <a:buSzPct val="100000"/>
              <a:buFont typeface="Wingdings" panose="05000000000000000000" pitchFamily="2" charset="2"/>
              <a:buChar char=""/>
              <a:defRPr/>
            </a:pPr>
            <a:r>
              <a:rPr lang="de-DE" altLang="de-DE" sz="2800" dirty="0"/>
              <a:t>Telefon: 06421 – 28 23 102</a:t>
            </a:r>
          </a:p>
        </p:txBody>
      </p:sp>
    </p:spTree>
    <p:extLst>
      <p:ext uri="{BB962C8B-B14F-4D97-AF65-F5344CB8AC3E}">
        <p14:creationId xmlns:p14="http://schemas.microsoft.com/office/powerpoint/2010/main" val="40549599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60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60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Breitbild</PresentationFormat>
  <Paragraphs>60</Paragraphs>
  <Slides>8</Slides>
  <Notes>8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0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Philipps-Universität Marburg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Barthelmes, Michele</dc:creator>
  <cp:lastModifiedBy>Dekan FB 01</cp:lastModifiedBy>
  <cp:revision>9</cp:revision>
  <dcterms:created xsi:type="dcterms:W3CDTF">2022-10-24T12:43:24Z</dcterms:created>
  <dcterms:modified xsi:type="dcterms:W3CDTF">2023-11-06T13:30:39Z</dcterms:modified>
</cp:coreProperties>
</file>