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64" r:id="rId4"/>
    <p:sldId id="265" r:id="rId5"/>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8"/>
    <p:restoredTop sz="94617"/>
  </p:normalViewPr>
  <p:slideViewPr>
    <p:cSldViewPr>
      <p:cViewPr varScale="1">
        <p:scale>
          <a:sx n="88" d="100"/>
          <a:sy n="88" d="100"/>
        </p:scale>
        <p:origin x="1216"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3.xml"/><Relationship Id="rId4" Type="http://schemas.openxmlformats.org/officeDocument/2006/relationships/slide" Target="slides/slide2.xml"/><Relationship Id="rId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65CA2-B8C5-4569-87B3-403C547C7B0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de-DE"/>
        </a:p>
      </dgm:t>
    </dgm:pt>
    <dgm:pt modelId="{501E8BA0-086C-4122-B377-14FD0A14922C}">
      <dgm:prSet phldrT="[Text]"/>
      <dgm:spPr/>
      <dgm:t>
        <a:bodyPr/>
        <a:lstStyle/>
        <a:p>
          <a:r>
            <a:rPr lang="de-DE" dirty="0"/>
            <a:t>Orientierungsmodule:  Einführung | Methoden </a:t>
          </a:r>
        </a:p>
      </dgm:t>
    </dgm:pt>
    <dgm:pt modelId="{BD6C3B59-104F-4CCC-A509-DDE3A07680F5}" type="parTrans" cxnId="{D262E12A-DBF3-4C0D-946E-9F44E429C364}">
      <dgm:prSet/>
      <dgm:spPr/>
      <dgm:t>
        <a:bodyPr/>
        <a:lstStyle/>
        <a:p>
          <a:endParaRPr lang="de-DE"/>
        </a:p>
      </dgm:t>
    </dgm:pt>
    <dgm:pt modelId="{CF3BBE3B-4D3D-4135-969F-A28495674A8B}" type="sibTrans" cxnId="{D262E12A-DBF3-4C0D-946E-9F44E429C364}">
      <dgm:prSet/>
      <dgm:spPr/>
      <dgm:t>
        <a:bodyPr/>
        <a:lstStyle/>
        <a:p>
          <a:endParaRPr lang="de-DE"/>
        </a:p>
      </dgm:t>
    </dgm:pt>
    <dgm:pt modelId="{EC88980F-EFC0-4E22-B2B5-5B1040EBF8F8}">
      <dgm:prSet phldrT="[Text]"/>
      <dgm:spPr/>
      <dgm:t>
        <a:bodyPr/>
        <a:lstStyle/>
        <a:p>
          <a:r>
            <a:rPr lang="de-DE" dirty="0"/>
            <a:t>Basismodule: Vorlesungen/Übung plus Seminar zur Theoretischen | Praktischen | Geschichte der Philosophie; Vorlesung/Übung zur Logik und Argumentationstheorie</a:t>
          </a:r>
        </a:p>
      </dgm:t>
    </dgm:pt>
    <dgm:pt modelId="{87699B73-CA62-4519-9744-BD4B51EF5BB5}" type="parTrans" cxnId="{AFF46C0E-1881-4599-AD35-2E3CEB7C0DF0}">
      <dgm:prSet/>
      <dgm:spPr/>
      <dgm:t>
        <a:bodyPr/>
        <a:lstStyle/>
        <a:p>
          <a:endParaRPr lang="de-DE"/>
        </a:p>
      </dgm:t>
    </dgm:pt>
    <dgm:pt modelId="{CAFD9C3A-84C8-4156-A865-815E9E1CF320}" type="sibTrans" cxnId="{AFF46C0E-1881-4599-AD35-2E3CEB7C0DF0}">
      <dgm:prSet/>
      <dgm:spPr/>
      <dgm:t>
        <a:bodyPr/>
        <a:lstStyle/>
        <a:p>
          <a:endParaRPr lang="de-DE"/>
        </a:p>
      </dgm:t>
    </dgm:pt>
    <dgm:pt modelId="{2CDF2825-3808-4A4F-81EA-6999A10EFDB4}">
      <dgm:prSet phldrT="[Text]"/>
      <dgm:spPr/>
      <dgm:t>
        <a:bodyPr/>
        <a:lstStyle/>
        <a:p>
          <a:r>
            <a:rPr lang="de-DE" dirty="0"/>
            <a:t>Wahlpflichtmodule: Seminare zu speziellen Disziplinen, Epochen und Methoden der Philosophie</a:t>
          </a:r>
        </a:p>
      </dgm:t>
    </dgm:pt>
    <dgm:pt modelId="{7E9208F6-3B5C-4BF6-8FF8-5EACAAF0E467}" type="parTrans" cxnId="{E14EB52D-DA0A-4241-80CD-4A60E0B28803}">
      <dgm:prSet/>
      <dgm:spPr/>
      <dgm:t>
        <a:bodyPr/>
        <a:lstStyle/>
        <a:p>
          <a:endParaRPr lang="de-DE"/>
        </a:p>
      </dgm:t>
    </dgm:pt>
    <dgm:pt modelId="{A255FC82-0EF2-4853-A5EB-5913F3A7EEC9}" type="sibTrans" cxnId="{E14EB52D-DA0A-4241-80CD-4A60E0B28803}">
      <dgm:prSet/>
      <dgm:spPr/>
      <dgm:t>
        <a:bodyPr/>
        <a:lstStyle/>
        <a:p>
          <a:endParaRPr lang="de-DE"/>
        </a:p>
      </dgm:t>
    </dgm:pt>
    <dgm:pt modelId="{C24F1494-F44B-4666-B5BF-2C981459A4D8}">
      <dgm:prSet/>
      <dgm:spPr/>
      <dgm:t>
        <a:bodyPr/>
        <a:lstStyle/>
        <a:p>
          <a:r>
            <a:rPr lang="de-DE"/>
            <a:t>Abschlußmodul: B.A.-Arbeit und mündliches Kolloquium</a:t>
          </a:r>
        </a:p>
      </dgm:t>
    </dgm:pt>
    <dgm:pt modelId="{4E34C7DB-7639-4E5E-A12F-193B467456E5}" type="parTrans" cxnId="{E7673284-1A2D-44FD-9986-988E1E8AAE5E}">
      <dgm:prSet/>
      <dgm:spPr/>
      <dgm:t>
        <a:bodyPr/>
        <a:lstStyle/>
        <a:p>
          <a:endParaRPr lang="de-DE"/>
        </a:p>
      </dgm:t>
    </dgm:pt>
    <dgm:pt modelId="{83424041-2A2E-48C1-AB18-302274FA8A17}" type="sibTrans" cxnId="{E7673284-1A2D-44FD-9986-988E1E8AAE5E}">
      <dgm:prSet/>
      <dgm:spPr/>
      <dgm:t>
        <a:bodyPr/>
        <a:lstStyle/>
        <a:p>
          <a:endParaRPr lang="de-DE"/>
        </a:p>
      </dgm:t>
    </dgm:pt>
    <dgm:pt modelId="{B6D3AEFD-2D01-4470-9910-C76F3ECFD058}">
      <dgm:prSet/>
      <dgm:spPr/>
      <dgm:t>
        <a:bodyPr/>
        <a:lstStyle/>
        <a:p>
          <a:r>
            <a:rPr lang="de-DE" dirty="0"/>
            <a:t>Aufbaumodule: Seminare zu speziellen Fragen aus den drei Bereichen der Philosophie</a:t>
          </a:r>
        </a:p>
      </dgm:t>
    </dgm:pt>
    <dgm:pt modelId="{F9AD7F0F-9E2B-478D-990E-278434469923}" type="parTrans" cxnId="{029A12AB-CD86-4689-B241-6EA77642F0BA}">
      <dgm:prSet/>
      <dgm:spPr/>
      <dgm:t>
        <a:bodyPr/>
        <a:lstStyle/>
        <a:p>
          <a:endParaRPr lang="de-DE"/>
        </a:p>
      </dgm:t>
    </dgm:pt>
    <dgm:pt modelId="{25BDC38D-DB75-41EC-B1AF-79F4674AE869}" type="sibTrans" cxnId="{029A12AB-CD86-4689-B241-6EA77642F0BA}">
      <dgm:prSet/>
      <dgm:spPr/>
      <dgm:t>
        <a:bodyPr/>
        <a:lstStyle/>
        <a:p>
          <a:endParaRPr lang="de-DE"/>
        </a:p>
      </dgm:t>
    </dgm:pt>
    <dgm:pt modelId="{08D30B74-D08C-45F2-9D9C-F1B08A6F6BB1}">
      <dgm:prSet/>
      <dgm:spPr/>
      <dgm:t>
        <a:bodyPr/>
        <a:lstStyle/>
        <a:p>
          <a:r>
            <a:rPr lang="de-DE"/>
            <a:t>Module anderer Fächer </a:t>
          </a:r>
        </a:p>
      </dgm:t>
    </dgm:pt>
    <dgm:pt modelId="{5462A0A3-9C83-4C04-BA88-DD558EFDC795}" type="parTrans" cxnId="{F3EFD798-2E34-4AB9-9897-62A4386054AE}">
      <dgm:prSet/>
      <dgm:spPr/>
      <dgm:t>
        <a:bodyPr/>
        <a:lstStyle/>
        <a:p>
          <a:endParaRPr lang="de-DE"/>
        </a:p>
      </dgm:t>
    </dgm:pt>
    <dgm:pt modelId="{ED13A42A-1BA3-4461-B5C0-7BE9584C7901}" type="sibTrans" cxnId="{F3EFD798-2E34-4AB9-9897-62A4386054AE}">
      <dgm:prSet/>
      <dgm:spPr/>
      <dgm:t>
        <a:bodyPr/>
        <a:lstStyle/>
        <a:p>
          <a:endParaRPr lang="de-DE"/>
        </a:p>
      </dgm:t>
    </dgm:pt>
    <dgm:pt modelId="{C98642AA-058D-41AF-A8D1-E33519958795}" type="pres">
      <dgm:prSet presAssocID="{C0F65CA2-B8C5-4569-87B3-403C547C7B0F}" presName="linear" presStyleCnt="0">
        <dgm:presLayoutVars>
          <dgm:animLvl val="lvl"/>
          <dgm:resizeHandles val="exact"/>
        </dgm:presLayoutVars>
      </dgm:prSet>
      <dgm:spPr/>
    </dgm:pt>
    <dgm:pt modelId="{01D0D9C2-74E7-4831-A757-EA2A0E312140}" type="pres">
      <dgm:prSet presAssocID="{501E8BA0-086C-4122-B377-14FD0A14922C}" presName="parentText" presStyleLbl="node1" presStyleIdx="0" presStyleCnt="6" custLinFactY="75813" custLinFactNeighborY="100000">
        <dgm:presLayoutVars>
          <dgm:chMax val="0"/>
          <dgm:bulletEnabled val="1"/>
        </dgm:presLayoutVars>
      </dgm:prSet>
      <dgm:spPr/>
    </dgm:pt>
    <dgm:pt modelId="{47AA62B5-5AA0-4495-95CF-8EDBAE224FE9}" type="pres">
      <dgm:prSet presAssocID="{CF3BBE3B-4D3D-4135-969F-A28495674A8B}" presName="spacer" presStyleCnt="0"/>
      <dgm:spPr/>
    </dgm:pt>
    <dgm:pt modelId="{46860300-3257-4497-8621-66455F412FEF}" type="pres">
      <dgm:prSet presAssocID="{EC88980F-EFC0-4E22-B2B5-5B1040EBF8F8}" presName="parentText" presStyleLbl="node1" presStyleIdx="1" presStyleCnt="6" custScaleY="89911" custLinFactY="62924" custLinFactNeighborX="-1179" custLinFactNeighborY="100000">
        <dgm:presLayoutVars>
          <dgm:chMax val="0"/>
          <dgm:bulletEnabled val="1"/>
        </dgm:presLayoutVars>
      </dgm:prSet>
      <dgm:spPr/>
    </dgm:pt>
    <dgm:pt modelId="{3E877C9D-C9D1-41A2-8518-66D9953F90BE}" type="pres">
      <dgm:prSet presAssocID="{CAFD9C3A-84C8-4156-A865-815E9E1CF320}" presName="spacer" presStyleCnt="0"/>
      <dgm:spPr/>
    </dgm:pt>
    <dgm:pt modelId="{66340B29-1E7F-42E8-BAE2-5A78596E07D3}" type="pres">
      <dgm:prSet presAssocID="{B6D3AEFD-2D01-4470-9910-C76F3ECFD058}" presName="parentText" presStyleLbl="node1" presStyleIdx="2" presStyleCnt="6" custAng="0" custLinFactY="60124" custLinFactNeighborY="100000">
        <dgm:presLayoutVars>
          <dgm:chMax val="0"/>
          <dgm:bulletEnabled val="1"/>
        </dgm:presLayoutVars>
      </dgm:prSet>
      <dgm:spPr/>
    </dgm:pt>
    <dgm:pt modelId="{EEA853C4-2435-42F9-A69F-8D0C4A94F363}" type="pres">
      <dgm:prSet presAssocID="{25BDC38D-DB75-41EC-B1AF-79F4674AE869}" presName="spacer" presStyleCnt="0"/>
      <dgm:spPr/>
    </dgm:pt>
    <dgm:pt modelId="{4193E1CB-8765-47EF-9C2F-7F0B8214A717}" type="pres">
      <dgm:prSet presAssocID="{2CDF2825-3808-4A4F-81EA-6999A10EFDB4}" presName="parentText" presStyleLbl="node1" presStyleIdx="3" presStyleCnt="6" custLinFactY="47235" custLinFactNeighborY="100000">
        <dgm:presLayoutVars>
          <dgm:chMax val="0"/>
          <dgm:bulletEnabled val="1"/>
        </dgm:presLayoutVars>
      </dgm:prSet>
      <dgm:spPr/>
    </dgm:pt>
    <dgm:pt modelId="{728C660C-FE31-4CB2-8051-DAA1DD732809}" type="pres">
      <dgm:prSet presAssocID="{A255FC82-0EF2-4853-A5EB-5913F3A7EEC9}" presName="spacer" presStyleCnt="0"/>
      <dgm:spPr/>
    </dgm:pt>
    <dgm:pt modelId="{6D7581E3-539E-43DB-B5DE-752DD8680545}" type="pres">
      <dgm:prSet presAssocID="{C24F1494-F44B-4666-B5BF-2C981459A4D8}" presName="parentText" presStyleLbl="node1" presStyleIdx="4" presStyleCnt="6" custLinFactY="34346" custLinFactNeighborY="100000">
        <dgm:presLayoutVars>
          <dgm:chMax val="0"/>
          <dgm:bulletEnabled val="1"/>
        </dgm:presLayoutVars>
      </dgm:prSet>
      <dgm:spPr/>
    </dgm:pt>
    <dgm:pt modelId="{259A1721-D5E7-42E2-8A7E-3A6A145C2EB5}" type="pres">
      <dgm:prSet presAssocID="{83424041-2A2E-48C1-AB18-302274FA8A17}" presName="spacer" presStyleCnt="0"/>
      <dgm:spPr/>
    </dgm:pt>
    <dgm:pt modelId="{2D39402B-09D4-453E-B98C-B6DE856C3179}" type="pres">
      <dgm:prSet presAssocID="{08D30B74-D08C-45F2-9D9C-F1B08A6F6BB1}" presName="parentText" presStyleLbl="node1" presStyleIdx="5" presStyleCnt="6" custLinFactY="37238" custLinFactNeighborY="100000">
        <dgm:presLayoutVars>
          <dgm:chMax val="0"/>
          <dgm:bulletEnabled val="1"/>
        </dgm:presLayoutVars>
      </dgm:prSet>
      <dgm:spPr/>
    </dgm:pt>
  </dgm:ptLst>
  <dgm:cxnLst>
    <dgm:cxn modelId="{1CD66400-3BAC-43AA-A136-242FF86F4EB2}" type="presOf" srcId="{B6D3AEFD-2D01-4470-9910-C76F3ECFD058}" destId="{66340B29-1E7F-42E8-BAE2-5A78596E07D3}" srcOrd="0" destOrd="0" presId="urn:microsoft.com/office/officeart/2005/8/layout/vList2"/>
    <dgm:cxn modelId="{AFF46C0E-1881-4599-AD35-2E3CEB7C0DF0}" srcId="{C0F65CA2-B8C5-4569-87B3-403C547C7B0F}" destId="{EC88980F-EFC0-4E22-B2B5-5B1040EBF8F8}" srcOrd="1" destOrd="0" parTransId="{87699B73-CA62-4519-9744-BD4B51EF5BB5}" sibTransId="{CAFD9C3A-84C8-4156-A865-815E9E1CF320}"/>
    <dgm:cxn modelId="{D262E12A-DBF3-4C0D-946E-9F44E429C364}" srcId="{C0F65CA2-B8C5-4569-87B3-403C547C7B0F}" destId="{501E8BA0-086C-4122-B377-14FD0A14922C}" srcOrd="0" destOrd="0" parTransId="{BD6C3B59-104F-4CCC-A509-DDE3A07680F5}" sibTransId="{CF3BBE3B-4D3D-4135-969F-A28495674A8B}"/>
    <dgm:cxn modelId="{E14EB52D-DA0A-4241-80CD-4A60E0B28803}" srcId="{C0F65CA2-B8C5-4569-87B3-403C547C7B0F}" destId="{2CDF2825-3808-4A4F-81EA-6999A10EFDB4}" srcOrd="3" destOrd="0" parTransId="{7E9208F6-3B5C-4BF6-8FF8-5EACAAF0E467}" sibTransId="{A255FC82-0EF2-4853-A5EB-5913F3A7EEC9}"/>
    <dgm:cxn modelId="{AB9ACA38-655A-49CA-9A42-212DD27FF343}" type="presOf" srcId="{08D30B74-D08C-45F2-9D9C-F1B08A6F6BB1}" destId="{2D39402B-09D4-453E-B98C-B6DE856C3179}" srcOrd="0" destOrd="0" presId="urn:microsoft.com/office/officeart/2005/8/layout/vList2"/>
    <dgm:cxn modelId="{4461A747-4130-4A9F-9ED7-95FCA2F2B761}" type="presOf" srcId="{C0F65CA2-B8C5-4569-87B3-403C547C7B0F}" destId="{C98642AA-058D-41AF-A8D1-E33519958795}" srcOrd="0" destOrd="0" presId="urn:microsoft.com/office/officeart/2005/8/layout/vList2"/>
    <dgm:cxn modelId="{3B5C3480-C050-4324-BC10-4F74EB73E25A}" type="presOf" srcId="{EC88980F-EFC0-4E22-B2B5-5B1040EBF8F8}" destId="{46860300-3257-4497-8621-66455F412FEF}" srcOrd="0" destOrd="0" presId="urn:microsoft.com/office/officeart/2005/8/layout/vList2"/>
    <dgm:cxn modelId="{E7673284-1A2D-44FD-9986-988E1E8AAE5E}" srcId="{C0F65CA2-B8C5-4569-87B3-403C547C7B0F}" destId="{C24F1494-F44B-4666-B5BF-2C981459A4D8}" srcOrd="4" destOrd="0" parTransId="{4E34C7DB-7639-4E5E-A12F-193B467456E5}" sibTransId="{83424041-2A2E-48C1-AB18-302274FA8A17}"/>
    <dgm:cxn modelId="{F3EFD798-2E34-4AB9-9897-62A4386054AE}" srcId="{C0F65CA2-B8C5-4569-87B3-403C547C7B0F}" destId="{08D30B74-D08C-45F2-9D9C-F1B08A6F6BB1}" srcOrd="5" destOrd="0" parTransId="{5462A0A3-9C83-4C04-BA88-DD558EFDC795}" sibTransId="{ED13A42A-1BA3-4461-B5C0-7BE9584C7901}"/>
    <dgm:cxn modelId="{029A12AB-CD86-4689-B241-6EA77642F0BA}" srcId="{C0F65CA2-B8C5-4569-87B3-403C547C7B0F}" destId="{B6D3AEFD-2D01-4470-9910-C76F3ECFD058}" srcOrd="2" destOrd="0" parTransId="{F9AD7F0F-9E2B-478D-990E-278434469923}" sibTransId="{25BDC38D-DB75-41EC-B1AF-79F4674AE869}"/>
    <dgm:cxn modelId="{B6E2EBCB-C58D-4D41-99E2-00FD7342FB8F}" type="presOf" srcId="{501E8BA0-086C-4122-B377-14FD0A14922C}" destId="{01D0D9C2-74E7-4831-A757-EA2A0E312140}" srcOrd="0" destOrd="0" presId="urn:microsoft.com/office/officeart/2005/8/layout/vList2"/>
    <dgm:cxn modelId="{D4581DCD-8827-4FB5-B435-84C1EC7A5FAF}" type="presOf" srcId="{2CDF2825-3808-4A4F-81EA-6999A10EFDB4}" destId="{4193E1CB-8765-47EF-9C2F-7F0B8214A717}" srcOrd="0" destOrd="0" presId="urn:microsoft.com/office/officeart/2005/8/layout/vList2"/>
    <dgm:cxn modelId="{C1EA0BEA-B4A6-414E-AB65-FEE303D48453}" type="presOf" srcId="{C24F1494-F44B-4666-B5BF-2C981459A4D8}" destId="{6D7581E3-539E-43DB-B5DE-752DD8680545}" srcOrd="0" destOrd="0" presId="urn:microsoft.com/office/officeart/2005/8/layout/vList2"/>
    <dgm:cxn modelId="{01919EAE-C6EC-450B-B0A5-D2012FDBD6E9}" type="presParOf" srcId="{C98642AA-058D-41AF-A8D1-E33519958795}" destId="{01D0D9C2-74E7-4831-A757-EA2A0E312140}" srcOrd="0" destOrd="0" presId="urn:microsoft.com/office/officeart/2005/8/layout/vList2"/>
    <dgm:cxn modelId="{931FFEBE-BFCA-47A2-BE92-FF62B52E9B6F}" type="presParOf" srcId="{C98642AA-058D-41AF-A8D1-E33519958795}" destId="{47AA62B5-5AA0-4495-95CF-8EDBAE224FE9}" srcOrd="1" destOrd="0" presId="urn:microsoft.com/office/officeart/2005/8/layout/vList2"/>
    <dgm:cxn modelId="{4E321784-FBA2-4FB0-AD0C-E9CC8B7B6738}" type="presParOf" srcId="{C98642AA-058D-41AF-A8D1-E33519958795}" destId="{46860300-3257-4497-8621-66455F412FEF}" srcOrd="2" destOrd="0" presId="urn:microsoft.com/office/officeart/2005/8/layout/vList2"/>
    <dgm:cxn modelId="{274E740C-3F02-4115-A26E-708A5656B6B8}" type="presParOf" srcId="{C98642AA-058D-41AF-A8D1-E33519958795}" destId="{3E877C9D-C9D1-41A2-8518-66D9953F90BE}" srcOrd="3" destOrd="0" presId="urn:microsoft.com/office/officeart/2005/8/layout/vList2"/>
    <dgm:cxn modelId="{A0E1874E-EC92-467D-9B11-5EC477AA043E}" type="presParOf" srcId="{C98642AA-058D-41AF-A8D1-E33519958795}" destId="{66340B29-1E7F-42E8-BAE2-5A78596E07D3}" srcOrd="4" destOrd="0" presId="urn:microsoft.com/office/officeart/2005/8/layout/vList2"/>
    <dgm:cxn modelId="{1B4583FD-8097-4450-84D1-BAF4E269AA40}" type="presParOf" srcId="{C98642AA-058D-41AF-A8D1-E33519958795}" destId="{EEA853C4-2435-42F9-A69F-8D0C4A94F363}" srcOrd="5" destOrd="0" presId="urn:microsoft.com/office/officeart/2005/8/layout/vList2"/>
    <dgm:cxn modelId="{A5020D2D-26F8-45DF-B3DD-12E15A193117}" type="presParOf" srcId="{C98642AA-058D-41AF-A8D1-E33519958795}" destId="{4193E1CB-8765-47EF-9C2F-7F0B8214A717}" srcOrd="6" destOrd="0" presId="urn:microsoft.com/office/officeart/2005/8/layout/vList2"/>
    <dgm:cxn modelId="{E015621E-CAFD-4F28-B749-55E93B3A3565}" type="presParOf" srcId="{C98642AA-058D-41AF-A8D1-E33519958795}" destId="{728C660C-FE31-4CB2-8051-DAA1DD732809}" srcOrd="7" destOrd="0" presId="urn:microsoft.com/office/officeart/2005/8/layout/vList2"/>
    <dgm:cxn modelId="{7CF9B576-595B-4C84-82BF-5166C35BC20B}" type="presParOf" srcId="{C98642AA-058D-41AF-A8D1-E33519958795}" destId="{6D7581E3-539E-43DB-B5DE-752DD8680545}" srcOrd="8" destOrd="0" presId="urn:microsoft.com/office/officeart/2005/8/layout/vList2"/>
    <dgm:cxn modelId="{124D1C80-5F2E-4675-8543-18B96D403B1F}" type="presParOf" srcId="{C98642AA-058D-41AF-A8D1-E33519958795}" destId="{259A1721-D5E7-42E2-8A7E-3A6A145C2EB5}" srcOrd="9" destOrd="0" presId="urn:microsoft.com/office/officeart/2005/8/layout/vList2"/>
    <dgm:cxn modelId="{ED373924-02F0-4E1F-999A-18F7D58C0BFD}" type="presParOf" srcId="{C98642AA-058D-41AF-A8D1-E33519958795}" destId="{2D39402B-09D4-453E-B98C-B6DE856C3179}"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0D9C2-74E7-4831-A757-EA2A0E312140}">
      <dsp:nvSpPr>
        <dsp:cNvPr id="0" name=""/>
        <dsp:cNvSpPr/>
      </dsp:nvSpPr>
      <dsp:spPr>
        <a:xfrm>
          <a:off x="0" y="406953"/>
          <a:ext cx="6108948" cy="456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dirty="0"/>
            <a:t>Orientierungsmodule:  Einführung | Methoden </a:t>
          </a:r>
        </a:p>
      </dsp:txBody>
      <dsp:txXfrm>
        <a:off x="22275" y="429228"/>
        <a:ext cx="6064398" cy="411750"/>
      </dsp:txXfrm>
    </dsp:sp>
    <dsp:sp modelId="{46860300-3257-4497-8621-66455F412FEF}">
      <dsp:nvSpPr>
        <dsp:cNvPr id="0" name=""/>
        <dsp:cNvSpPr/>
      </dsp:nvSpPr>
      <dsp:spPr>
        <a:xfrm>
          <a:off x="0" y="839001"/>
          <a:ext cx="6108948" cy="4102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dirty="0"/>
            <a:t>Basismodule: Vorlesungen/Übung plus Seminar zur Theoretischen | Praktischen | Geschichte der Philosophie; Vorlesung/Übung zur Logik und Argumentationstheorie</a:t>
          </a:r>
        </a:p>
      </dsp:txBody>
      <dsp:txXfrm>
        <a:off x="20027" y="859028"/>
        <a:ext cx="6068894" cy="370209"/>
      </dsp:txXfrm>
    </dsp:sp>
    <dsp:sp modelId="{66340B29-1E7F-42E8-BAE2-5A78596E07D3}">
      <dsp:nvSpPr>
        <dsp:cNvPr id="0" name=""/>
        <dsp:cNvSpPr/>
      </dsp:nvSpPr>
      <dsp:spPr>
        <a:xfrm>
          <a:off x="0" y="1271048"/>
          <a:ext cx="6108948" cy="4563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dirty="0"/>
            <a:t>Aufbaumodule: Seminare zu speziellen Fragen aus den drei Bereichen der Philosophie</a:t>
          </a:r>
        </a:p>
      </dsp:txBody>
      <dsp:txXfrm>
        <a:off x="22275" y="1293323"/>
        <a:ext cx="6064398" cy="411750"/>
      </dsp:txXfrm>
    </dsp:sp>
    <dsp:sp modelId="{4193E1CB-8765-47EF-9C2F-7F0B8214A717}">
      <dsp:nvSpPr>
        <dsp:cNvPr id="0" name=""/>
        <dsp:cNvSpPr/>
      </dsp:nvSpPr>
      <dsp:spPr>
        <a:xfrm>
          <a:off x="0" y="1703096"/>
          <a:ext cx="6108948" cy="4563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dirty="0"/>
            <a:t>Wahlpflichtmodule: Seminare zu speziellen Disziplinen, Epochen und Methoden der Philosophie</a:t>
          </a:r>
        </a:p>
      </dsp:txBody>
      <dsp:txXfrm>
        <a:off x="22275" y="1725371"/>
        <a:ext cx="6064398" cy="411750"/>
      </dsp:txXfrm>
    </dsp:sp>
    <dsp:sp modelId="{6D7581E3-539E-43DB-B5DE-752DD8680545}">
      <dsp:nvSpPr>
        <dsp:cNvPr id="0" name=""/>
        <dsp:cNvSpPr/>
      </dsp:nvSpPr>
      <dsp:spPr>
        <a:xfrm>
          <a:off x="0" y="2135143"/>
          <a:ext cx="6108948" cy="4563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Abschlußmodul: B.A.-Arbeit und mündliches Kolloquium</a:t>
          </a:r>
        </a:p>
      </dsp:txBody>
      <dsp:txXfrm>
        <a:off x="22275" y="2157418"/>
        <a:ext cx="6064398" cy="411750"/>
      </dsp:txXfrm>
    </dsp:sp>
    <dsp:sp modelId="{2D39402B-09D4-453E-B98C-B6DE856C3179}">
      <dsp:nvSpPr>
        <dsp:cNvPr id="0" name=""/>
        <dsp:cNvSpPr/>
      </dsp:nvSpPr>
      <dsp:spPr>
        <a:xfrm>
          <a:off x="0" y="2461182"/>
          <a:ext cx="6108948" cy="4563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e-DE" sz="1000" kern="1200"/>
            <a:t>Module anderer Fächer </a:t>
          </a:r>
        </a:p>
      </dsp:txBody>
      <dsp:txXfrm>
        <a:off x="22275" y="2483457"/>
        <a:ext cx="6064398" cy="4117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1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7520"/>
            <a:ext cx="8229600" cy="1237320"/>
          </a:xfrm>
          <a:prstGeom prst="rect">
            <a:avLst/>
          </a:prstGeom>
        </p:spPr>
        <p:txBody>
          <a:bodyPr/>
          <a:lstStyle/>
          <a:p>
            <a:endParaRPr/>
          </a:p>
        </p:txBody>
      </p:sp>
      <p:sp>
        <p:nvSpPr>
          <p:cNvPr id="32" name="PlaceHolder 2"/>
          <p:cNvSpPr>
            <a:spLocks noGrp="1"/>
          </p:cNvSpPr>
          <p:nvPr>
            <p:ph type="body"/>
          </p:nvPr>
        </p:nvSpPr>
        <p:spPr>
          <a:xfrm>
            <a:off x="395280" y="1971360"/>
            <a:ext cx="8229600" cy="1896840"/>
          </a:xfrm>
          <a:prstGeom prst="rect">
            <a:avLst/>
          </a:prstGeom>
        </p:spPr>
        <p:txBody>
          <a:bodyPr/>
          <a:lstStyle/>
          <a:p>
            <a:endParaRPr/>
          </a:p>
        </p:txBody>
      </p:sp>
      <p:sp>
        <p:nvSpPr>
          <p:cNvPr id="33" name="PlaceHolder 3"/>
          <p:cNvSpPr>
            <a:spLocks noGrp="1"/>
          </p:cNvSpPr>
          <p:nvPr>
            <p:ph type="body"/>
          </p:nvPr>
        </p:nvSpPr>
        <p:spPr>
          <a:xfrm>
            <a:off x="395280" y="4048560"/>
            <a:ext cx="8229600" cy="1896840"/>
          </a:xfrm>
          <a:prstGeom prst="rect">
            <a:avLst/>
          </a:prstGeom>
        </p:spPr>
        <p:txBody>
          <a:bodyPr/>
          <a:lstStyle/>
          <a:p>
            <a:endParaRPr/>
          </a:p>
        </p:txBody>
      </p:sp>
    </p:spTree>
    <p:extLst>
      <p:ext uri="{BB962C8B-B14F-4D97-AF65-F5344CB8AC3E}">
        <p14:creationId xmlns:p14="http://schemas.microsoft.com/office/powerpoint/2010/main" val="222953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27520"/>
            <a:ext cx="8229600" cy="1237320"/>
          </a:xfrm>
          <a:prstGeom prst="rect">
            <a:avLst/>
          </a:prstGeom>
        </p:spPr>
        <p:txBody>
          <a:bodyPr/>
          <a:lstStyle/>
          <a:p>
            <a:endParaRPr/>
          </a:p>
        </p:txBody>
      </p:sp>
      <p:sp>
        <p:nvSpPr>
          <p:cNvPr id="35" name="PlaceHolder 2"/>
          <p:cNvSpPr>
            <a:spLocks noGrp="1"/>
          </p:cNvSpPr>
          <p:nvPr>
            <p:ph type="body"/>
          </p:nvPr>
        </p:nvSpPr>
        <p:spPr>
          <a:xfrm>
            <a:off x="395280" y="1971360"/>
            <a:ext cx="4015800" cy="1896840"/>
          </a:xfrm>
          <a:prstGeom prst="rect">
            <a:avLst/>
          </a:prstGeom>
        </p:spPr>
        <p:txBody>
          <a:bodyPr/>
          <a:lstStyle/>
          <a:p>
            <a:endParaRPr/>
          </a:p>
        </p:txBody>
      </p:sp>
      <p:sp>
        <p:nvSpPr>
          <p:cNvPr id="36" name="PlaceHolder 3"/>
          <p:cNvSpPr>
            <a:spLocks noGrp="1"/>
          </p:cNvSpPr>
          <p:nvPr>
            <p:ph type="body"/>
          </p:nvPr>
        </p:nvSpPr>
        <p:spPr>
          <a:xfrm>
            <a:off x="4611960" y="1971360"/>
            <a:ext cx="4015800" cy="1896840"/>
          </a:xfrm>
          <a:prstGeom prst="rect">
            <a:avLst/>
          </a:prstGeom>
        </p:spPr>
        <p:txBody>
          <a:bodyPr/>
          <a:lstStyle/>
          <a:p>
            <a:endParaRPr/>
          </a:p>
        </p:txBody>
      </p:sp>
      <p:sp>
        <p:nvSpPr>
          <p:cNvPr id="37" name="PlaceHolder 4"/>
          <p:cNvSpPr>
            <a:spLocks noGrp="1"/>
          </p:cNvSpPr>
          <p:nvPr>
            <p:ph type="body"/>
          </p:nvPr>
        </p:nvSpPr>
        <p:spPr>
          <a:xfrm>
            <a:off x="4611960" y="4048560"/>
            <a:ext cx="4015800" cy="1896840"/>
          </a:xfrm>
          <a:prstGeom prst="rect">
            <a:avLst/>
          </a:prstGeom>
        </p:spPr>
        <p:txBody>
          <a:bodyPr/>
          <a:lstStyle/>
          <a:p>
            <a:endParaRPr/>
          </a:p>
        </p:txBody>
      </p:sp>
      <p:sp>
        <p:nvSpPr>
          <p:cNvPr id="38" name="PlaceHolder 5"/>
          <p:cNvSpPr>
            <a:spLocks noGrp="1"/>
          </p:cNvSpPr>
          <p:nvPr>
            <p:ph type="body"/>
          </p:nvPr>
        </p:nvSpPr>
        <p:spPr>
          <a:xfrm>
            <a:off x="395280" y="4048560"/>
            <a:ext cx="4015800" cy="1896840"/>
          </a:xfrm>
          <a:prstGeom prst="rect">
            <a:avLst/>
          </a:prstGeom>
        </p:spPr>
        <p:txBody>
          <a:bodyPr/>
          <a:lstStyle/>
          <a:p>
            <a:endParaRPr/>
          </a:p>
        </p:txBody>
      </p:sp>
    </p:spTree>
    <p:extLst>
      <p:ext uri="{BB962C8B-B14F-4D97-AF65-F5344CB8AC3E}">
        <p14:creationId xmlns:p14="http://schemas.microsoft.com/office/powerpoint/2010/main" val="157213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Grafik 41">
            <a:extLst>
              <a:ext uri="{FF2B5EF4-FFF2-40B4-BE49-F238E27FC236}">
                <a16:creationId xmlns:a16="http://schemas.microsoft.com/office/drawing/2014/main" id="{0D3DACC7-BE69-C841-9FCE-D769C1E0C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42">
            <a:extLst>
              <a:ext uri="{FF2B5EF4-FFF2-40B4-BE49-F238E27FC236}">
                <a16:creationId xmlns:a16="http://schemas.microsoft.com/office/drawing/2014/main" id="{085B1071-EFB7-0E4B-9EED-58C6CDE12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PlaceHolder 1"/>
          <p:cNvSpPr>
            <a:spLocks noGrp="1"/>
          </p:cNvSpPr>
          <p:nvPr>
            <p:ph type="title"/>
          </p:nvPr>
        </p:nvSpPr>
        <p:spPr>
          <a:xfrm>
            <a:off x="457200" y="227520"/>
            <a:ext cx="8229600" cy="1237320"/>
          </a:xfrm>
          <a:prstGeom prst="rect">
            <a:avLst/>
          </a:prstGeom>
        </p:spPr>
        <p:txBody>
          <a:bodyPr/>
          <a:lstStyle/>
          <a:p>
            <a:endParaRPr/>
          </a:p>
        </p:txBody>
      </p:sp>
      <p:sp>
        <p:nvSpPr>
          <p:cNvPr id="40" name="PlaceHolder 2"/>
          <p:cNvSpPr>
            <a:spLocks noGrp="1"/>
          </p:cNvSpPr>
          <p:nvPr>
            <p:ph type="body"/>
          </p:nvPr>
        </p:nvSpPr>
        <p:spPr>
          <a:xfrm>
            <a:off x="395280" y="1971360"/>
            <a:ext cx="4015800" cy="1896840"/>
          </a:xfrm>
          <a:prstGeom prst="rect">
            <a:avLst/>
          </a:prstGeom>
        </p:spPr>
        <p:txBody>
          <a:bodyPr/>
          <a:lstStyle/>
          <a:p>
            <a:endParaRPr/>
          </a:p>
        </p:txBody>
      </p:sp>
      <p:sp>
        <p:nvSpPr>
          <p:cNvPr id="41" name="PlaceHolder 3"/>
          <p:cNvSpPr>
            <a:spLocks noGrp="1"/>
          </p:cNvSpPr>
          <p:nvPr>
            <p:ph type="body"/>
          </p:nvPr>
        </p:nvSpPr>
        <p:spPr>
          <a:xfrm>
            <a:off x="4611960" y="1971360"/>
            <a:ext cx="4015800" cy="1896840"/>
          </a:xfrm>
          <a:prstGeom prst="rect">
            <a:avLst/>
          </a:prstGeom>
        </p:spPr>
        <p:txBody>
          <a:bodyPr/>
          <a:lstStyle/>
          <a:p>
            <a:endParaRPr/>
          </a:p>
        </p:txBody>
      </p:sp>
    </p:spTree>
    <p:extLst>
      <p:ext uri="{BB962C8B-B14F-4D97-AF65-F5344CB8AC3E}">
        <p14:creationId xmlns:p14="http://schemas.microsoft.com/office/powerpoint/2010/main" val="369067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19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27520"/>
            <a:ext cx="8229600" cy="1237320"/>
          </a:xfrm>
          <a:prstGeom prst="rect">
            <a:avLst/>
          </a:prstGeom>
        </p:spPr>
        <p:txBody>
          <a:bodyPr/>
          <a:lstStyle/>
          <a:p>
            <a:endParaRPr/>
          </a:p>
        </p:txBody>
      </p:sp>
      <p:sp>
        <p:nvSpPr>
          <p:cNvPr id="55" name="PlaceHolder 2"/>
          <p:cNvSpPr>
            <a:spLocks noGrp="1"/>
          </p:cNvSpPr>
          <p:nvPr>
            <p:ph type="subTitle"/>
          </p:nvPr>
        </p:nvSpPr>
        <p:spPr>
          <a:xfrm>
            <a:off x="395280" y="1971360"/>
            <a:ext cx="8229600" cy="3978000"/>
          </a:xfrm>
          <a:prstGeom prst="rect">
            <a:avLst/>
          </a:prstGeom>
        </p:spPr>
        <p:txBody>
          <a:bodyPr anchor="ctr"/>
          <a:lstStyle/>
          <a:p>
            <a:endParaRPr/>
          </a:p>
        </p:txBody>
      </p:sp>
    </p:spTree>
    <p:extLst>
      <p:ext uri="{BB962C8B-B14F-4D97-AF65-F5344CB8AC3E}">
        <p14:creationId xmlns:p14="http://schemas.microsoft.com/office/powerpoint/2010/main" val="122953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27520"/>
            <a:ext cx="8229600" cy="1237320"/>
          </a:xfrm>
          <a:prstGeom prst="rect">
            <a:avLst/>
          </a:prstGeom>
        </p:spPr>
        <p:txBody>
          <a:bodyPr/>
          <a:lstStyle/>
          <a:p>
            <a:endParaRPr/>
          </a:p>
        </p:txBody>
      </p:sp>
      <p:sp>
        <p:nvSpPr>
          <p:cNvPr id="57" name="PlaceHolder 2"/>
          <p:cNvSpPr>
            <a:spLocks noGrp="1"/>
          </p:cNvSpPr>
          <p:nvPr>
            <p:ph type="body"/>
          </p:nvPr>
        </p:nvSpPr>
        <p:spPr>
          <a:xfrm>
            <a:off x="395280" y="1971360"/>
            <a:ext cx="8229600" cy="3977640"/>
          </a:xfrm>
          <a:prstGeom prst="rect">
            <a:avLst/>
          </a:prstGeom>
        </p:spPr>
        <p:txBody>
          <a:bodyPr lIns="90000" tIns="46800" rIns="90000" bIns="46800"/>
          <a:lstStyle/>
          <a:p>
            <a:endParaRPr/>
          </a:p>
        </p:txBody>
      </p:sp>
    </p:spTree>
    <p:extLst>
      <p:ext uri="{BB962C8B-B14F-4D97-AF65-F5344CB8AC3E}">
        <p14:creationId xmlns:p14="http://schemas.microsoft.com/office/powerpoint/2010/main" val="148443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27520"/>
            <a:ext cx="8229600" cy="1237320"/>
          </a:xfrm>
          <a:prstGeom prst="rect">
            <a:avLst/>
          </a:prstGeom>
        </p:spPr>
        <p:txBody>
          <a:bodyPr/>
          <a:lstStyle/>
          <a:p>
            <a:endParaRPr/>
          </a:p>
        </p:txBody>
      </p:sp>
      <p:sp>
        <p:nvSpPr>
          <p:cNvPr id="59" name="PlaceHolder 2"/>
          <p:cNvSpPr>
            <a:spLocks noGrp="1"/>
          </p:cNvSpPr>
          <p:nvPr>
            <p:ph type="body"/>
          </p:nvPr>
        </p:nvSpPr>
        <p:spPr>
          <a:xfrm>
            <a:off x="395280" y="1971360"/>
            <a:ext cx="4015800" cy="3977640"/>
          </a:xfrm>
          <a:prstGeom prst="rect">
            <a:avLst/>
          </a:prstGeom>
        </p:spPr>
        <p:txBody>
          <a:bodyPr lIns="90000" tIns="46800" rIns="90000" bIns="46800"/>
          <a:lstStyle/>
          <a:p>
            <a:endParaRPr/>
          </a:p>
        </p:txBody>
      </p:sp>
      <p:sp>
        <p:nvSpPr>
          <p:cNvPr id="60" name="PlaceHolder 3"/>
          <p:cNvSpPr>
            <a:spLocks noGrp="1"/>
          </p:cNvSpPr>
          <p:nvPr>
            <p:ph type="body"/>
          </p:nvPr>
        </p:nvSpPr>
        <p:spPr>
          <a:xfrm>
            <a:off x="4611960" y="1971360"/>
            <a:ext cx="4015800" cy="3977640"/>
          </a:xfrm>
          <a:prstGeom prst="rect">
            <a:avLst/>
          </a:prstGeom>
        </p:spPr>
        <p:txBody>
          <a:bodyPr lIns="90000" tIns="46800" rIns="90000" bIns="46800"/>
          <a:lstStyle/>
          <a:p>
            <a:endParaRPr/>
          </a:p>
        </p:txBody>
      </p:sp>
    </p:spTree>
    <p:extLst>
      <p:ext uri="{BB962C8B-B14F-4D97-AF65-F5344CB8AC3E}">
        <p14:creationId xmlns:p14="http://schemas.microsoft.com/office/powerpoint/2010/main" val="48539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7520"/>
            <a:ext cx="8229600" cy="1237320"/>
          </a:xfrm>
          <a:prstGeom prst="rect">
            <a:avLst/>
          </a:prstGeom>
        </p:spPr>
        <p:txBody>
          <a:bodyPr/>
          <a:lstStyle/>
          <a:p>
            <a:endParaRPr/>
          </a:p>
        </p:txBody>
      </p:sp>
    </p:spTree>
    <p:extLst>
      <p:ext uri="{BB962C8B-B14F-4D97-AF65-F5344CB8AC3E}">
        <p14:creationId xmlns:p14="http://schemas.microsoft.com/office/powerpoint/2010/main" val="965975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457200" y="274320"/>
            <a:ext cx="8229600" cy="5674680"/>
          </a:xfrm>
          <a:prstGeom prst="rect">
            <a:avLst/>
          </a:prstGeom>
        </p:spPr>
        <p:txBody>
          <a:bodyPr anchor="ctr"/>
          <a:lstStyle/>
          <a:p>
            <a:endParaRPr/>
          </a:p>
        </p:txBody>
      </p:sp>
    </p:spTree>
    <p:extLst>
      <p:ext uri="{BB962C8B-B14F-4D97-AF65-F5344CB8AC3E}">
        <p14:creationId xmlns:p14="http://schemas.microsoft.com/office/powerpoint/2010/main" val="2112500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27520"/>
            <a:ext cx="8229600" cy="1237320"/>
          </a:xfrm>
          <a:prstGeom prst="rect">
            <a:avLst/>
          </a:prstGeom>
        </p:spPr>
        <p:txBody>
          <a:bodyPr/>
          <a:lstStyle/>
          <a:p>
            <a:endParaRPr/>
          </a:p>
        </p:txBody>
      </p:sp>
      <p:sp>
        <p:nvSpPr>
          <p:cNvPr id="64"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65" name="PlaceHolder 3"/>
          <p:cNvSpPr>
            <a:spLocks noGrp="1"/>
          </p:cNvSpPr>
          <p:nvPr>
            <p:ph type="body"/>
          </p:nvPr>
        </p:nvSpPr>
        <p:spPr>
          <a:xfrm>
            <a:off x="395280" y="4048560"/>
            <a:ext cx="4015800" cy="1896840"/>
          </a:xfrm>
          <a:prstGeom prst="rect">
            <a:avLst/>
          </a:prstGeom>
        </p:spPr>
        <p:txBody>
          <a:bodyPr lIns="90000" tIns="46800" rIns="90000" bIns="46800"/>
          <a:lstStyle/>
          <a:p>
            <a:endParaRPr/>
          </a:p>
        </p:txBody>
      </p:sp>
      <p:sp>
        <p:nvSpPr>
          <p:cNvPr id="66" name="PlaceHolder 4"/>
          <p:cNvSpPr>
            <a:spLocks noGrp="1"/>
          </p:cNvSpPr>
          <p:nvPr>
            <p:ph type="body"/>
          </p:nvPr>
        </p:nvSpPr>
        <p:spPr>
          <a:xfrm>
            <a:off x="4611960" y="1971360"/>
            <a:ext cx="4015800" cy="3977640"/>
          </a:xfrm>
          <a:prstGeom prst="rect">
            <a:avLst/>
          </a:prstGeom>
        </p:spPr>
        <p:txBody>
          <a:bodyPr lIns="90000" tIns="46800" rIns="90000" bIns="46800"/>
          <a:lstStyle/>
          <a:p>
            <a:endParaRPr/>
          </a:p>
        </p:txBody>
      </p:sp>
    </p:spTree>
    <p:extLst>
      <p:ext uri="{BB962C8B-B14F-4D97-AF65-F5344CB8AC3E}">
        <p14:creationId xmlns:p14="http://schemas.microsoft.com/office/powerpoint/2010/main" val="299537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27520"/>
            <a:ext cx="8229600" cy="1237320"/>
          </a:xfrm>
          <a:prstGeom prst="rect">
            <a:avLst/>
          </a:prstGeom>
        </p:spPr>
        <p:txBody>
          <a:bodyPr/>
          <a:lstStyle/>
          <a:p>
            <a:endParaRPr/>
          </a:p>
        </p:txBody>
      </p:sp>
      <p:sp>
        <p:nvSpPr>
          <p:cNvPr id="11" name="PlaceHolder 2"/>
          <p:cNvSpPr>
            <a:spLocks noGrp="1"/>
          </p:cNvSpPr>
          <p:nvPr>
            <p:ph type="subTitle"/>
          </p:nvPr>
        </p:nvSpPr>
        <p:spPr>
          <a:xfrm>
            <a:off x="395280" y="1971360"/>
            <a:ext cx="8229600" cy="3978000"/>
          </a:xfrm>
          <a:prstGeom prst="rect">
            <a:avLst/>
          </a:prstGeom>
        </p:spPr>
        <p:txBody>
          <a:bodyPr lIns="0" tIns="0" rIns="0" bIns="0" anchor="ctr"/>
          <a:lstStyle/>
          <a:p>
            <a:endParaRPr/>
          </a:p>
        </p:txBody>
      </p:sp>
    </p:spTree>
    <p:extLst>
      <p:ext uri="{BB962C8B-B14F-4D97-AF65-F5344CB8AC3E}">
        <p14:creationId xmlns:p14="http://schemas.microsoft.com/office/powerpoint/2010/main" val="288208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27520"/>
            <a:ext cx="8229600" cy="1237320"/>
          </a:xfrm>
          <a:prstGeom prst="rect">
            <a:avLst/>
          </a:prstGeom>
        </p:spPr>
        <p:txBody>
          <a:bodyPr/>
          <a:lstStyle/>
          <a:p>
            <a:endParaRPr/>
          </a:p>
        </p:txBody>
      </p:sp>
      <p:sp>
        <p:nvSpPr>
          <p:cNvPr id="68" name="PlaceHolder 2"/>
          <p:cNvSpPr>
            <a:spLocks noGrp="1"/>
          </p:cNvSpPr>
          <p:nvPr>
            <p:ph type="body"/>
          </p:nvPr>
        </p:nvSpPr>
        <p:spPr>
          <a:xfrm>
            <a:off x="395280" y="1971360"/>
            <a:ext cx="4015800" cy="3977640"/>
          </a:xfrm>
          <a:prstGeom prst="rect">
            <a:avLst/>
          </a:prstGeom>
        </p:spPr>
        <p:txBody>
          <a:bodyPr lIns="90000" tIns="46800" rIns="90000" bIns="46800"/>
          <a:lstStyle/>
          <a:p>
            <a:endParaRPr/>
          </a:p>
        </p:txBody>
      </p:sp>
      <p:sp>
        <p:nvSpPr>
          <p:cNvPr id="69"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
        <p:nvSpPr>
          <p:cNvPr id="70" name="PlaceHolder 4"/>
          <p:cNvSpPr>
            <a:spLocks noGrp="1"/>
          </p:cNvSpPr>
          <p:nvPr>
            <p:ph type="body"/>
          </p:nvPr>
        </p:nvSpPr>
        <p:spPr>
          <a:xfrm>
            <a:off x="4611960" y="4048560"/>
            <a:ext cx="40158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172981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27520"/>
            <a:ext cx="8229600" cy="1237320"/>
          </a:xfrm>
          <a:prstGeom prst="rect">
            <a:avLst/>
          </a:prstGeom>
        </p:spPr>
        <p:txBody>
          <a:bodyPr/>
          <a:lstStyle/>
          <a:p>
            <a:endParaRPr/>
          </a:p>
        </p:txBody>
      </p:sp>
      <p:sp>
        <p:nvSpPr>
          <p:cNvPr id="72"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73"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
        <p:nvSpPr>
          <p:cNvPr id="74" name="PlaceHolder 4"/>
          <p:cNvSpPr>
            <a:spLocks noGrp="1"/>
          </p:cNvSpPr>
          <p:nvPr>
            <p:ph type="body"/>
          </p:nvPr>
        </p:nvSpPr>
        <p:spPr>
          <a:xfrm>
            <a:off x="395280" y="4048560"/>
            <a:ext cx="822924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1078922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27520"/>
            <a:ext cx="8229600" cy="1237320"/>
          </a:xfrm>
          <a:prstGeom prst="rect">
            <a:avLst/>
          </a:prstGeom>
        </p:spPr>
        <p:txBody>
          <a:bodyPr/>
          <a:lstStyle/>
          <a:p>
            <a:endParaRPr/>
          </a:p>
        </p:txBody>
      </p:sp>
      <p:sp>
        <p:nvSpPr>
          <p:cNvPr id="76" name="PlaceHolder 2"/>
          <p:cNvSpPr>
            <a:spLocks noGrp="1"/>
          </p:cNvSpPr>
          <p:nvPr>
            <p:ph type="body"/>
          </p:nvPr>
        </p:nvSpPr>
        <p:spPr>
          <a:xfrm>
            <a:off x="395280" y="1971360"/>
            <a:ext cx="8229600" cy="1896840"/>
          </a:xfrm>
          <a:prstGeom prst="rect">
            <a:avLst/>
          </a:prstGeom>
        </p:spPr>
        <p:txBody>
          <a:bodyPr lIns="90000" tIns="46800" rIns="90000" bIns="46800"/>
          <a:lstStyle/>
          <a:p>
            <a:endParaRPr/>
          </a:p>
        </p:txBody>
      </p:sp>
      <p:sp>
        <p:nvSpPr>
          <p:cNvPr id="77" name="PlaceHolder 3"/>
          <p:cNvSpPr>
            <a:spLocks noGrp="1"/>
          </p:cNvSpPr>
          <p:nvPr>
            <p:ph type="body"/>
          </p:nvPr>
        </p:nvSpPr>
        <p:spPr>
          <a:xfrm>
            <a:off x="395280" y="4048560"/>
            <a:ext cx="82296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3408384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27520"/>
            <a:ext cx="8229600" cy="1237320"/>
          </a:xfrm>
          <a:prstGeom prst="rect">
            <a:avLst/>
          </a:prstGeom>
        </p:spPr>
        <p:txBody>
          <a:bodyPr/>
          <a:lstStyle/>
          <a:p>
            <a:endParaRPr/>
          </a:p>
        </p:txBody>
      </p:sp>
      <p:sp>
        <p:nvSpPr>
          <p:cNvPr id="79"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80"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
        <p:nvSpPr>
          <p:cNvPr id="81" name="PlaceHolder 4"/>
          <p:cNvSpPr>
            <a:spLocks noGrp="1"/>
          </p:cNvSpPr>
          <p:nvPr>
            <p:ph type="body"/>
          </p:nvPr>
        </p:nvSpPr>
        <p:spPr>
          <a:xfrm>
            <a:off x="4611960" y="4048560"/>
            <a:ext cx="4015800" cy="1896840"/>
          </a:xfrm>
          <a:prstGeom prst="rect">
            <a:avLst/>
          </a:prstGeom>
        </p:spPr>
        <p:txBody>
          <a:bodyPr lIns="90000" tIns="46800" rIns="90000" bIns="46800"/>
          <a:lstStyle/>
          <a:p>
            <a:endParaRPr/>
          </a:p>
        </p:txBody>
      </p:sp>
      <p:sp>
        <p:nvSpPr>
          <p:cNvPr id="82" name="PlaceHolder 5"/>
          <p:cNvSpPr>
            <a:spLocks noGrp="1"/>
          </p:cNvSpPr>
          <p:nvPr>
            <p:ph type="body"/>
          </p:nvPr>
        </p:nvSpPr>
        <p:spPr>
          <a:xfrm>
            <a:off x="395280" y="4048560"/>
            <a:ext cx="40158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3951607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Grafik 85">
            <a:extLst>
              <a:ext uri="{FF2B5EF4-FFF2-40B4-BE49-F238E27FC236}">
                <a16:creationId xmlns:a16="http://schemas.microsoft.com/office/drawing/2014/main" id="{8BEF31FD-9BD0-8944-BC7D-F2A7DF3D2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6">
            <a:extLst>
              <a:ext uri="{FF2B5EF4-FFF2-40B4-BE49-F238E27FC236}">
                <a16:creationId xmlns:a16="http://schemas.microsoft.com/office/drawing/2014/main" id="{09AF5952-E079-8142-9FF0-26CAD1B8C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4048125"/>
            <a:ext cx="23780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PlaceHolder 1"/>
          <p:cNvSpPr>
            <a:spLocks noGrp="1"/>
          </p:cNvSpPr>
          <p:nvPr>
            <p:ph type="title"/>
          </p:nvPr>
        </p:nvSpPr>
        <p:spPr>
          <a:xfrm>
            <a:off x="457200" y="227520"/>
            <a:ext cx="8229600" cy="1237320"/>
          </a:xfrm>
          <a:prstGeom prst="rect">
            <a:avLst/>
          </a:prstGeom>
        </p:spPr>
        <p:txBody>
          <a:bodyPr/>
          <a:lstStyle/>
          <a:p>
            <a:endParaRPr/>
          </a:p>
        </p:txBody>
      </p:sp>
      <p:sp>
        <p:nvSpPr>
          <p:cNvPr id="84" name="PlaceHolder 2"/>
          <p:cNvSpPr>
            <a:spLocks noGrp="1"/>
          </p:cNvSpPr>
          <p:nvPr>
            <p:ph type="body"/>
          </p:nvPr>
        </p:nvSpPr>
        <p:spPr>
          <a:xfrm>
            <a:off x="395280" y="1971360"/>
            <a:ext cx="4015800" cy="1896840"/>
          </a:xfrm>
          <a:prstGeom prst="rect">
            <a:avLst/>
          </a:prstGeom>
        </p:spPr>
        <p:txBody>
          <a:bodyPr lIns="90000" tIns="46800" rIns="90000" bIns="46800"/>
          <a:lstStyle/>
          <a:p>
            <a:endParaRPr/>
          </a:p>
        </p:txBody>
      </p:sp>
      <p:sp>
        <p:nvSpPr>
          <p:cNvPr id="85" name="PlaceHolder 3"/>
          <p:cNvSpPr>
            <a:spLocks noGrp="1"/>
          </p:cNvSpPr>
          <p:nvPr>
            <p:ph type="body"/>
          </p:nvPr>
        </p:nvSpPr>
        <p:spPr>
          <a:xfrm>
            <a:off x="4611960" y="1971360"/>
            <a:ext cx="4015800" cy="1896840"/>
          </a:xfrm>
          <a:prstGeom prst="rect">
            <a:avLst/>
          </a:prstGeom>
        </p:spPr>
        <p:txBody>
          <a:bodyPr lIns="90000" tIns="46800" rIns="90000" bIns="46800"/>
          <a:lstStyle/>
          <a:p>
            <a:endParaRPr/>
          </a:p>
        </p:txBody>
      </p:sp>
    </p:spTree>
    <p:extLst>
      <p:ext uri="{BB962C8B-B14F-4D97-AF65-F5344CB8AC3E}">
        <p14:creationId xmlns:p14="http://schemas.microsoft.com/office/powerpoint/2010/main" val="363958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27520"/>
            <a:ext cx="8229600" cy="1237320"/>
          </a:xfrm>
          <a:prstGeom prst="rect">
            <a:avLst/>
          </a:prstGeom>
        </p:spPr>
        <p:txBody>
          <a:bodyPr/>
          <a:lstStyle/>
          <a:p>
            <a:endParaRPr/>
          </a:p>
        </p:txBody>
      </p:sp>
      <p:sp>
        <p:nvSpPr>
          <p:cNvPr id="13" name="PlaceHolder 2"/>
          <p:cNvSpPr>
            <a:spLocks noGrp="1"/>
          </p:cNvSpPr>
          <p:nvPr>
            <p:ph type="body"/>
          </p:nvPr>
        </p:nvSpPr>
        <p:spPr>
          <a:xfrm>
            <a:off x="395280" y="1971360"/>
            <a:ext cx="8229600" cy="3977640"/>
          </a:xfrm>
          <a:prstGeom prst="rect">
            <a:avLst/>
          </a:prstGeom>
        </p:spPr>
        <p:txBody>
          <a:bodyPr/>
          <a:lstStyle/>
          <a:p>
            <a:endParaRPr/>
          </a:p>
        </p:txBody>
      </p:sp>
    </p:spTree>
    <p:extLst>
      <p:ext uri="{BB962C8B-B14F-4D97-AF65-F5344CB8AC3E}">
        <p14:creationId xmlns:p14="http://schemas.microsoft.com/office/powerpoint/2010/main" val="3001753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27520"/>
            <a:ext cx="8229600" cy="1237320"/>
          </a:xfrm>
          <a:prstGeom prst="rect">
            <a:avLst/>
          </a:prstGeom>
        </p:spPr>
        <p:txBody>
          <a:bodyPr/>
          <a:lstStyle/>
          <a:p>
            <a:endParaRPr/>
          </a:p>
        </p:txBody>
      </p:sp>
      <p:sp>
        <p:nvSpPr>
          <p:cNvPr id="15" name="PlaceHolder 2"/>
          <p:cNvSpPr>
            <a:spLocks noGrp="1"/>
          </p:cNvSpPr>
          <p:nvPr>
            <p:ph type="body"/>
          </p:nvPr>
        </p:nvSpPr>
        <p:spPr>
          <a:xfrm>
            <a:off x="395280" y="1971360"/>
            <a:ext cx="4015800" cy="3977640"/>
          </a:xfrm>
          <a:prstGeom prst="rect">
            <a:avLst/>
          </a:prstGeom>
        </p:spPr>
        <p:txBody>
          <a:bodyPr/>
          <a:lstStyle/>
          <a:p>
            <a:endParaRPr/>
          </a:p>
        </p:txBody>
      </p:sp>
      <p:sp>
        <p:nvSpPr>
          <p:cNvPr id="16" name="PlaceHolder 3"/>
          <p:cNvSpPr>
            <a:spLocks noGrp="1"/>
          </p:cNvSpPr>
          <p:nvPr>
            <p:ph type="body"/>
          </p:nvPr>
        </p:nvSpPr>
        <p:spPr>
          <a:xfrm>
            <a:off x="4611960" y="1971360"/>
            <a:ext cx="4015800" cy="3977640"/>
          </a:xfrm>
          <a:prstGeom prst="rect">
            <a:avLst/>
          </a:prstGeom>
        </p:spPr>
        <p:txBody>
          <a:bodyPr/>
          <a:lstStyle/>
          <a:p>
            <a:endParaRPr/>
          </a:p>
        </p:txBody>
      </p:sp>
    </p:spTree>
    <p:extLst>
      <p:ext uri="{BB962C8B-B14F-4D97-AF65-F5344CB8AC3E}">
        <p14:creationId xmlns:p14="http://schemas.microsoft.com/office/powerpoint/2010/main" val="422189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27520"/>
            <a:ext cx="8229600" cy="1237320"/>
          </a:xfrm>
          <a:prstGeom prst="rect">
            <a:avLst/>
          </a:prstGeom>
        </p:spPr>
        <p:txBody>
          <a:bodyPr/>
          <a:lstStyle/>
          <a:p>
            <a:endParaRPr/>
          </a:p>
        </p:txBody>
      </p:sp>
    </p:spTree>
    <p:extLst>
      <p:ext uri="{BB962C8B-B14F-4D97-AF65-F5344CB8AC3E}">
        <p14:creationId xmlns:p14="http://schemas.microsoft.com/office/powerpoint/2010/main" val="321186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57200" y="274320"/>
            <a:ext cx="8229600" cy="5674680"/>
          </a:xfrm>
          <a:prstGeom prst="rect">
            <a:avLst/>
          </a:prstGeom>
        </p:spPr>
        <p:txBody>
          <a:bodyPr lIns="0" tIns="0" rIns="0" bIns="0" anchor="ctr"/>
          <a:lstStyle/>
          <a:p>
            <a:endParaRPr/>
          </a:p>
        </p:txBody>
      </p:sp>
    </p:spTree>
    <p:extLst>
      <p:ext uri="{BB962C8B-B14F-4D97-AF65-F5344CB8AC3E}">
        <p14:creationId xmlns:p14="http://schemas.microsoft.com/office/powerpoint/2010/main" val="264530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7520"/>
            <a:ext cx="8229600" cy="1237320"/>
          </a:xfrm>
          <a:prstGeom prst="rect">
            <a:avLst/>
          </a:prstGeom>
        </p:spPr>
        <p:txBody>
          <a:bodyPr/>
          <a:lstStyle/>
          <a:p>
            <a:endParaRPr/>
          </a:p>
        </p:txBody>
      </p:sp>
      <p:sp>
        <p:nvSpPr>
          <p:cNvPr id="20" name="PlaceHolder 2"/>
          <p:cNvSpPr>
            <a:spLocks noGrp="1"/>
          </p:cNvSpPr>
          <p:nvPr>
            <p:ph type="body"/>
          </p:nvPr>
        </p:nvSpPr>
        <p:spPr>
          <a:xfrm>
            <a:off x="395280" y="1971360"/>
            <a:ext cx="4015800" cy="1896840"/>
          </a:xfrm>
          <a:prstGeom prst="rect">
            <a:avLst/>
          </a:prstGeom>
        </p:spPr>
        <p:txBody>
          <a:bodyPr/>
          <a:lstStyle/>
          <a:p>
            <a:endParaRPr/>
          </a:p>
        </p:txBody>
      </p:sp>
      <p:sp>
        <p:nvSpPr>
          <p:cNvPr id="21" name="PlaceHolder 3"/>
          <p:cNvSpPr>
            <a:spLocks noGrp="1"/>
          </p:cNvSpPr>
          <p:nvPr>
            <p:ph type="body"/>
          </p:nvPr>
        </p:nvSpPr>
        <p:spPr>
          <a:xfrm>
            <a:off x="395280" y="4048560"/>
            <a:ext cx="4015800" cy="1896840"/>
          </a:xfrm>
          <a:prstGeom prst="rect">
            <a:avLst/>
          </a:prstGeom>
        </p:spPr>
        <p:txBody>
          <a:bodyPr/>
          <a:lstStyle/>
          <a:p>
            <a:endParaRPr/>
          </a:p>
        </p:txBody>
      </p:sp>
      <p:sp>
        <p:nvSpPr>
          <p:cNvPr id="22" name="PlaceHolder 4"/>
          <p:cNvSpPr>
            <a:spLocks noGrp="1"/>
          </p:cNvSpPr>
          <p:nvPr>
            <p:ph type="body"/>
          </p:nvPr>
        </p:nvSpPr>
        <p:spPr>
          <a:xfrm>
            <a:off x="4611960" y="1971360"/>
            <a:ext cx="4015800" cy="3977640"/>
          </a:xfrm>
          <a:prstGeom prst="rect">
            <a:avLst/>
          </a:prstGeom>
        </p:spPr>
        <p:txBody>
          <a:bodyPr/>
          <a:lstStyle/>
          <a:p>
            <a:endParaRPr/>
          </a:p>
        </p:txBody>
      </p:sp>
    </p:spTree>
    <p:extLst>
      <p:ext uri="{BB962C8B-B14F-4D97-AF65-F5344CB8AC3E}">
        <p14:creationId xmlns:p14="http://schemas.microsoft.com/office/powerpoint/2010/main" val="330530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7520"/>
            <a:ext cx="8229600" cy="1237320"/>
          </a:xfrm>
          <a:prstGeom prst="rect">
            <a:avLst/>
          </a:prstGeom>
        </p:spPr>
        <p:txBody>
          <a:bodyPr/>
          <a:lstStyle/>
          <a:p>
            <a:endParaRPr/>
          </a:p>
        </p:txBody>
      </p:sp>
      <p:sp>
        <p:nvSpPr>
          <p:cNvPr id="24" name="PlaceHolder 2"/>
          <p:cNvSpPr>
            <a:spLocks noGrp="1"/>
          </p:cNvSpPr>
          <p:nvPr>
            <p:ph type="body"/>
          </p:nvPr>
        </p:nvSpPr>
        <p:spPr>
          <a:xfrm>
            <a:off x="395280" y="1971360"/>
            <a:ext cx="4015800" cy="3977640"/>
          </a:xfrm>
          <a:prstGeom prst="rect">
            <a:avLst/>
          </a:prstGeom>
        </p:spPr>
        <p:txBody>
          <a:bodyPr/>
          <a:lstStyle/>
          <a:p>
            <a:endParaRPr/>
          </a:p>
        </p:txBody>
      </p:sp>
      <p:sp>
        <p:nvSpPr>
          <p:cNvPr id="25" name="PlaceHolder 3"/>
          <p:cNvSpPr>
            <a:spLocks noGrp="1"/>
          </p:cNvSpPr>
          <p:nvPr>
            <p:ph type="body"/>
          </p:nvPr>
        </p:nvSpPr>
        <p:spPr>
          <a:xfrm>
            <a:off x="4611960" y="1971360"/>
            <a:ext cx="4015800" cy="1896840"/>
          </a:xfrm>
          <a:prstGeom prst="rect">
            <a:avLst/>
          </a:prstGeom>
        </p:spPr>
        <p:txBody>
          <a:bodyPr/>
          <a:lstStyle/>
          <a:p>
            <a:endParaRPr/>
          </a:p>
        </p:txBody>
      </p:sp>
      <p:sp>
        <p:nvSpPr>
          <p:cNvPr id="26" name="PlaceHolder 4"/>
          <p:cNvSpPr>
            <a:spLocks noGrp="1"/>
          </p:cNvSpPr>
          <p:nvPr>
            <p:ph type="body"/>
          </p:nvPr>
        </p:nvSpPr>
        <p:spPr>
          <a:xfrm>
            <a:off x="4611960" y="4048560"/>
            <a:ext cx="4015800" cy="1896840"/>
          </a:xfrm>
          <a:prstGeom prst="rect">
            <a:avLst/>
          </a:prstGeom>
        </p:spPr>
        <p:txBody>
          <a:bodyPr/>
          <a:lstStyle/>
          <a:p>
            <a:endParaRPr/>
          </a:p>
        </p:txBody>
      </p:sp>
    </p:spTree>
    <p:extLst>
      <p:ext uri="{BB962C8B-B14F-4D97-AF65-F5344CB8AC3E}">
        <p14:creationId xmlns:p14="http://schemas.microsoft.com/office/powerpoint/2010/main" val="3538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27520"/>
            <a:ext cx="8229600" cy="1237320"/>
          </a:xfrm>
          <a:prstGeom prst="rect">
            <a:avLst/>
          </a:prstGeom>
        </p:spPr>
        <p:txBody>
          <a:bodyPr/>
          <a:lstStyle/>
          <a:p>
            <a:endParaRPr/>
          </a:p>
        </p:txBody>
      </p:sp>
      <p:sp>
        <p:nvSpPr>
          <p:cNvPr id="28" name="PlaceHolder 2"/>
          <p:cNvSpPr>
            <a:spLocks noGrp="1"/>
          </p:cNvSpPr>
          <p:nvPr>
            <p:ph type="body"/>
          </p:nvPr>
        </p:nvSpPr>
        <p:spPr>
          <a:xfrm>
            <a:off x="395280" y="1971360"/>
            <a:ext cx="4015800" cy="1896840"/>
          </a:xfrm>
          <a:prstGeom prst="rect">
            <a:avLst/>
          </a:prstGeom>
        </p:spPr>
        <p:txBody>
          <a:bodyPr/>
          <a:lstStyle/>
          <a:p>
            <a:endParaRPr/>
          </a:p>
        </p:txBody>
      </p:sp>
      <p:sp>
        <p:nvSpPr>
          <p:cNvPr id="29" name="PlaceHolder 3"/>
          <p:cNvSpPr>
            <a:spLocks noGrp="1"/>
          </p:cNvSpPr>
          <p:nvPr>
            <p:ph type="body"/>
          </p:nvPr>
        </p:nvSpPr>
        <p:spPr>
          <a:xfrm>
            <a:off x="4611960" y="1971360"/>
            <a:ext cx="4015800" cy="1896840"/>
          </a:xfrm>
          <a:prstGeom prst="rect">
            <a:avLst/>
          </a:prstGeom>
        </p:spPr>
        <p:txBody>
          <a:bodyPr/>
          <a:lstStyle/>
          <a:p>
            <a:endParaRPr/>
          </a:p>
        </p:txBody>
      </p:sp>
      <p:sp>
        <p:nvSpPr>
          <p:cNvPr id="30" name="PlaceHolder 4"/>
          <p:cNvSpPr>
            <a:spLocks noGrp="1"/>
          </p:cNvSpPr>
          <p:nvPr>
            <p:ph type="body"/>
          </p:nvPr>
        </p:nvSpPr>
        <p:spPr>
          <a:xfrm>
            <a:off x="395280" y="4048560"/>
            <a:ext cx="8229240" cy="1896840"/>
          </a:xfrm>
          <a:prstGeom prst="rect">
            <a:avLst/>
          </a:prstGeom>
        </p:spPr>
        <p:txBody>
          <a:bodyPr/>
          <a:lstStyle/>
          <a:p>
            <a:endParaRPr/>
          </a:p>
        </p:txBody>
      </p:sp>
    </p:spTree>
    <p:extLst>
      <p:ext uri="{BB962C8B-B14F-4D97-AF65-F5344CB8AC3E}">
        <p14:creationId xmlns:p14="http://schemas.microsoft.com/office/powerpoint/2010/main" val="323841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PlaceHolder 1">
            <a:extLst>
              <a:ext uri="{FF2B5EF4-FFF2-40B4-BE49-F238E27FC236}">
                <a16:creationId xmlns:a16="http://schemas.microsoft.com/office/drawing/2014/main" id="{A6CEC974-A663-2B44-99F0-49ABD849157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0000" tIns="46800" rIns="90000" bIns="46800" numCol="1" anchor="ctr" anchorCtr="0" compatLnSpc="1">
            <a:prstTxWarp prst="textNoShape">
              <a:avLst/>
            </a:prstTxWarp>
          </a:bodyPr>
          <a:lstStyle/>
          <a:p>
            <a:pPr lvl="0"/>
            <a:r>
              <a:rPr lang="de-DE" altLang="de-DE"/>
              <a:t>Klicken Sie, um das Format des Titeltextes zu bearbeiten</a:t>
            </a:r>
          </a:p>
        </p:txBody>
      </p:sp>
      <p:sp>
        <p:nvSpPr>
          <p:cNvPr id="1027" name="PlaceHolder 2">
            <a:extLst>
              <a:ext uri="{FF2B5EF4-FFF2-40B4-BE49-F238E27FC236}">
                <a16:creationId xmlns:a16="http://schemas.microsoft.com/office/drawing/2014/main" id="{6B5C57DC-5003-E944-9E0C-9044C6E9F6DD}"/>
              </a:ext>
            </a:extLst>
          </p:cNvPr>
          <p:cNvSpPr>
            <a:spLocks noGrp="1" noChangeArrowheads="1"/>
          </p:cNvSpPr>
          <p:nvPr>
            <p:ph type="body"/>
          </p:nvPr>
        </p:nvSpPr>
        <p:spPr bwMode="auto">
          <a:xfrm>
            <a:off x="395288" y="1971675"/>
            <a:ext cx="82296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0000" tIns="46800" rIns="90000" bIns="46800" numCol="1" anchor="t" anchorCtr="0" compatLnSpc="1">
            <a:prstTxWarp prst="textNoShape">
              <a:avLst/>
            </a:prstTxWarp>
          </a:bodyPr>
          <a:lstStyle/>
          <a:p>
            <a:pPr lvl="0"/>
            <a:r>
              <a:rPr lang="de-DE" altLang="de-DE"/>
              <a:t>Klicken Sie, um die Formate des Gliederungstextes zu bearbeiten</a:t>
            </a:r>
          </a:p>
          <a:p>
            <a:pPr lvl="1"/>
            <a:r>
              <a:rPr lang="de-DE" altLang="de-DE"/>
              <a:t>Zweite Gliederungsebene</a:t>
            </a:r>
          </a:p>
          <a:p>
            <a:pPr lvl="2"/>
            <a:r>
              <a:rPr lang="de-DE" altLang="de-DE"/>
              <a:t>Dritte Gliederungsebene</a:t>
            </a:r>
          </a:p>
          <a:p>
            <a:pPr lvl="3"/>
            <a:r>
              <a:rPr lang="de-DE" altLang="de-DE"/>
              <a:t>Vierte Gliederungsebene</a:t>
            </a:r>
          </a:p>
          <a:p>
            <a:pPr lvl="4"/>
            <a:r>
              <a:rPr lang="de-DE" altLang="de-DE"/>
              <a:t>Fünfte Gliederungsebene</a:t>
            </a:r>
          </a:p>
          <a:p>
            <a:pPr lvl="4"/>
            <a:r>
              <a:rPr lang="de-DE" altLang="de-DE"/>
              <a:t>Sechste Gliederungsebene</a:t>
            </a:r>
          </a:p>
          <a:p>
            <a:pPr lvl="4"/>
            <a:r>
              <a:rPr lang="de-DE" altLang="de-DE"/>
              <a:t>Siebente Gliederungsebene</a:t>
            </a:r>
          </a:p>
        </p:txBody>
      </p:sp>
      <p:sp>
        <p:nvSpPr>
          <p:cNvPr id="2" name="PlaceHolder 3">
            <a:extLst>
              <a:ext uri="{FF2B5EF4-FFF2-40B4-BE49-F238E27FC236}">
                <a16:creationId xmlns:a16="http://schemas.microsoft.com/office/drawing/2014/main" id="{997001A3-F5A6-6A48-AAF1-90F2A71CCDF5}"/>
              </a:ext>
            </a:extLst>
          </p:cNvPr>
          <p:cNvSpPr>
            <a:spLocks noGrp="1"/>
          </p:cNvSpPr>
          <p:nvPr>
            <p:ph type="ftr"/>
          </p:nvPr>
        </p:nvSpPr>
        <p:spPr>
          <a:xfrm>
            <a:off x="5940425" y="6235700"/>
            <a:ext cx="2895600" cy="476250"/>
          </a:xfrm>
          <a:prstGeom prst="rect">
            <a:avLst/>
          </a:prstGeom>
        </p:spPr>
        <p:txBody>
          <a:bodyPr vert="horz" wrap="square" lIns="90000" tIns="46800" rIns="90000" bIns="46800" numCol="1" anchor="t" anchorCtr="0" compatLnSpc="1">
            <a:prstTxWarp prst="textNoShape">
              <a:avLst/>
            </a:prstTxWarp>
          </a:bodyPr>
          <a:lstStyle>
            <a:lvl1pPr eaLnBrk="1" hangingPunct="1">
              <a:buFont typeface="StarSymbol" charset="0"/>
              <a:buChar char=""/>
              <a:defRPr/>
            </a:lvl1pPr>
          </a:lstStyle>
          <a:p>
            <a:pPr>
              <a:defRPr/>
            </a:pPr>
            <a:r>
              <a:rPr lang="de-DE" altLang="de-DE"/>
              <a:t>&lt;Fußzeile&gt;</a:t>
            </a:r>
          </a:p>
        </p:txBody>
      </p:sp>
      <p:sp>
        <p:nvSpPr>
          <p:cNvPr id="3" name="PlaceHolder 4">
            <a:extLst>
              <a:ext uri="{FF2B5EF4-FFF2-40B4-BE49-F238E27FC236}">
                <a16:creationId xmlns:a16="http://schemas.microsoft.com/office/drawing/2014/main" id="{BF65C181-E3B0-6247-8D89-8660561E80E9}"/>
              </a:ext>
            </a:extLst>
          </p:cNvPr>
          <p:cNvSpPr>
            <a:spLocks noGrp="1"/>
          </p:cNvSpPr>
          <p:nvPr>
            <p:ph type="sldNum"/>
          </p:nvPr>
        </p:nvSpPr>
        <p:spPr>
          <a:xfrm>
            <a:off x="323850" y="6232525"/>
            <a:ext cx="2133600" cy="476250"/>
          </a:xfrm>
          <a:prstGeom prst="rect">
            <a:avLst/>
          </a:prstGeom>
        </p:spPr>
        <p:txBody>
          <a:bodyPr vert="horz" wrap="square" lIns="90000" tIns="46800" rIns="90000" bIns="46800" numCol="1" anchor="t" anchorCtr="0" compatLnSpc="1">
            <a:prstTxWarp prst="textNoShape">
              <a:avLst/>
            </a:prstTxWarp>
          </a:bodyPr>
          <a:lstStyle>
            <a:lvl1pPr eaLnBrk="1" hangingPunct="1">
              <a:buFont typeface="StarSymbol" charset="0"/>
              <a:buChar char=""/>
              <a:defRPr/>
            </a:lvl1pPr>
          </a:lstStyle>
          <a:p>
            <a:pPr>
              <a:defRPr/>
            </a:pPr>
            <a:fld id="{11822D27-F206-064E-B781-1D240A53E24E}" type="slidenum">
              <a:rPr lang="de-DE" altLang="de-DE"/>
              <a:pPr>
                <a:defRPr/>
              </a:pPr>
              <a:t>‹Nr.›</a:t>
            </a:fld>
            <a:endParaRPr lang="de-DE" altLang="de-DE"/>
          </a:p>
        </p:txBody>
      </p:sp>
      <p:pic>
        <p:nvPicPr>
          <p:cNvPr id="1030" name="Grafik 3">
            <a:extLst>
              <a:ext uri="{FF2B5EF4-FFF2-40B4-BE49-F238E27FC236}">
                <a16:creationId xmlns:a16="http://schemas.microsoft.com/office/drawing/2014/main" id="{7DB36B1C-0944-8948-A641-E374D813E4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4150" y="6354763"/>
            <a:ext cx="1130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CustomShape 5">
            <a:extLst>
              <a:ext uri="{FF2B5EF4-FFF2-40B4-BE49-F238E27FC236}">
                <a16:creationId xmlns:a16="http://schemas.microsoft.com/office/drawing/2014/main" id="{73CB8AE6-3B2E-9846-ABF5-A9DF65873B91}"/>
              </a:ext>
            </a:extLst>
          </p:cNvPr>
          <p:cNvSpPr>
            <a:spLocks noChangeArrowheads="1"/>
          </p:cNvSpPr>
          <p:nvPr/>
        </p:nvSpPr>
        <p:spPr bwMode="auto">
          <a:xfrm>
            <a:off x="-3175" y="2438400"/>
            <a:ext cx="247650" cy="1296988"/>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1032" name="Line 6">
            <a:extLst>
              <a:ext uri="{FF2B5EF4-FFF2-40B4-BE49-F238E27FC236}">
                <a16:creationId xmlns:a16="http://schemas.microsoft.com/office/drawing/2014/main" id="{2EE34347-F4EB-D54C-B7ED-E4E152181F90}"/>
              </a:ext>
            </a:extLst>
          </p:cNvPr>
          <p:cNvSpPr>
            <a:spLocks noChangeShapeType="1"/>
          </p:cNvSpPr>
          <p:nvPr/>
        </p:nvSpPr>
        <p:spPr bwMode="auto">
          <a:xfrm>
            <a:off x="-3175" y="6275388"/>
            <a:ext cx="9144000" cy="0"/>
          </a:xfrm>
          <a:prstGeom prst="line">
            <a:avLst/>
          </a:prstGeom>
          <a:noFill/>
          <a:ln w="6480">
            <a:solidFill>
              <a:srgbClr val="E4E5EA"/>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1033" name="CustomShape 7">
            <a:extLst>
              <a:ext uri="{FF2B5EF4-FFF2-40B4-BE49-F238E27FC236}">
                <a16:creationId xmlns:a16="http://schemas.microsoft.com/office/drawing/2014/main" id="{0B5AA0ED-EE9A-2C4B-BF3C-0413C2BC5E4E}"/>
              </a:ext>
            </a:extLst>
          </p:cNvPr>
          <p:cNvSpPr>
            <a:spLocks noChangeArrowheads="1"/>
          </p:cNvSpPr>
          <p:nvPr/>
        </p:nvSpPr>
        <p:spPr bwMode="auto">
          <a:xfrm>
            <a:off x="-3175" y="5041900"/>
            <a:ext cx="247650" cy="1235075"/>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1034" name="CustomShape 8">
            <a:extLst>
              <a:ext uri="{FF2B5EF4-FFF2-40B4-BE49-F238E27FC236}">
                <a16:creationId xmlns:a16="http://schemas.microsoft.com/office/drawing/2014/main" id="{00BA1635-B0BA-5F45-B2FC-D9698E8B03F0}"/>
              </a:ext>
            </a:extLst>
          </p:cNvPr>
          <p:cNvSpPr>
            <a:spLocks noChangeArrowheads="1"/>
          </p:cNvSpPr>
          <p:nvPr/>
        </p:nvSpPr>
        <p:spPr bwMode="auto">
          <a:xfrm>
            <a:off x="-3175" y="6273800"/>
            <a:ext cx="247650" cy="584200"/>
          </a:xfrm>
          <a:prstGeom prst="rect">
            <a:avLst/>
          </a:prstGeom>
          <a:solidFill>
            <a:srgbClr val="E4E5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1035" name="CustomShape 9">
            <a:extLst>
              <a:ext uri="{FF2B5EF4-FFF2-40B4-BE49-F238E27FC236}">
                <a16:creationId xmlns:a16="http://schemas.microsoft.com/office/drawing/2014/main" id="{F2D4637F-C0EC-CB40-AB6D-5966FA2CC4B1}"/>
              </a:ext>
            </a:extLst>
          </p:cNvPr>
          <p:cNvSpPr>
            <a:spLocks noChangeArrowheads="1"/>
          </p:cNvSpPr>
          <p:nvPr/>
        </p:nvSpPr>
        <p:spPr bwMode="auto">
          <a:xfrm>
            <a:off x="-3175" y="3736975"/>
            <a:ext cx="247650" cy="1303338"/>
          </a:xfrm>
          <a:prstGeom prst="rect">
            <a:avLst/>
          </a:prstGeom>
          <a:solidFill>
            <a:srgbClr val="7462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charset="0"/>
          <a:ea typeface="ＭＳ Ｐゴシック" charset="0"/>
        </a:defRPr>
      </a:lvl6pPr>
      <a:lvl7pPr marL="2971800" indent="-228600" algn="l" rtl="0" eaLnBrk="0" fontAlgn="base" hangingPunct="0">
        <a:spcBef>
          <a:spcPct val="20000"/>
        </a:spcBef>
        <a:spcAft>
          <a:spcPct val="0"/>
        </a:spcAft>
        <a:buChar char="»"/>
        <a:defRPr sz="2000">
          <a:solidFill>
            <a:schemeClr val="tx1"/>
          </a:solidFill>
          <a:latin typeface="Arial" charset="0"/>
          <a:ea typeface="ＭＳ Ｐゴシック" charset="0"/>
        </a:defRPr>
      </a:lvl7pPr>
      <a:lvl8pPr marL="3429000" indent="-228600" algn="l" rtl="0" eaLnBrk="0" fontAlgn="base" hangingPunct="0">
        <a:spcBef>
          <a:spcPct val="20000"/>
        </a:spcBef>
        <a:spcAft>
          <a:spcPct val="0"/>
        </a:spcAft>
        <a:buChar char="»"/>
        <a:defRPr sz="2000">
          <a:solidFill>
            <a:schemeClr val="tx1"/>
          </a:solidFill>
          <a:latin typeface="Arial" charset="0"/>
          <a:ea typeface="ＭＳ Ｐゴシック" charset="0"/>
        </a:defRPr>
      </a:lvl8pPr>
      <a:lvl9pPr marL="3886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CustomShape 1">
            <a:extLst>
              <a:ext uri="{FF2B5EF4-FFF2-40B4-BE49-F238E27FC236}">
                <a16:creationId xmlns:a16="http://schemas.microsoft.com/office/drawing/2014/main" id="{124007FD-D25C-104A-A946-291D8B7A2DA7}"/>
              </a:ext>
            </a:extLst>
          </p:cNvPr>
          <p:cNvSpPr>
            <a:spLocks noChangeArrowheads="1"/>
          </p:cNvSpPr>
          <p:nvPr/>
        </p:nvSpPr>
        <p:spPr bwMode="auto">
          <a:xfrm>
            <a:off x="6227763" y="5018088"/>
            <a:ext cx="2916237" cy="1244600"/>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5" name="CustomShape 2">
            <a:extLst>
              <a:ext uri="{FF2B5EF4-FFF2-40B4-BE49-F238E27FC236}">
                <a16:creationId xmlns:a16="http://schemas.microsoft.com/office/drawing/2014/main" id="{E19BACD4-B04C-3447-BEF0-B4C340FDD0C1}"/>
              </a:ext>
            </a:extLst>
          </p:cNvPr>
          <p:cNvSpPr>
            <a:spLocks noChangeArrowheads="1"/>
          </p:cNvSpPr>
          <p:nvPr/>
        </p:nvSpPr>
        <p:spPr bwMode="auto">
          <a:xfrm>
            <a:off x="0" y="6257925"/>
            <a:ext cx="9144000" cy="600075"/>
          </a:xfrm>
          <a:prstGeom prst="rect">
            <a:avLst/>
          </a:prstGeom>
          <a:solidFill>
            <a:srgbClr val="E4E5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6" name="CustomShape 3">
            <a:extLst>
              <a:ext uri="{FF2B5EF4-FFF2-40B4-BE49-F238E27FC236}">
                <a16:creationId xmlns:a16="http://schemas.microsoft.com/office/drawing/2014/main" id="{9A50E367-85C5-6640-9DE4-6DD8ABA387A8}"/>
              </a:ext>
            </a:extLst>
          </p:cNvPr>
          <p:cNvSpPr>
            <a:spLocks noChangeArrowheads="1"/>
          </p:cNvSpPr>
          <p:nvPr/>
        </p:nvSpPr>
        <p:spPr bwMode="auto">
          <a:xfrm>
            <a:off x="0" y="5018088"/>
            <a:ext cx="6230938" cy="1244600"/>
          </a:xfrm>
          <a:prstGeom prst="rect">
            <a:avLst/>
          </a:prstGeom>
          <a:solidFill>
            <a:srgbClr val="F3F5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7" name="CustomShape 4">
            <a:extLst>
              <a:ext uri="{FF2B5EF4-FFF2-40B4-BE49-F238E27FC236}">
                <a16:creationId xmlns:a16="http://schemas.microsoft.com/office/drawing/2014/main" id="{7142155E-97C4-F442-9A48-85F88634D302}"/>
              </a:ext>
            </a:extLst>
          </p:cNvPr>
          <p:cNvSpPr>
            <a:spLocks noChangeArrowheads="1"/>
          </p:cNvSpPr>
          <p:nvPr/>
        </p:nvSpPr>
        <p:spPr bwMode="auto">
          <a:xfrm>
            <a:off x="7839075" y="2422525"/>
            <a:ext cx="1304925" cy="1331913"/>
          </a:xfrm>
          <a:prstGeom prst="rect">
            <a:avLst/>
          </a:prstGeom>
          <a:solidFill>
            <a:srgbClr val="50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8" name="CustomShape 5">
            <a:extLst>
              <a:ext uri="{FF2B5EF4-FFF2-40B4-BE49-F238E27FC236}">
                <a16:creationId xmlns:a16="http://schemas.microsoft.com/office/drawing/2014/main" id="{77D7359C-935C-C145-B96D-5D14D22C08FC}"/>
              </a:ext>
            </a:extLst>
          </p:cNvPr>
          <p:cNvSpPr>
            <a:spLocks noChangeArrowheads="1"/>
          </p:cNvSpPr>
          <p:nvPr/>
        </p:nvSpPr>
        <p:spPr bwMode="auto">
          <a:xfrm>
            <a:off x="0" y="2422525"/>
            <a:ext cx="7832725" cy="1331913"/>
          </a:xfrm>
          <a:prstGeom prst="rect">
            <a:avLst/>
          </a:prstGeom>
          <a:solidFill>
            <a:srgbClr val="F3F5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79" name="CustomShape 6">
            <a:extLst>
              <a:ext uri="{FF2B5EF4-FFF2-40B4-BE49-F238E27FC236}">
                <a16:creationId xmlns:a16="http://schemas.microsoft.com/office/drawing/2014/main" id="{07ACFE29-F7C4-8341-A5B2-6D51D584BF5C}"/>
              </a:ext>
            </a:extLst>
          </p:cNvPr>
          <p:cNvSpPr>
            <a:spLocks noChangeArrowheads="1"/>
          </p:cNvSpPr>
          <p:nvPr/>
        </p:nvSpPr>
        <p:spPr bwMode="auto">
          <a:xfrm>
            <a:off x="0" y="3756025"/>
            <a:ext cx="5346700" cy="1262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altLang="de-DE" sz="1800"/>
          </a:p>
        </p:txBody>
      </p:sp>
      <p:sp>
        <p:nvSpPr>
          <p:cNvPr id="3080" name="PlaceHolder 7">
            <a:extLst>
              <a:ext uri="{FF2B5EF4-FFF2-40B4-BE49-F238E27FC236}">
                <a16:creationId xmlns:a16="http://schemas.microsoft.com/office/drawing/2014/main" id="{AF5A7916-7BF8-924A-8950-66CC6DD05712}"/>
              </a:ext>
            </a:extLst>
          </p:cNvPr>
          <p:cNvSpPr>
            <a:spLocks noGrp="1"/>
          </p:cNvSpPr>
          <p:nvPr>
            <p:ph type="title"/>
          </p:nvPr>
        </p:nvSpPr>
        <p:spPr bwMode="auto">
          <a:xfrm>
            <a:off x="468313" y="2419350"/>
            <a:ext cx="719931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0000" tIns="46800" rIns="90000" bIns="46800" numCol="1" anchor="ctr" anchorCtr="0" compatLnSpc="1">
            <a:prstTxWarp prst="textNoShape">
              <a:avLst/>
            </a:prstTxWarp>
          </a:bodyPr>
          <a:lstStyle/>
          <a:p>
            <a:pPr lvl="0"/>
            <a:r>
              <a:rPr lang="de-DE" altLang="de-DE"/>
              <a:t>Klicken Sie, um das Format des Titeltextes zu bearbeiten</a:t>
            </a:r>
          </a:p>
        </p:txBody>
      </p:sp>
      <p:sp>
        <p:nvSpPr>
          <p:cNvPr id="51" name="PlaceHolder 8">
            <a:extLst>
              <a:ext uri="{FF2B5EF4-FFF2-40B4-BE49-F238E27FC236}">
                <a16:creationId xmlns:a16="http://schemas.microsoft.com/office/drawing/2014/main" id="{EB48B97D-4017-9C4C-99F8-FA052D1CE35B}"/>
              </a:ext>
            </a:extLst>
          </p:cNvPr>
          <p:cNvSpPr>
            <a:spLocks noGrp="1"/>
          </p:cNvSpPr>
          <p:nvPr>
            <p:ph type="dt"/>
          </p:nvPr>
        </p:nvSpPr>
        <p:spPr>
          <a:xfrm>
            <a:off x="457200" y="6245225"/>
            <a:ext cx="2133600" cy="476250"/>
          </a:xfrm>
          <a:prstGeom prst="rect">
            <a:avLst/>
          </a:prstGeom>
        </p:spPr>
        <p:txBody>
          <a:bodyPr lIns="90000" tIns="46800" rIns="90000" bIns="46800"/>
          <a:lstStyle>
            <a:lvl1pPr eaLnBrk="1" fontAlgn="auto" hangingPunct="1">
              <a:spcBef>
                <a:spcPts val="0"/>
              </a:spcBef>
              <a:spcAft>
                <a:spcPts val="0"/>
              </a:spcAft>
              <a:buSzPct val="25000"/>
              <a:buFont typeface="StarSymbol"/>
              <a:buChar char=""/>
              <a:defRPr sz="1000">
                <a:latin typeface="+mn-lt"/>
                <a:ea typeface="+mn-ea"/>
                <a:cs typeface="+mn-cs"/>
              </a:defRPr>
            </a:lvl1pPr>
          </a:lstStyle>
          <a:p>
            <a:pPr>
              <a:defRPr/>
            </a:pPr>
            <a:r>
              <a:rPr lang="de-DE"/>
              <a:t>&lt;Datum/Uhrzeit&gt;</a:t>
            </a:r>
            <a:endParaRPr sz="1800"/>
          </a:p>
        </p:txBody>
      </p:sp>
      <p:pic>
        <p:nvPicPr>
          <p:cNvPr id="3082" name="Grafik 51">
            <a:extLst>
              <a:ext uri="{FF2B5EF4-FFF2-40B4-BE49-F238E27FC236}">
                <a16:creationId xmlns:a16="http://schemas.microsoft.com/office/drawing/2014/main" id="{E34D1390-D33D-2B47-8753-0055C6C4C4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6450" y="258763"/>
            <a:ext cx="266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PlaceHolder 9">
            <a:extLst>
              <a:ext uri="{FF2B5EF4-FFF2-40B4-BE49-F238E27FC236}">
                <a16:creationId xmlns:a16="http://schemas.microsoft.com/office/drawing/2014/main" id="{5BD13BB6-A0E3-A04B-91FA-C3517F004428}"/>
              </a:ext>
            </a:extLst>
          </p:cNvPr>
          <p:cNvSpPr>
            <a:spLocks noGrp="1" noChangeArrowheads="1"/>
          </p:cNvSpPr>
          <p:nvPr>
            <p:ph type="body"/>
          </p:nvPr>
        </p:nvSpPr>
        <p:spPr bwMode="auto">
          <a:xfrm>
            <a:off x="457200" y="1604963"/>
            <a:ext cx="8047038"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bodyPr>
          <a:lstStyle/>
          <a:p>
            <a:pPr lvl="0"/>
            <a:r>
              <a:rPr lang="de-DE" altLang="de-DE"/>
              <a:t>Klicken Sie, um die Formate des Gliederungstextes zu bearbeiten</a:t>
            </a:r>
          </a:p>
          <a:p>
            <a:pPr lvl="1"/>
            <a:r>
              <a:rPr lang="de-DE" altLang="de-DE"/>
              <a:t>Zweite Gliederungsebene</a:t>
            </a:r>
          </a:p>
          <a:p>
            <a:pPr lvl="2"/>
            <a:r>
              <a:rPr lang="de-DE" altLang="de-DE"/>
              <a:t>Dritte Gliederungsebene</a:t>
            </a:r>
          </a:p>
          <a:p>
            <a:pPr lvl="3"/>
            <a:r>
              <a:rPr lang="de-DE" altLang="de-DE"/>
              <a:t>Vierte Gliederungsebene</a:t>
            </a:r>
          </a:p>
          <a:p>
            <a:pPr lvl="4"/>
            <a:r>
              <a:rPr lang="de-DE" altLang="de-DE"/>
              <a:t>Fünfte Gliederungsebene</a:t>
            </a:r>
          </a:p>
          <a:p>
            <a:pPr lvl="4"/>
            <a:r>
              <a:rPr lang="de-DE" altLang="de-DE"/>
              <a:t>Sechste Gliederungsebene</a:t>
            </a:r>
          </a:p>
          <a:p>
            <a:pPr lvl="4"/>
            <a:r>
              <a:rPr lang="de-DE" altLang="de-DE"/>
              <a:t>Siebente Gliederungsebene</a:t>
            </a:r>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charset="0"/>
          <a:ea typeface="ＭＳ Ｐゴシック" charset="0"/>
        </a:defRPr>
      </a:lvl6pPr>
      <a:lvl7pPr marL="2971800" indent="-228600" algn="l" rtl="0" eaLnBrk="0" fontAlgn="base" hangingPunct="0">
        <a:spcBef>
          <a:spcPct val="20000"/>
        </a:spcBef>
        <a:spcAft>
          <a:spcPct val="0"/>
        </a:spcAft>
        <a:buChar char="»"/>
        <a:defRPr sz="2000">
          <a:solidFill>
            <a:schemeClr val="tx1"/>
          </a:solidFill>
          <a:latin typeface="Arial" charset="0"/>
          <a:ea typeface="ＭＳ Ｐゴシック" charset="0"/>
        </a:defRPr>
      </a:lvl7pPr>
      <a:lvl8pPr marL="3429000" indent="-228600" algn="l" rtl="0" eaLnBrk="0" fontAlgn="base" hangingPunct="0">
        <a:spcBef>
          <a:spcPct val="20000"/>
        </a:spcBef>
        <a:spcAft>
          <a:spcPct val="0"/>
        </a:spcAft>
        <a:buChar char="»"/>
        <a:defRPr sz="2000">
          <a:solidFill>
            <a:schemeClr val="tx1"/>
          </a:solidFill>
          <a:latin typeface="Arial" charset="0"/>
          <a:ea typeface="ＭＳ Ｐゴシック" charset="0"/>
        </a:defRPr>
      </a:lvl8pPr>
      <a:lvl9pPr marL="3886200" indent="-228600" algn="l" rtl="0" eaLnBrk="0" fontAlgn="base" hangingPunct="0">
        <a:spcBef>
          <a:spcPct val="20000"/>
        </a:spcBef>
        <a:spcAft>
          <a:spcPct val="0"/>
        </a:spcAft>
        <a:buChar char="»"/>
        <a:defRPr sz="2000">
          <a:solidFill>
            <a:schemeClr val="tx1"/>
          </a:solidFill>
          <a:latin typeface="Arial" charset="0"/>
          <a:ea typeface="ＭＳ Ｐゴシック"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3.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www.uni-marburg.de/fb03/studium/import/1philosophie" TargetMode="External"/><Relationship Id="rId4" Type="http://schemas.openxmlformats.org/officeDocument/2006/relationships/hyperlink" Target="https://qis.uni-marburg.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Shape 1">
            <a:extLst>
              <a:ext uri="{FF2B5EF4-FFF2-40B4-BE49-F238E27FC236}">
                <a16:creationId xmlns:a16="http://schemas.microsoft.com/office/drawing/2014/main" id="{235FEADD-7C8B-AD48-8C58-053A71FB8A25}"/>
              </a:ext>
            </a:extLst>
          </p:cNvPr>
          <p:cNvSpPr txBox="1">
            <a:spLocks noChangeArrowheads="1"/>
          </p:cNvSpPr>
          <p:nvPr/>
        </p:nvSpPr>
        <p:spPr bwMode="auto">
          <a:xfrm>
            <a:off x="468313" y="2417763"/>
            <a:ext cx="71993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400" dirty="0"/>
              <a:t>Orientierungseinheit WS 20/21</a:t>
            </a:r>
          </a:p>
          <a:p>
            <a:pPr eaLnBrk="1" hangingPunct="1">
              <a:spcBef>
                <a:spcPct val="0"/>
              </a:spcBef>
              <a:buFontTx/>
              <a:buNone/>
            </a:pPr>
            <a:r>
              <a:rPr lang="de-DE" altLang="de-DE" sz="2400" dirty="0"/>
              <a:t>Studiengänge</a:t>
            </a:r>
          </a:p>
          <a:p>
            <a:pPr eaLnBrk="1" hangingPunct="1">
              <a:spcBef>
                <a:spcPct val="0"/>
              </a:spcBef>
              <a:buFontTx/>
              <a:buNone/>
            </a:pPr>
            <a:r>
              <a:rPr lang="de-DE" altLang="de-DE" sz="2400" dirty="0"/>
              <a:t>B.A. Philosophie 20202</a:t>
            </a:r>
          </a:p>
          <a:p>
            <a:pPr eaLnBrk="1" hangingPunct="1">
              <a:spcBef>
                <a:spcPct val="0"/>
              </a:spcBef>
              <a:buFontTx/>
              <a:buNone/>
            </a:pPr>
            <a:endParaRPr lang="de-DE" altLang="de-DE" sz="1800" dirty="0"/>
          </a:p>
        </p:txBody>
      </p:sp>
      <p:sp>
        <p:nvSpPr>
          <p:cNvPr id="5123" name="TextShape 2">
            <a:extLst>
              <a:ext uri="{FF2B5EF4-FFF2-40B4-BE49-F238E27FC236}">
                <a16:creationId xmlns:a16="http://schemas.microsoft.com/office/drawing/2014/main" id="{AC5FE14E-9C53-4646-A9C2-90E03692E52F}"/>
              </a:ext>
            </a:extLst>
          </p:cNvPr>
          <p:cNvSpPr txBox="1">
            <a:spLocks noChangeArrowheads="1"/>
          </p:cNvSpPr>
          <p:nvPr/>
        </p:nvSpPr>
        <p:spPr bwMode="auto">
          <a:xfrm>
            <a:off x="539750" y="4048125"/>
            <a:ext cx="4679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1800" dirty="0" err="1"/>
              <a:t>uv</a:t>
            </a:r>
            <a:endParaRPr lang="de-DE" altLang="de-DE" sz="1800" dirty="0"/>
          </a:p>
        </p:txBody>
      </p:sp>
      <p:pic>
        <p:nvPicPr>
          <p:cNvPr id="2" name="Audio 1">
            <a:hlinkClick r:id="" action="ppaction://media"/>
            <a:extLst>
              <a:ext uri="{FF2B5EF4-FFF2-40B4-BE49-F238E27FC236}">
                <a16:creationId xmlns:a16="http://schemas.microsoft.com/office/drawing/2014/main" id="{CF576973-549A-D944-AA1C-D1E20C2C39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680"/>
    </mc:Choice>
    <mc:Fallback>
      <p:transition spd="slow" advTm="5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Shape 1">
            <a:extLst>
              <a:ext uri="{FF2B5EF4-FFF2-40B4-BE49-F238E27FC236}">
                <a16:creationId xmlns:a16="http://schemas.microsoft.com/office/drawing/2014/main" id="{DD0BD304-42EB-804D-BD70-49E93C80D290}"/>
              </a:ext>
            </a:extLst>
          </p:cNvPr>
          <p:cNvSpPr txBox="1">
            <a:spLocks noChangeArrowheads="1"/>
          </p:cNvSpPr>
          <p:nvPr/>
        </p:nvSpPr>
        <p:spPr bwMode="auto">
          <a:xfrm>
            <a:off x="395288" y="332656"/>
            <a:ext cx="82296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800" b="1" dirty="0"/>
          </a:p>
        </p:txBody>
      </p:sp>
      <p:sp>
        <p:nvSpPr>
          <p:cNvPr id="2" name="Rectangle 2">
            <a:extLst>
              <a:ext uri="{FF2B5EF4-FFF2-40B4-BE49-F238E27FC236}">
                <a16:creationId xmlns:a16="http://schemas.microsoft.com/office/drawing/2014/main" id="{16F43D46-5600-8046-9B06-BA8636588B0C}"/>
              </a:ext>
            </a:extLst>
          </p:cNvPr>
          <p:cNvSpPr>
            <a:spLocks noChangeArrowheads="1"/>
          </p:cNvSpPr>
          <p:nvPr/>
        </p:nvSpPr>
        <p:spPr bwMode="auto">
          <a:xfrm>
            <a:off x="568862" y="548680"/>
            <a:ext cx="7882452"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B.A. Philosophie 20202</a:t>
            </a:r>
            <a:endParaRPr kumimoji="0" lang="de-DE" altLang="de-D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Der Bachelor Philosophie ist ein modular aufgebauter Studiengang. Ein Modul ist eine Zusammenstellung mehrerer Lehrveranstaltungen zu einem Themenkomplex. </a:t>
            </a:r>
            <a:r>
              <a:rPr lang="de-DE" altLang="de-DE" sz="1600" dirty="0">
                <a:ea typeface="Calibri" panose="020F0502020204030204" pitchFamily="34" charset="0"/>
                <a:cs typeface="Arial" panose="020B0604020202020204" pitchFamily="34" charset="0"/>
              </a:rPr>
              <a:t>Zum Teil </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sind die zusammengestellten Lehrveranstaltungen immer gleich (so im Orientierungsbereich), </a:t>
            </a:r>
            <a:r>
              <a:rPr lang="de-DE" altLang="de-DE" sz="1600" dirty="0">
                <a:ea typeface="Calibri" panose="020F0502020204030204" pitchFamily="34" charset="0"/>
                <a:cs typeface="Arial" panose="020B0604020202020204" pitchFamily="34" charset="0"/>
              </a:rPr>
              <a:t>zum Teil </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nicht (im Rest). Immer gilt: Sie machen nur eine Pr</a:t>
            </a:r>
            <a:r>
              <a:rPr kumimoji="0" lang="de-DE" altLang="de-DE"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ü</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fung pro Modul, nicht pro Veranstaltung.</a:t>
            </a:r>
            <a:r>
              <a:rPr lang="de-DE" altLang="de-DE" sz="1600" dirty="0"/>
              <a:t> Erstaunlicherweise sind alle unsere Module 12 LP wert (zwei Modulteile mit je 6 LP oder drei: dann VL=2, UE=4, SE =6). </a:t>
            </a:r>
            <a:r>
              <a:rPr kumimoji="0" lang="de-DE" altLang="de-DE"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Der Studiengang gliedert sich in folgende Teile:</a:t>
            </a:r>
            <a:endParaRPr kumimoji="0" lang="de-DE" altLang="de-D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Diagramm 4">
            <a:extLst>
              <a:ext uri="{FF2B5EF4-FFF2-40B4-BE49-F238E27FC236}">
                <a16:creationId xmlns:a16="http://schemas.microsoft.com/office/drawing/2014/main" id="{E3597203-AEAA-9D49-8278-068075A01AF0}"/>
              </a:ext>
            </a:extLst>
          </p:cNvPr>
          <p:cNvGraphicFramePr/>
          <p:nvPr>
            <p:extLst>
              <p:ext uri="{D42A27DB-BD31-4B8C-83A1-F6EECF244321}">
                <p14:modId xmlns:p14="http://schemas.microsoft.com/office/powerpoint/2010/main" val="4010052594"/>
              </p:ext>
            </p:extLst>
          </p:nvPr>
        </p:nvGraphicFramePr>
        <p:xfrm>
          <a:off x="1043608" y="2671758"/>
          <a:ext cx="6108948" cy="2917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BC661A14-ED19-8A4D-A664-9E95AB10C7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44202405"/>
      </p:ext>
    </p:extLst>
  </p:cSld>
  <p:clrMapOvr>
    <a:masterClrMapping/>
  </p:clrMapOvr>
  <mc:AlternateContent xmlns:mc="http://schemas.openxmlformats.org/markup-compatibility/2006">
    <mc:Choice xmlns:p14="http://schemas.microsoft.com/office/powerpoint/2010/main" Requires="p14">
      <p:transition spd="slow" p14:dur="2000" advTm="114900"/>
    </mc:Choice>
    <mc:Fallback>
      <p:transition spd="slow" advTm="11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Shape 1">
            <a:extLst>
              <a:ext uri="{FF2B5EF4-FFF2-40B4-BE49-F238E27FC236}">
                <a16:creationId xmlns:a16="http://schemas.microsoft.com/office/drawing/2014/main" id="{DD0BD304-42EB-804D-BD70-49E93C80D290}"/>
              </a:ext>
            </a:extLst>
          </p:cNvPr>
          <p:cNvSpPr txBox="1">
            <a:spLocks noChangeArrowheads="1"/>
          </p:cNvSpPr>
          <p:nvPr/>
        </p:nvSpPr>
        <p:spPr bwMode="auto">
          <a:xfrm>
            <a:off x="395288" y="332656"/>
            <a:ext cx="82296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1600" b="1" dirty="0"/>
              <a:t>B.A. Philosophie 20202</a:t>
            </a:r>
          </a:p>
        </p:txBody>
      </p:sp>
      <p:sp>
        <p:nvSpPr>
          <p:cNvPr id="6147" name="TextShape 2">
            <a:extLst>
              <a:ext uri="{FF2B5EF4-FFF2-40B4-BE49-F238E27FC236}">
                <a16:creationId xmlns:a16="http://schemas.microsoft.com/office/drawing/2014/main" id="{7E06760F-CCB4-D847-803E-60ECB8A3FEE8}"/>
              </a:ext>
            </a:extLst>
          </p:cNvPr>
          <p:cNvSpPr txBox="1">
            <a:spLocks noChangeArrowheads="1"/>
          </p:cNvSpPr>
          <p:nvPr/>
        </p:nvSpPr>
        <p:spPr bwMode="auto">
          <a:xfrm>
            <a:off x="914400" y="3429000"/>
            <a:ext cx="822960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600" dirty="0"/>
          </a:p>
          <a:p>
            <a:pPr eaLnBrk="1" hangingPunct="1">
              <a:spcBef>
                <a:spcPct val="0"/>
              </a:spcBef>
              <a:buFontTx/>
              <a:buNone/>
            </a:pPr>
            <a:endParaRPr lang="de-DE" altLang="de-DE" sz="1600" dirty="0"/>
          </a:p>
          <a:p>
            <a:pPr eaLnBrk="1" hangingPunct="1">
              <a:spcBef>
                <a:spcPct val="0"/>
              </a:spcBef>
              <a:buFontTx/>
              <a:buNone/>
            </a:pPr>
            <a:endParaRPr lang="de-DE" altLang="de-DE" sz="1800" dirty="0"/>
          </a:p>
        </p:txBody>
      </p:sp>
      <p:sp>
        <p:nvSpPr>
          <p:cNvPr id="3" name="Rectangle 3">
            <a:extLst>
              <a:ext uri="{FF2B5EF4-FFF2-40B4-BE49-F238E27FC236}">
                <a16:creationId xmlns:a16="http://schemas.microsoft.com/office/drawing/2014/main" id="{4F281923-D3E0-D347-A4E1-6D47B257D984}"/>
              </a:ext>
            </a:extLst>
          </p:cNvPr>
          <p:cNvSpPr>
            <a:spLocks noChangeArrowheads="1"/>
          </p:cNvSpPr>
          <p:nvPr/>
        </p:nvSpPr>
        <p:spPr bwMode="auto">
          <a:xfrm>
            <a:off x="395288" y="1376481"/>
            <a:ext cx="856895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dirty="0">
                <a:ea typeface="Calibri" panose="020F0502020204030204" pitchFamily="34" charset="0"/>
                <a:cs typeface="Arial" panose="020B0604020202020204" pitchFamily="34" charset="0"/>
              </a:rPr>
              <a:t>Die Orientierungsmodule f</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hren ins Fach ein. Sie lernen dort beispielsweise, wie man philosophische Texte liest, was ein Argument ist und wie man einen Essay schreibt. Sie schreiben am Ende eine Klausur, die Sie bestehen m</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ssen. Die Note des Methoden-Moduls geht nicht in die B.A.-Gesamtnote ein.</a:t>
            </a:r>
            <a:endParaRPr lang="de-DE" altLang="de-DE" sz="1400" dirty="0"/>
          </a:p>
          <a:p>
            <a:pPr lvl="0"/>
            <a:r>
              <a:rPr lang="de-DE" altLang="de-DE" sz="1400" dirty="0">
                <a:ea typeface="Calibri" panose="020F0502020204030204" pitchFamily="34" charset="0"/>
                <a:cs typeface="Arial" panose="020B0604020202020204" pitchFamily="34" charset="0"/>
              </a:rPr>
              <a:t>Die Basismodule enthalten je eine Vorlesung und eine </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bung, die hier Lekt</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rekreis hei</a:t>
            </a:r>
            <a:r>
              <a:rPr lang="de-DE" altLang="de-DE" sz="1400" dirty="0">
                <a:latin typeface="Calibri" panose="020F0502020204030204" pitchFamily="34" charset="0"/>
                <a:ea typeface="Calibri" panose="020F0502020204030204" pitchFamily="34" charset="0"/>
                <a:cs typeface="Arial" panose="020B0604020202020204" pitchFamily="34" charset="0"/>
              </a:rPr>
              <a:t>ß</a:t>
            </a:r>
            <a:r>
              <a:rPr lang="de-DE" altLang="de-DE" sz="1400" dirty="0">
                <a:ea typeface="Calibri" panose="020F0502020204030204" pitchFamily="34" charset="0"/>
                <a:cs typeface="Arial" panose="020B0604020202020204" pitchFamily="34" charset="0"/>
              </a:rPr>
              <a:t>t; mit Ausnahme der Logik gibt es noch ein zus</a:t>
            </a:r>
            <a:r>
              <a:rPr lang="de-DE" altLang="de-DE" sz="1400" dirty="0">
                <a:latin typeface="Calibri" panose="020F0502020204030204" pitchFamily="34" charset="0"/>
                <a:ea typeface="Calibri" panose="020F0502020204030204" pitchFamily="34" charset="0"/>
                <a:cs typeface="Arial" panose="020B0604020202020204" pitchFamily="34" charset="0"/>
              </a:rPr>
              <a:t>ä</a:t>
            </a:r>
            <a:r>
              <a:rPr lang="de-DE" altLang="de-DE" sz="1400" dirty="0">
                <a:ea typeface="Calibri" panose="020F0502020204030204" pitchFamily="34" charset="0"/>
                <a:cs typeface="Arial" panose="020B0604020202020204" pitchFamily="34" charset="0"/>
              </a:rPr>
              <a:t>tzliches Seminar. Hier werden Ihnen grundlegende Fragen der einzelnen Arbeitsbereiche nahegebracht: Erkenntnistheorie, Moralphilosophie, Geschichte der Philosophie... -  Hier schreiben Sie Klausuren oder Hausarbeiten, die (mit Ausnahme der Logik) in die Endnote eingehen. </a:t>
            </a:r>
            <a:endParaRPr lang="de-DE" altLang="de-DE" sz="1400" dirty="0"/>
          </a:p>
          <a:p>
            <a:pPr lvl="0"/>
            <a:r>
              <a:rPr lang="de-DE" altLang="de-DE" sz="1400" dirty="0">
                <a:ea typeface="Calibri" panose="020F0502020204030204" pitchFamily="34" charset="0"/>
                <a:cs typeface="Arial" panose="020B0604020202020204" pitchFamily="34" charset="0"/>
              </a:rPr>
              <a:t>Danach gibt es nur noch Seminare. Zwei pro Modul, mit nur einer Pr</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fung. Die besteht in der Regel in einer Hausarbeit oder in Essays oder einer m</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ndlichen Pr</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fung. Anfangs sind die Seminare grundlegenden Fragen oder Klassikertexten gewidmet, im Aufbau- und Wahlpflichtbereich werden die Themen spezieller. Wenn Sie konkrete Eindr</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cke wollen, schauen Sie einfach </a:t>
            </a:r>
            <a:r>
              <a:rPr lang="de-DE" altLang="de-DE" sz="1400" dirty="0">
                <a:ea typeface="Calibri" panose="020F0502020204030204" pitchFamily="34" charset="0"/>
                <a:cs typeface="Arial" panose="020B0604020202020204" pitchFamily="34" charset="0"/>
                <a:hlinkClick r:id="rId4"/>
              </a:rPr>
              <a:t>im Vorlesungsverzeichnis</a:t>
            </a:r>
            <a:r>
              <a:rPr lang="de-DE" altLang="de-DE" sz="1400" dirty="0">
                <a:ea typeface="Calibri" panose="020F0502020204030204" pitchFamily="34" charset="0"/>
                <a:cs typeface="Arial" panose="020B0604020202020204" pitchFamily="34" charset="0"/>
              </a:rPr>
              <a:t> nach.</a:t>
            </a:r>
            <a:endParaRPr lang="de-DE" altLang="de-DE" sz="1400" dirty="0"/>
          </a:p>
          <a:p>
            <a:pPr lvl="0"/>
            <a:r>
              <a:rPr lang="de-DE" altLang="de-DE" sz="1400" dirty="0">
                <a:ea typeface="Calibri" panose="020F0502020204030204" pitchFamily="34" charset="0"/>
                <a:cs typeface="Arial" panose="020B0604020202020204" pitchFamily="34" charset="0"/>
              </a:rPr>
              <a:t>Schlie</a:t>
            </a:r>
            <a:r>
              <a:rPr lang="de-DE" altLang="de-DE" sz="1400" dirty="0">
                <a:latin typeface="Calibri" panose="020F0502020204030204" pitchFamily="34" charset="0"/>
                <a:ea typeface="Calibri" panose="020F0502020204030204" pitchFamily="34" charset="0"/>
                <a:cs typeface="Arial" panose="020B0604020202020204" pitchFamily="34" charset="0"/>
              </a:rPr>
              <a:t>ß</a:t>
            </a:r>
            <a:r>
              <a:rPr lang="de-DE" altLang="de-DE" sz="1400" dirty="0">
                <a:ea typeface="Calibri" panose="020F0502020204030204" pitchFamily="34" charset="0"/>
                <a:cs typeface="Arial" panose="020B0604020202020204" pitchFamily="34" charset="0"/>
              </a:rPr>
              <a:t>lich gibt es im Studiengang einen recht umfangreichen Bereich (36 LP), den Sie mit selbstgew</a:t>
            </a:r>
            <a:r>
              <a:rPr lang="de-DE" altLang="de-DE" sz="1400" dirty="0">
                <a:latin typeface="Calibri" panose="020F0502020204030204" pitchFamily="34" charset="0"/>
                <a:ea typeface="Calibri" panose="020F0502020204030204" pitchFamily="34" charset="0"/>
                <a:cs typeface="Arial" panose="020B0604020202020204" pitchFamily="34" charset="0"/>
              </a:rPr>
              <a:t>ä</a:t>
            </a:r>
            <a:r>
              <a:rPr lang="de-DE" altLang="de-DE" sz="1400" dirty="0">
                <a:ea typeface="Calibri" panose="020F0502020204030204" pitchFamily="34" charset="0"/>
                <a:cs typeface="Arial" panose="020B0604020202020204" pitchFamily="34" charset="0"/>
              </a:rPr>
              <a:t>hlten Modulen anderer F</a:t>
            </a:r>
            <a:r>
              <a:rPr lang="de-DE" altLang="de-DE" sz="1400" dirty="0">
                <a:latin typeface="Calibri" panose="020F0502020204030204" pitchFamily="34" charset="0"/>
                <a:ea typeface="Calibri" panose="020F0502020204030204" pitchFamily="34" charset="0"/>
                <a:cs typeface="Arial" panose="020B0604020202020204" pitchFamily="34" charset="0"/>
              </a:rPr>
              <a:t>ä</a:t>
            </a:r>
            <a:r>
              <a:rPr lang="de-DE" altLang="de-DE" sz="1400" dirty="0">
                <a:ea typeface="Calibri" panose="020F0502020204030204" pitchFamily="34" charset="0"/>
                <a:cs typeface="Arial" panose="020B0604020202020204" pitchFamily="34" charset="0"/>
              </a:rPr>
              <a:t>cher f</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llen d</a:t>
            </a:r>
            <a:r>
              <a:rPr lang="de-DE" altLang="de-DE" sz="1400" dirty="0">
                <a:latin typeface="Calibri" panose="020F0502020204030204" pitchFamily="34" charset="0"/>
                <a:ea typeface="Calibri" panose="020F0502020204030204" pitchFamily="34" charset="0"/>
                <a:cs typeface="Arial" panose="020B0604020202020204" pitchFamily="34" charset="0"/>
              </a:rPr>
              <a:t>ü</a:t>
            </a:r>
            <a:r>
              <a:rPr lang="de-DE" altLang="de-DE" sz="1400" dirty="0">
                <a:ea typeface="Calibri" panose="020F0502020204030204" pitchFamily="34" charset="0"/>
                <a:cs typeface="Arial" panose="020B0604020202020204" pitchFamily="34" charset="0"/>
              </a:rPr>
              <a:t>rfen. Es gibt eine Reihe von F</a:t>
            </a:r>
            <a:r>
              <a:rPr lang="de-DE" altLang="de-DE" sz="1400" dirty="0">
                <a:latin typeface="Calibri" panose="020F0502020204030204" pitchFamily="34" charset="0"/>
                <a:ea typeface="Calibri" panose="020F0502020204030204" pitchFamily="34" charset="0"/>
                <a:cs typeface="Arial" panose="020B0604020202020204" pitchFamily="34" charset="0"/>
              </a:rPr>
              <a:t>ä</a:t>
            </a:r>
            <a:r>
              <a:rPr lang="de-DE" altLang="de-DE" sz="1400" dirty="0">
                <a:ea typeface="Calibri" panose="020F0502020204030204" pitchFamily="34" charset="0"/>
                <a:cs typeface="Arial" panose="020B0604020202020204" pitchFamily="34" charset="0"/>
              </a:rPr>
              <a:t>chern, mit denen wir </a:t>
            </a:r>
            <a:r>
              <a:rPr lang="de-DE" altLang="de-DE" sz="1400" dirty="0">
                <a:ea typeface="Calibri" panose="020F0502020204030204" pitchFamily="34" charset="0"/>
                <a:cs typeface="Arial" panose="020B0604020202020204" pitchFamily="34" charset="0"/>
                <a:hlinkClick r:id="rId5"/>
              </a:rPr>
              <a:t>explizite Austauschvereinbarungen</a:t>
            </a:r>
            <a:r>
              <a:rPr lang="de-DE" altLang="de-DE" sz="1400" dirty="0">
                <a:ea typeface="Calibri" panose="020F0502020204030204" pitchFamily="34" charset="0"/>
                <a:cs typeface="Arial" panose="020B0604020202020204" pitchFamily="34" charset="0"/>
              </a:rPr>
              <a:t> haben; es finden sich aber auch solche, wo dies nicht der Fall ist, Sie u.U. aber dennoch zum Zug kommen k</a:t>
            </a:r>
            <a:r>
              <a:rPr lang="de-DE" altLang="de-DE" sz="1400" dirty="0">
                <a:latin typeface="Calibri" panose="020F0502020204030204" pitchFamily="34" charset="0"/>
                <a:ea typeface="Calibri" panose="020F0502020204030204" pitchFamily="34" charset="0"/>
                <a:cs typeface="Arial" panose="020B0604020202020204" pitchFamily="34" charset="0"/>
              </a:rPr>
              <a:t>ö</a:t>
            </a:r>
            <a:r>
              <a:rPr lang="de-DE" altLang="de-DE" sz="1400" dirty="0">
                <a:ea typeface="Calibri" panose="020F0502020204030204" pitchFamily="34" charset="0"/>
                <a:cs typeface="Arial" panose="020B0604020202020204" pitchFamily="34" charset="0"/>
              </a:rPr>
              <a:t>nnen. Formal ist die Anzahl der F</a:t>
            </a:r>
            <a:r>
              <a:rPr lang="de-DE" altLang="de-DE" sz="1400" dirty="0">
                <a:latin typeface="Calibri" panose="020F0502020204030204" pitchFamily="34" charset="0"/>
                <a:ea typeface="Calibri" panose="020F0502020204030204" pitchFamily="34" charset="0"/>
                <a:cs typeface="Arial" panose="020B0604020202020204" pitchFamily="34" charset="0"/>
              </a:rPr>
              <a:t>ä</a:t>
            </a:r>
            <a:r>
              <a:rPr lang="de-DE" altLang="de-DE" sz="1400" dirty="0">
                <a:ea typeface="Calibri" panose="020F0502020204030204" pitchFamily="34" charset="0"/>
                <a:cs typeface="Arial" panose="020B0604020202020204" pitchFamily="34" charset="0"/>
              </a:rPr>
              <a:t>cher, aus</a:t>
            </a:r>
            <a:r>
              <a:rPr kumimoji="0" lang="de-DE" altLang="de-DE"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deren Angebot Sie Veranstaltungen besuchen k</a:t>
            </a: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ö</a:t>
            </a:r>
            <a:r>
              <a:rPr kumimoji="0" lang="de-DE" altLang="de-DE"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nnen, nicht limitiert. Das hei</a:t>
            </a: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ß</a:t>
            </a:r>
            <a:r>
              <a:rPr kumimoji="0" lang="de-DE" altLang="de-DE"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 aber nicht, dass viele F</a:t>
            </a:r>
            <a:r>
              <a:rPr kumimoji="0" lang="de-DE" altLang="de-DE"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ä</a:t>
            </a:r>
            <a:r>
              <a:rPr kumimoji="0" lang="de-DE" altLang="de-DE"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cher viel Sinn ergeben. - Fragen Sie bei Bedarf einfach nach!</a:t>
            </a:r>
            <a:endParaRPr kumimoji="0" lang="de-DE" altLang="de-DE" sz="1400" b="0" i="0" u="none" strike="noStrike" cap="none" normalizeH="0" baseline="0" dirty="0">
              <a:ln>
                <a:noFill/>
              </a:ln>
              <a:solidFill>
                <a:schemeClr val="tx1"/>
              </a:solidFill>
              <a:effectLst/>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415EC62-3D53-6944-BD2F-F186E39DE2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83330827"/>
      </p:ext>
    </p:extLst>
  </p:cSld>
  <p:clrMapOvr>
    <a:masterClrMapping/>
  </p:clrMapOvr>
  <mc:AlternateContent xmlns:mc="http://schemas.openxmlformats.org/markup-compatibility/2006">
    <mc:Choice xmlns:p14="http://schemas.microsoft.com/office/powerpoint/2010/main" Requires="p14">
      <p:transition spd="slow" p14:dur="2000" advTm="476800"/>
    </mc:Choice>
    <mc:Fallback>
      <p:transition spd="slow" advTm="47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467</Words>
  <Application>Microsoft Macintosh PowerPoint</Application>
  <PresentationFormat>Bildschirmpräsentation (4:3)</PresentationFormat>
  <Paragraphs>18</Paragraphs>
  <Slides>3</Slides>
  <Notes>0</Notes>
  <HiddenSlides>0</HiddenSlides>
  <MMClips>3</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vt:i4>
      </vt:variant>
    </vt:vector>
  </HeadingPairs>
  <TitlesOfParts>
    <vt:vector size="11" baseType="lpstr">
      <vt:lpstr>ＭＳ Ｐゴシック</vt:lpstr>
      <vt:lpstr>Arial</vt:lpstr>
      <vt:lpstr>Calibri</vt:lpstr>
      <vt:lpstr>DejaVu Sans</vt:lpstr>
      <vt:lpstr>StarSymbol</vt:lpstr>
      <vt:lpstr>Times New Roman</vt:lpstr>
      <vt:lpstr>Office Theme</vt:lpstr>
      <vt:lpstr>1_Office Theme</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Ulrich Vogel</dc:creator>
  <cp:lastModifiedBy>Ulrich Vogel</cp:lastModifiedBy>
  <cp:revision>58</cp:revision>
  <cp:lastPrinted>2018-04-06T09:58:17Z</cp:lastPrinted>
  <dcterms:modified xsi:type="dcterms:W3CDTF">2020-10-13T13:19:05Z</dcterms:modified>
</cp:coreProperties>
</file>