
<file path=[Content_Types].xml><?xml version="1.0" encoding="utf-8"?>
<Types xmlns="http://schemas.openxmlformats.org/package/2006/content-types">
  <Default Extension="png" ContentType="image/png"/>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256" r:id="rId3"/>
    <p:sldId id="264" r:id="rId4"/>
    <p:sldId id="265" r:id="rId5"/>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8"/>
    <p:restoredTop sz="94617"/>
  </p:normalViewPr>
  <p:slideViewPr>
    <p:cSldViewPr>
      <p:cViewPr varScale="1">
        <p:scale>
          <a:sx n="88" d="100"/>
          <a:sy n="88" d="100"/>
        </p:scale>
        <p:origin x="1216" y="1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3.xml"/><Relationship Id="rId4" Type="http://schemas.openxmlformats.org/officeDocument/2006/relationships/slide" Target="slides/slide2.xml"/><Relationship Id="rId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F65CA2-B8C5-4569-87B3-403C547C7B0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de-DE"/>
        </a:p>
      </dgm:t>
    </dgm:pt>
    <dgm:pt modelId="{501E8BA0-086C-4122-B377-14FD0A14922C}">
      <dgm:prSet phldrT="[Text]"/>
      <dgm:spPr/>
      <dgm:t>
        <a:bodyPr/>
        <a:lstStyle/>
        <a:p>
          <a:r>
            <a:rPr lang="de-DE"/>
            <a:t>Pflichtmodul  1:   Einführung</a:t>
          </a:r>
        </a:p>
      </dgm:t>
    </dgm:pt>
    <dgm:pt modelId="{BD6C3B59-104F-4CCC-A509-DDE3A07680F5}" type="parTrans" cxnId="{D262E12A-DBF3-4C0D-946E-9F44E429C364}">
      <dgm:prSet/>
      <dgm:spPr/>
      <dgm:t>
        <a:bodyPr/>
        <a:lstStyle/>
        <a:p>
          <a:endParaRPr lang="de-DE"/>
        </a:p>
      </dgm:t>
    </dgm:pt>
    <dgm:pt modelId="{CF3BBE3B-4D3D-4135-969F-A28495674A8B}" type="sibTrans" cxnId="{D262E12A-DBF3-4C0D-946E-9F44E429C364}">
      <dgm:prSet/>
      <dgm:spPr/>
      <dgm:t>
        <a:bodyPr/>
        <a:lstStyle/>
        <a:p>
          <a:endParaRPr lang="de-DE"/>
        </a:p>
      </dgm:t>
    </dgm:pt>
    <dgm:pt modelId="{EC88980F-EFC0-4E22-B2B5-5B1040EBF8F8}">
      <dgm:prSet phldrT="[Text]"/>
      <dgm:spPr/>
      <dgm:t>
        <a:bodyPr/>
        <a:lstStyle/>
        <a:p>
          <a:r>
            <a:rPr lang="de-DE" dirty="0"/>
            <a:t>Pflichtmodul 3: Praktische  Philosophie I</a:t>
          </a:r>
        </a:p>
      </dgm:t>
    </dgm:pt>
    <dgm:pt modelId="{87699B73-CA62-4519-9744-BD4B51EF5BB5}" type="parTrans" cxnId="{AFF46C0E-1881-4599-AD35-2E3CEB7C0DF0}">
      <dgm:prSet/>
      <dgm:spPr/>
      <dgm:t>
        <a:bodyPr/>
        <a:lstStyle/>
        <a:p>
          <a:endParaRPr lang="de-DE"/>
        </a:p>
      </dgm:t>
    </dgm:pt>
    <dgm:pt modelId="{CAFD9C3A-84C8-4156-A865-815E9E1CF320}" type="sibTrans" cxnId="{AFF46C0E-1881-4599-AD35-2E3CEB7C0DF0}">
      <dgm:prSet/>
      <dgm:spPr/>
      <dgm:t>
        <a:bodyPr/>
        <a:lstStyle/>
        <a:p>
          <a:endParaRPr lang="de-DE"/>
        </a:p>
      </dgm:t>
    </dgm:pt>
    <dgm:pt modelId="{2CDF2825-3808-4A4F-81EA-6999A10EFDB4}">
      <dgm:prSet phldrT="[Text]"/>
      <dgm:spPr/>
      <dgm:t>
        <a:bodyPr/>
        <a:lstStyle/>
        <a:p>
          <a:r>
            <a:rPr lang="de-DE"/>
            <a:t>Wahlpflichtbereich A:</a:t>
          </a:r>
        </a:p>
        <a:p>
          <a:r>
            <a:rPr lang="de-DE"/>
            <a:t>Wahlmodul 1 oder 2: vertiefende Seminare aus dem Bereich Praktische Philosophie</a:t>
          </a:r>
        </a:p>
      </dgm:t>
    </dgm:pt>
    <dgm:pt modelId="{7E9208F6-3B5C-4BF6-8FF8-5EACAAF0E467}" type="parTrans" cxnId="{E14EB52D-DA0A-4241-80CD-4A60E0B28803}">
      <dgm:prSet/>
      <dgm:spPr/>
      <dgm:t>
        <a:bodyPr/>
        <a:lstStyle/>
        <a:p>
          <a:endParaRPr lang="de-DE"/>
        </a:p>
      </dgm:t>
    </dgm:pt>
    <dgm:pt modelId="{A255FC82-0EF2-4853-A5EB-5913F3A7EEC9}" type="sibTrans" cxnId="{E14EB52D-DA0A-4241-80CD-4A60E0B28803}">
      <dgm:prSet/>
      <dgm:spPr/>
      <dgm:t>
        <a:bodyPr/>
        <a:lstStyle/>
        <a:p>
          <a:endParaRPr lang="de-DE"/>
        </a:p>
      </dgm:t>
    </dgm:pt>
    <dgm:pt modelId="{C24F1494-F44B-4666-B5BF-2C981459A4D8}">
      <dgm:prSet/>
      <dgm:spPr/>
      <dgm:t>
        <a:bodyPr/>
        <a:lstStyle/>
        <a:p>
          <a:r>
            <a:rPr lang="de-DE"/>
            <a:t>Praxismodul PraxisLab</a:t>
          </a:r>
        </a:p>
      </dgm:t>
    </dgm:pt>
    <dgm:pt modelId="{4E34C7DB-7639-4E5E-A12F-193B467456E5}" type="parTrans" cxnId="{E7673284-1A2D-44FD-9986-988E1E8AAE5E}">
      <dgm:prSet/>
      <dgm:spPr/>
      <dgm:t>
        <a:bodyPr/>
        <a:lstStyle/>
        <a:p>
          <a:endParaRPr lang="de-DE"/>
        </a:p>
      </dgm:t>
    </dgm:pt>
    <dgm:pt modelId="{83424041-2A2E-48C1-AB18-302274FA8A17}" type="sibTrans" cxnId="{E7673284-1A2D-44FD-9986-988E1E8AAE5E}">
      <dgm:prSet/>
      <dgm:spPr/>
      <dgm:t>
        <a:bodyPr/>
        <a:lstStyle/>
        <a:p>
          <a:endParaRPr lang="de-DE"/>
        </a:p>
      </dgm:t>
    </dgm:pt>
    <dgm:pt modelId="{B6D3AEFD-2D01-4470-9910-C76F3ECFD058}">
      <dgm:prSet/>
      <dgm:spPr/>
      <dgm:t>
        <a:bodyPr/>
        <a:lstStyle/>
        <a:p>
          <a:r>
            <a:rPr lang="de-DE"/>
            <a:t>Pflichtmodule 5 und 6: Fachdidaktik I und II, ProfiWerk </a:t>
          </a:r>
        </a:p>
      </dgm:t>
    </dgm:pt>
    <dgm:pt modelId="{F9AD7F0F-9E2B-478D-990E-278434469923}" type="parTrans" cxnId="{029A12AB-CD86-4689-B241-6EA77642F0BA}">
      <dgm:prSet/>
      <dgm:spPr/>
      <dgm:t>
        <a:bodyPr/>
        <a:lstStyle/>
        <a:p>
          <a:endParaRPr lang="de-DE"/>
        </a:p>
      </dgm:t>
    </dgm:pt>
    <dgm:pt modelId="{25BDC38D-DB75-41EC-B1AF-79F4674AE869}" type="sibTrans" cxnId="{029A12AB-CD86-4689-B241-6EA77642F0BA}">
      <dgm:prSet/>
      <dgm:spPr/>
      <dgm:t>
        <a:bodyPr/>
        <a:lstStyle/>
        <a:p>
          <a:endParaRPr lang="de-DE"/>
        </a:p>
      </dgm:t>
    </dgm:pt>
    <dgm:pt modelId="{C8A6134A-AABF-485F-A487-A92969C00E67}">
      <dgm:prSet phldrT="[Text]"/>
      <dgm:spPr/>
      <dgm:t>
        <a:bodyPr/>
        <a:lstStyle/>
        <a:p>
          <a:r>
            <a:rPr lang="de-DE" dirty="0"/>
            <a:t>Pflichtmodul 2: Geschichte der Philosophie B6</a:t>
          </a:r>
        </a:p>
      </dgm:t>
    </dgm:pt>
    <dgm:pt modelId="{315B4CA5-60AC-48AC-9A9A-7964BAF98008}" type="parTrans" cxnId="{D97D0836-21A2-45C6-8BC6-C0E424F45A32}">
      <dgm:prSet/>
      <dgm:spPr/>
      <dgm:t>
        <a:bodyPr/>
        <a:lstStyle/>
        <a:p>
          <a:endParaRPr lang="de-DE"/>
        </a:p>
      </dgm:t>
    </dgm:pt>
    <dgm:pt modelId="{8A19B3EE-37B2-4B88-9876-AFD6F59FA5DB}" type="sibTrans" cxnId="{D97D0836-21A2-45C6-8BC6-C0E424F45A32}">
      <dgm:prSet/>
      <dgm:spPr/>
      <dgm:t>
        <a:bodyPr/>
        <a:lstStyle/>
        <a:p>
          <a:endParaRPr lang="de-DE"/>
        </a:p>
      </dgm:t>
    </dgm:pt>
    <dgm:pt modelId="{DFB1EF56-01E2-4B9E-BC9A-24B9E2306586}">
      <dgm:prSet phldrT="[Text]"/>
      <dgm:spPr/>
      <dgm:t>
        <a:bodyPr/>
        <a:lstStyle/>
        <a:p>
          <a:r>
            <a:rPr lang="de-DE"/>
            <a:t>Pflichtmodul 4: Gesellschaftswissenschaften (Soziologie oder Politikwissenschaft)</a:t>
          </a:r>
        </a:p>
      </dgm:t>
    </dgm:pt>
    <dgm:pt modelId="{A442792F-1A77-4A0D-BFD8-A47EA2D18E89}" type="parTrans" cxnId="{1A2F5C39-F3A1-4714-943C-61C1F5AFC533}">
      <dgm:prSet/>
      <dgm:spPr/>
      <dgm:t>
        <a:bodyPr/>
        <a:lstStyle/>
        <a:p>
          <a:endParaRPr lang="de-DE"/>
        </a:p>
      </dgm:t>
    </dgm:pt>
    <dgm:pt modelId="{376FF877-3212-439C-9481-D1CB5870D559}" type="sibTrans" cxnId="{1A2F5C39-F3A1-4714-943C-61C1F5AFC533}">
      <dgm:prSet/>
      <dgm:spPr/>
      <dgm:t>
        <a:bodyPr/>
        <a:lstStyle/>
        <a:p>
          <a:endParaRPr lang="de-DE"/>
        </a:p>
      </dgm:t>
    </dgm:pt>
    <dgm:pt modelId="{8EA48F63-A152-4C33-AB8D-19C9DA2F26C3}">
      <dgm:prSet phldrT="[Text]"/>
      <dgm:spPr/>
      <dgm:t>
        <a:bodyPr/>
        <a:lstStyle/>
        <a:p>
          <a:r>
            <a:rPr lang="de-DE"/>
            <a:t>Wahlpflichtbereich B:</a:t>
          </a:r>
        </a:p>
        <a:p>
          <a:r>
            <a:rPr lang="de-DE"/>
            <a:t>Wahlmodul 3 oder 4: Veranstaltungen aus der Religionswissenschaft oder Evg. Theologie</a:t>
          </a:r>
        </a:p>
      </dgm:t>
    </dgm:pt>
    <dgm:pt modelId="{8FAAAFE3-E47D-42E0-A658-3EF075B65084}" type="parTrans" cxnId="{B1955D5B-C694-4852-8F6C-6DC9ED31F5CB}">
      <dgm:prSet/>
      <dgm:spPr/>
      <dgm:t>
        <a:bodyPr/>
        <a:lstStyle/>
        <a:p>
          <a:endParaRPr lang="de-DE"/>
        </a:p>
      </dgm:t>
    </dgm:pt>
    <dgm:pt modelId="{D35D97C5-0682-4D9F-B6FC-0A8D2ABDB78B}" type="sibTrans" cxnId="{B1955D5B-C694-4852-8F6C-6DC9ED31F5CB}">
      <dgm:prSet/>
      <dgm:spPr/>
      <dgm:t>
        <a:bodyPr/>
        <a:lstStyle/>
        <a:p>
          <a:endParaRPr lang="de-DE"/>
        </a:p>
      </dgm:t>
    </dgm:pt>
    <dgm:pt modelId="{40C81750-80FB-42DB-9970-75519CEADC31}">
      <dgm:prSet phldrT="[Text]"/>
      <dgm:spPr/>
      <dgm:t>
        <a:bodyPr/>
        <a:lstStyle/>
        <a:p>
          <a:r>
            <a:rPr lang="de-DE"/>
            <a:t>Wahlpflichtbereich C:</a:t>
          </a:r>
        </a:p>
        <a:p>
          <a:r>
            <a:rPr lang="de-DE"/>
            <a:t>Wahlmodul 5 oder 6: Veranstaltungen aus Sozial- oder Bioethik</a:t>
          </a:r>
        </a:p>
      </dgm:t>
    </dgm:pt>
    <dgm:pt modelId="{23F41E7F-55FA-46F9-A8AB-FADA2924EB2B}" type="parTrans" cxnId="{3697FA70-64EE-4079-9C64-76A8A77296FC}">
      <dgm:prSet/>
      <dgm:spPr/>
      <dgm:t>
        <a:bodyPr/>
        <a:lstStyle/>
        <a:p>
          <a:endParaRPr lang="de-DE"/>
        </a:p>
      </dgm:t>
    </dgm:pt>
    <dgm:pt modelId="{B604DB70-C1E9-47DF-9902-E8EF56FA34D3}" type="sibTrans" cxnId="{3697FA70-64EE-4079-9C64-76A8A77296FC}">
      <dgm:prSet/>
      <dgm:spPr/>
      <dgm:t>
        <a:bodyPr/>
        <a:lstStyle/>
        <a:p>
          <a:endParaRPr lang="de-DE"/>
        </a:p>
      </dgm:t>
    </dgm:pt>
    <dgm:pt modelId="{C98642AA-058D-41AF-A8D1-E33519958795}" type="pres">
      <dgm:prSet presAssocID="{C0F65CA2-B8C5-4569-87B3-403C547C7B0F}" presName="linear" presStyleCnt="0">
        <dgm:presLayoutVars>
          <dgm:animLvl val="lvl"/>
          <dgm:resizeHandles val="exact"/>
        </dgm:presLayoutVars>
      </dgm:prSet>
      <dgm:spPr/>
    </dgm:pt>
    <dgm:pt modelId="{01D0D9C2-74E7-4831-A757-EA2A0E312140}" type="pres">
      <dgm:prSet presAssocID="{501E8BA0-086C-4122-B377-14FD0A14922C}" presName="parentText" presStyleLbl="node1" presStyleIdx="0" presStyleCnt="9" custScaleY="100000">
        <dgm:presLayoutVars>
          <dgm:chMax val="0"/>
          <dgm:bulletEnabled val="1"/>
        </dgm:presLayoutVars>
      </dgm:prSet>
      <dgm:spPr/>
    </dgm:pt>
    <dgm:pt modelId="{47AA62B5-5AA0-4495-95CF-8EDBAE224FE9}" type="pres">
      <dgm:prSet presAssocID="{CF3BBE3B-4D3D-4135-969F-A28495674A8B}" presName="spacer" presStyleCnt="0"/>
      <dgm:spPr/>
    </dgm:pt>
    <dgm:pt modelId="{7B663D2B-1316-4852-A3A3-7BDC5CE8C3CE}" type="pres">
      <dgm:prSet presAssocID="{C8A6134A-AABF-485F-A487-A92969C00E67}" presName="parentText" presStyleLbl="node1" presStyleIdx="1" presStyleCnt="9">
        <dgm:presLayoutVars>
          <dgm:chMax val="0"/>
          <dgm:bulletEnabled val="1"/>
        </dgm:presLayoutVars>
      </dgm:prSet>
      <dgm:spPr/>
    </dgm:pt>
    <dgm:pt modelId="{0D28D09F-97A0-4231-B9A8-3A950508BA63}" type="pres">
      <dgm:prSet presAssocID="{8A19B3EE-37B2-4B88-9876-AFD6F59FA5DB}" presName="spacer" presStyleCnt="0"/>
      <dgm:spPr/>
    </dgm:pt>
    <dgm:pt modelId="{46860300-3257-4497-8621-66455F412FEF}" type="pres">
      <dgm:prSet presAssocID="{EC88980F-EFC0-4E22-B2B5-5B1040EBF8F8}" presName="parentText" presStyleLbl="node1" presStyleIdx="2" presStyleCnt="9" custLinFactNeighborY="-33073">
        <dgm:presLayoutVars>
          <dgm:chMax val="0"/>
          <dgm:bulletEnabled val="1"/>
        </dgm:presLayoutVars>
      </dgm:prSet>
      <dgm:spPr/>
    </dgm:pt>
    <dgm:pt modelId="{3E877C9D-C9D1-41A2-8518-66D9953F90BE}" type="pres">
      <dgm:prSet presAssocID="{CAFD9C3A-84C8-4156-A865-815E9E1CF320}" presName="spacer" presStyleCnt="0"/>
      <dgm:spPr/>
    </dgm:pt>
    <dgm:pt modelId="{45BC033A-55FC-40F7-9CB8-B8C192C8908E}" type="pres">
      <dgm:prSet presAssocID="{DFB1EF56-01E2-4B9E-BC9A-24B9E2306586}" presName="parentText" presStyleLbl="node1" presStyleIdx="3" presStyleCnt="9">
        <dgm:presLayoutVars>
          <dgm:chMax val="0"/>
          <dgm:bulletEnabled val="1"/>
        </dgm:presLayoutVars>
      </dgm:prSet>
      <dgm:spPr/>
    </dgm:pt>
    <dgm:pt modelId="{1A5B9677-5B8F-423E-9AB9-ED998325C2FC}" type="pres">
      <dgm:prSet presAssocID="{376FF877-3212-439C-9481-D1CB5870D559}" presName="spacer" presStyleCnt="0"/>
      <dgm:spPr/>
    </dgm:pt>
    <dgm:pt modelId="{66340B29-1E7F-42E8-BAE2-5A78596E07D3}" type="pres">
      <dgm:prSet presAssocID="{B6D3AEFD-2D01-4470-9910-C76F3ECFD058}" presName="parentText" presStyleLbl="node1" presStyleIdx="4" presStyleCnt="9" custLinFactNeighborY="33073">
        <dgm:presLayoutVars>
          <dgm:chMax val="0"/>
          <dgm:bulletEnabled val="1"/>
        </dgm:presLayoutVars>
      </dgm:prSet>
      <dgm:spPr/>
    </dgm:pt>
    <dgm:pt modelId="{EEA853C4-2435-42F9-A69F-8D0C4A94F363}" type="pres">
      <dgm:prSet presAssocID="{25BDC38D-DB75-41EC-B1AF-79F4674AE869}" presName="spacer" presStyleCnt="0"/>
      <dgm:spPr/>
    </dgm:pt>
    <dgm:pt modelId="{4193E1CB-8765-47EF-9C2F-7F0B8214A717}" type="pres">
      <dgm:prSet presAssocID="{2CDF2825-3808-4A4F-81EA-6999A10EFDB4}" presName="parentText" presStyleLbl="node1" presStyleIdx="5" presStyleCnt="9">
        <dgm:presLayoutVars>
          <dgm:chMax val="0"/>
          <dgm:bulletEnabled val="1"/>
        </dgm:presLayoutVars>
      </dgm:prSet>
      <dgm:spPr/>
    </dgm:pt>
    <dgm:pt modelId="{728C660C-FE31-4CB2-8051-DAA1DD732809}" type="pres">
      <dgm:prSet presAssocID="{A255FC82-0EF2-4853-A5EB-5913F3A7EEC9}" presName="spacer" presStyleCnt="0"/>
      <dgm:spPr/>
    </dgm:pt>
    <dgm:pt modelId="{8FC19417-2280-4315-A01A-C5A08C8AB77B}" type="pres">
      <dgm:prSet presAssocID="{8EA48F63-A152-4C33-AB8D-19C9DA2F26C3}" presName="parentText" presStyleLbl="node1" presStyleIdx="6" presStyleCnt="9">
        <dgm:presLayoutVars>
          <dgm:chMax val="0"/>
          <dgm:bulletEnabled val="1"/>
        </dgm:presLayoutVars>
      </dgm:prSet>
      <dgm:spPr/>
    </dgm:pt>
    <dgm:pt modelId="{01901EB1-3F8F-4887-AF88-DAFDA003BBA3}" type="pres">
      <dgm:prSet presAssocID="{D35D97C5-0682-4D9F-B6FC-0A8D2ABDB78B}" presName="spacer" presStyleCnt="0"/>
      <dgm:spPr/>
    </dgm:pt>
    <dgm:pt modelId="{4B68E96F-53E1-46DC-9445-E370AAE75EC4}" type="pres">
      <dgm:prSet presAssocID="{40C81750-80FB-42DB-9970-75519CEADC31}" presName="parentText" presStyleLbl="node1" presStyleIdx="7" presStyleCnt="9">
        <dgm:presLayoutVars>
          <dgm:chMax val="0"/>
          <dgm:bulletEnabled val="1"/>
        </dgm:presLayoutVars>
      </dgm:prSet>
      <dgm:spPr/>
    </dgm:pt>
    <dgm:pt modelId="{570AE3C1-AD99-48F7-8F4E-555B9ABF9ED5}" type="pres">
      <dgm:prSet presAssocID="{B604DB70-C1E9-47DF-9902-E8EF56FA34D3}" presName="spacer" presStyleCnt="0"/>
      <dgm:spPr/>
    </dgm:pt>
    <dgm:pt modelId="{6D7581E3-539E-43DB-B5DE-752DD8680545}" type="pres">
      <dgm:prSet presAssocID="{C24F1494-F44B-4666-B5BF-2C981459A4D8}" presName="parentText" presStyleLbl="node1" presStyleIdx="8" presStyleCnt="9" custLinFactY="886" custLinFactNeighborY="100000">
        <dgm:presLayoutVars>
          <dgm:chMax val="0"/>
          <dgm:bulletEnabled val="1"/>
        </dgm:presLayoutVars>
      </dgm:prSet>
      <dgm:spPr/>
    </dgm:pt>
  </dgm:ptLst>
  <dgm:cxnLst>
    <dgm:cxn modelId="{D622F002-DD40-BE45-90AE-6646A49665A1}" type="presOf" srcId="{501E8BA0-086C-4122-B377-14FD0A14922C}" destId="{01D0D9C2-74E7-4831-A757-EA2A0E312140}" srcOrd="0" destOrd="0" presId="urn:microsoft.com/office/officeart/2005/8/layout/vList2"/>
    <dgm:cxn modelId="{AFF46C0E-1881-4599-AD35-2E3CEB7C0DF0}" srcId="{C0F65CA2-B8C5-4569-87B3-403C547C7B0F}" destId="{EC88980F-EFC0-4E22-B2B5-5B1040EBF8F8}" srcOrd="2" destOrd="0" parTransId="{87699B73-CA62-4519-9744-BD4B51EF5BB5}" sibTransId="{CAFD9C3A-84C8-4156-A865-815E9E1CF320}"/>
    <dgm:cxn modelId="{5036C114-785A-294C-BBA2-A43F8755D9DA}" type="presOf" srcId="{40C81750-80FB-42DB-9970-75519CEADC31}" destId="{4B68E96F-53E1-46DC-9445-E370AAE75EC4}" srcOrd="0" destOrd="0" presId="urn:microsoft.com/office/officeart/2005/8/layout/vList2"/>
    <dgm:cxn modelId="{D262E12A-DBF3-4C0D-946E-9F44E429C364}" srcId="{C0F65CA2-B8C5-4569-87B3-403C547C7B0F}" destId="{501E8BA0-086C-4122-B377-14FD0A14922C}" srcOrd="0" destOrd="0" parTransId="{BD6C3B59-104F-4CCC-A509-DDE3A07680F5}" sibTransId="{CF3BBE3B-4D3D-4135-969F-A28495674A8B}"/>
    <dgm:cxn modelId="{E14EB52D-DA0A-4241-80CD-4A60E0B28803}" srcId="{C0F65CA2-B8C5-4569-87B3-403C547C7B0F}" destId="{2CDF2825-3808-4A4F-81EA-6999A10EFDB4}" srcOrd="5" destOrd="0" parTransId="{7E9208F6-3B5C-4BF6-8FF8-5EACAAF0E467}" sibTransId="{A255FC82-0EF2-4853-A5EB-5913F3A7EEC9}"/>
    <dgm:cxn modelId="{D97D0836-21A2-45C6-8BC6-C0E424F45A32}" srcId="{C0F65CA2-B8C5-4569-87B3-403C547C7B0F}" destId="{C8A6134A-AABF-485F-A487-A92969C00E67}" srcOrd="1" destOrd="0" parTransId="{315B4CA5-60AC-48AC-9A9A-7964BAF98008}" sibTransId="{8A19B3EE-37B2-4B88-9876-AFD6F59FA5DB}"/>
    <dgm:cxn modelId="{1A2F5C39-F3A1-4714-943C-61C1F5AFC533}" srcId="{C0F65CA2-B8C5-4569-87B3-403C547C7B0F}" destId="{DFB1EF56-01E2-4B9E-BC9A-24B9E2306586}" srcOrd="3" destOrd="0" parTransId="{A442792F-1A77-4A0D-BFD8-A47EA2D18E89}" sibTransId="{376FF877-3212-439C-9481-D1CB5870D559}"/>
    <dgm:cxn modelId="{61D80347-20B3-AF4A-BC77-59301F0E4910}" type="presOf" srcId="{8EA48F63-A152-4C33-AB8D-19C9DA2F26C3}" destId="{8FC19417-2280-4315-A01A-C5A08C8AB77B}" srcOrd="0" destOrd="0" presId="urn:microsoft.com/office/officeart/2005/8/layout/vList2"/>
    <dgm:cxn modelId="{F1FE2A4B-3624-EA4E-90AC-7E795B922C5B}" type="presOf" srcId="{2CDF2825-3808-4A4F-81EA-6999A10EFDB4}" destId="{4193E1CB-8765-47EF-9C2F-7F0B8214A717}" srcOrd="0" destOrd="0" presId="urn:microsoft.com/office/officeart/2005/8/layout/vList2"/>
    <dgm:cxn modelId="{B1955D5B-C694-4852-8F6C-6DC9ED31F5CB}" srcId="{C0F65CA2-B8C5-4569-87B3-403C547C7B0F}" destId="{8EA48F63-A152-4C33-AB8D-19C9DA2F26C3}" srcOrd="6" destOrd="0" parTransId="{8FAAAFE3-E47D-42E0-A658-3EF075B65084}" sibTransId="{D35D97C5-0682-4D9F-B6FC-0A8D2ABDB78B}"/>
    <dgm:cxn modelId="{3697FA70-64EE-4079-9C64-76A8A77296FC}" srcId="{C0F65CA2-B8C5-4569-87B3-403C547C7B0F}" destId="{40C81750-80FB-42DB-9970-75519CEADC31}" srcOrd="7" destOrd="0" parTransId="{23F41E7F-55FA-46F9-A8AB-FADA2924EB2B}" sibTransId="{B604DB70-C1E9-47DF-9902-E8EF56FA34D3}"/>
    <dgm:cxn modelId="{CFD83472-9E71-DE4F-BF2E-6C4E62CF0B97}" type="presOf" srcId="{C8A6134A-AABF-485F-A487-A92969C00E67}" destId="{7B663D2B-1316-4852-A3A3-7BDC5CE8C3CE}" srcOrd="0" destOrd="0" presId="urn:microsoft.com/office/officeart/2005/8/layout/vList2"/>
    <dgm:cxn modelId="{E7673284-1A2D-44FD-9986-988E1E8AAE5E}" srcId="{C0F65CA2-B8C5-4569-87B3-403C547C7B0F}" destId="{C24F1494-F44B-4666-B5BF-2C981459A4D8}" srcOrd="8" destOrd="0" parTransId="{4E34C7DB-7639-4E5E-A12F-193B467456E5}" sibTransId="{83424041-2A2E-48C1-AB18-302274FA8A17}"/>
    <dgm:cxn modelId="{08A2F58D-7663-914E-AD02-4190EE45F6E7}" type="presOf" srcId="{C24F1494-F44B-4666-B5BF-2C981459A4D8}" destId="{6D7581E3-539E-43DB-B5DE-752DD8680545}" srcOrd="0" destOrd="0" presId="urn:microsoft.com/office/officeart/2005/8/layout/vList2"/>
    <dgm:cxn modelId="{029A12AB-CD86-4689-B241-6EA77642F0BA}" srcId="{C0F65CA2-B8C5-4569-87B3-403C547C7B0F}" destId="{B6D3AEFD-2D01-4470-9910-C76F3ECFD058}" srcOrd="4" destOrd="0" parTransId="{F9AD7F0F-9E2B-478D-990E-278434469923}" sibTransId="{25BDC38D-DB75-41EC-B1AF-79F4674AE869}"/>
    <dgm:cxn modelId="{01E3F8D9-8766-3F4B-886B-69D6AACE3CA1}" type="presOf" srcId="{C0F65CA2-B8C5-4569-87B3-403C547C7B0F}" destId="{C98642AA-058D-41AF-A8D1-E33519958795}" srcOrd="0" destOrd="0" presId="urn:microsoft.com/office/officeart/2005/8/layout/vList2"/>
    <dgm:cxn modelId="{37AE6BE2-0B4B-BF40-B8F3-448064829E73}" type="presOf" srcId="{EC88980F-EFC0-4E22-B2B5-5B1040EBF8F8}" destId="{46860300-3257-4497-8621-66455F412FEF}" srcOrd="0" destOrd="0" presId="urn:microsoft.com/office/officeart/2005/8/layout/vList2"/>
    <dgm:cxn modelId="{EFE3EEE6-D72C-B74B-975E-14C3CB720830}" type="presOf" srcId="{DFB1EF56-01E2-4B9E-BC9A-24B9E2306586}" destId="{45BC033A-55FC-40F7-9CB8-B8C192C8908E}" srcOrd="0" destOrd="0" presId="urn:microsoft.com/office/officeart/2005/8/layout/vList2"/>
    <dgm:cxn modelId="{3C801EE9-9AEF-514D-89B0-0FF678DD1110}" type="presOf" srcId="{B6D3AEFD-2D01-4470-9910-C76F3ECFD058}" destId="{66340B29-1E7F-42E8-BAE2-5A78596E07D3}" srcOrd="0" destOrd="0" presId="urn:microsoft.com/office/officeart/2005/8/layout/vList2"/>
    <dgm:cxn modelId="{23F07368-A10B-7840-8617-E942C0EDFBFF}" type="presParOf" srcId="{C98642AA-058D-41AF-A8D1-E33519958795}" destId="{01D0D9C2-74E7-4831-A757-EA2A0E312140}" srcOrd="0" destOrd="0" presId="urn:microsoft.com/office/officeart/2005/8/layout/vList2"/>
    <dgm:cxn modelId="{E3B073DC-435A-794A-B54C-B5556E085F54}" type="presParOf" srcId="{C98642AA-058D-41AF-A8D1-E33519958795}" destId="{47AA62B5-5AA0-4495-95CF-8EDBAE224FE9}" srcOrd="1" destOrd="0" presId="urn:microsoft.com/office/officeart/2005/8/layout/vList2"/>
    <dgm:cxn modelId="{C5DB20F2-278E-F248-80EB-47E7FAAEB2F6}" type="presParOf" srcId="{C98642AA-058D-41AF-A8D1-E33519958795}" destId="{7B663D2B-1316-4852-A3A3-7BDC5CE8C3CE}" srcOrd="2" destOrd="0" presId="urn:microsoft.com/office/officeart/2005/8/layout/vList2"/>
    <dgm:cxn modelId="{61865E2E-A1F3-4C49-A62E-47A544AFDE4D}" type="presParOf" srcId="{C98642AA-058D-41AF-A8D1-E33519958795}" destId="{0D28D09F-97A0-4231-B9A8-3A950508BA63}" srcOrd="3" destOrd="0" presId="urn:microsoft.com/office/officeart/2005/8/layout/vList2"/>
    <dgm:cxn modelId="{F54F7204-B55F-8046-9AED-AC39ECBF3B34}" type="presParOf" srcId="{C98642AA-058D-41AF-A8D1-E33519958795}" destId="{46860300-3257-4497-8621-66455F412FEF}" srcOrd="4" destOrd="0" presId="urn:microsoft.com/office/officeart/2005/8/layout/vList2"/>
    <dgm:cxn modelId="{0493B35E-470B-EB4E-8599-FE3D86B015C1}" type="presParOf" srcId="{C98642AA-058D-41AF-A8D1-E33519958795}" destId="{3E877C9D-C9D1-41A2-8518-66D9953F90BE}" srcOrd="5" destOrd="0" presId="urn:microsoft.com/office/officeart/2005/8/layout/vList2"/>
    <dgm:cxn modelId="{A5ABC7AB-DB53-8A41-8DB5-9EFF49D83901}" type="presParOf" srcId="{C98642AA-058D-41AF-A8D1-E33519958795}" destId="{45BC033A-55FC-40F7-9CB8-B8C192C8908E}" srcOrd="6" destOrd="0" presId="urn:microsoft.com/office/officeart/2005/8/layout/vList2"/>
    <dgm:cxn modelId="{8EC1D798-1A2F-A045-ACB5-60F035554A5F}" type="presParOf" srcId="{C98642AA-058D-41AF-A8D1-E33519958795}" destId="{1A5B9677-5B8F-423E-9AB9-ED998325C2FC}" srcOrd="7" destOrd="0" presId="urn:microsoft.com/office/officeart/2005/8/layout/vList2"/>
    <dgm:cxn modelId="{008C325D-D266-7E41-A2F0-87AD24D4CF50}" type="presParOf" srcId="{C98642AA-058D-41AF-A8D1-E33519958795}" destId="{66340B29-1E7F-42E8-BAE2-5A78596E07D3}" srcOrd="8" destOrd="0" presId="urn:microsoft.com/office/officeart/2005/8/layout/vList2"/>
    <dgm:cxn modelId="{4F7576A6-04BE-D34C-8D19-6122865B9690}" type="presParOf" srcId="{C98642AA-058D-41AF-A8D1-E33519958795}" destId="{EEA853C4-2435-42F9-A69F-8D0C4A94F363}" srcOrd="9" destOrd="0" presId="urn:microsoft.com/office/officeart/2005/8/layout/vList2"/>
    <dgm:cxn modelId="{15B6D024-8418-4F4E-ACFC-4ADBCD015149}" type="presParOf" srcId="{C98642AA-058D-41AF-A8D1-E33519958795}" destId="{4193E1CB-8765-47EF-9C2F-7F0B8214A717}" srcOrd="10" destOrd="0" presId="urn:microsoft.com/office/officeart/2005/8/layout/vList2"/>
    <dgm:cxn modelId="{E5F121D6-E234-6641-9852-D5AD0710F0AA}" type="presParOf" srcId="{C98642AA-058D-41AF-A8D1-E33519958795}" destId="{728C660C-FE31-4CB2-8051-DAA1DD732809}" srcOrd="11" destOrd="0" presId="urn:microsoft.com/office/officeart/2005/8/layout/vList2"/>
    <dgm:cxn modelId="{43681348-4568-9046-9064-982419BD4274}" type="presParOf" srcId="{C98642AA-058D-41AF-A8D1-E33519958795}" destId="{8FC19417-2280-4315-A01A-C5A08C8AB77B}" srcOrd="12" destOrd="0" presId="urn:microsoft.com/office/officeart/2005/8/layout/vList2"/>
    <dgm:cxn modelId="{739C2542-3CB7-7748-BC7C-98C9AAD270CF}" type="presParOf" srcId="{C98642AA-058D-41AF-A8D1-E33519958795}" destId="{01901EB1-3F8F-4887-AF88-DAFDA003BBA3}" srcOrd="13" destOrd="0" presId="urn:microsoft.com/office/officeart/2005/8/layout/vList2"/>
    <dgm:cxn modelId="{4EEF2E3D-1D21-3744-ABB8-253A98300CCC}" type="presParOf" srcId="{C98642AA-058D-41AF-A8D1-E33519958795}" destId="{4B68E96F-53E1-46DC-9445-E370AAE75EC4}" srcOrd="14" destOrd="0" presId="urn:microsoft.com/office/officeart/2005/8/layout/vList2"/>
    <dgm:cxn modelId="{A0ED563F-C35E-7642-A822-D54F72083B52}" type="presParOf" srcId="{C98642AA-058D-41AF-A8D1-E33519958795}" destId="{570AE3C1-AD99-48F7-8F4E-555B9ABF9ED5}" srcOrd="15" destOrd="0" presId="urn:microsoft.com/office/officeart/2005/8/layout/vList2"/>
    <dgm:cxn modelId="{E24430AD-10AF-1D4B-9700-0601839F2377}" type="presParOf" srcId="{C98642AA-058D-41AF-A8D1-E33519958795}" destId="{6D7581E3-539E-43DB-B5DE-752DD8680545}" srcOrd="1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0D9C2-74E7-4831-A757-EA2A0E312140}">
      <dsp:nvSpPr>
        <dsp:cNvPr id="0" name=""/>
        <dsp:cNvSpPr/>
      </dsp:nvSpPr>
      <dsp:spPr>
        <a:xfrm>
          <a:off x="0" y="43468"/>
          <a:ext cx="6696743" cy="4387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de-DE" sz="1000" kern="1200"/>
            <a:t>Pflichtmodul  1:   Einführung</a:t>
          </a:r>
        </a:p>
      </dsp:txBody>
      <dsp:txXfrm>
        <a:off x="21418" y="64886"/>
        <a:ext cx="6653907" cy="395914"/>
      </dsp:txXfrm>
    </dsp:sp>
    <dsp:sp modelId="{7B663D2B-1316-4852-A3A3-7BDC5CE8C3CE}">
      <dsp:nvSpPr>
        <dsp:cNvPr id="0" name=""/>
        <dsp:cNvSpPr/>
      </dsp:nvSpPr>
      <dsp:spPr>
        <a:xfrm>
          <a:off x="0" y="511018"/>
          <a:ext cx="6696743" cy="43875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de-DE" sz="1000" kern="1200" dirty="0"/>
            <a:t>Pflichtmodul 2: Geschichte der Philosophie B6</a:t>
          </a:r>
        </a:p>
      </dsp:txBody>
      <dsp:txXfrm>
        <a:off x="21418" y="532436"/>
        <a:ext cx="6653907" cy="395914"/>
      </dsp:txXfrm>
    </dsp:sp>
    <dsp:sp modelId="{46860300-3257-4497-8621-66455F412FEF}">
      <dsp:nvSpPr>
        <dsp:cNvPr id="0" name=""/>
        <dsp:cNvSpPr/>
      </dsp:nvSpPr>
      <dsp:spPr>
        <a:xfrm>
          <a:off x="0" y="969043"/>
          <a:ext cx="6696743" cy="43875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de-DE" sz="1000" kern="1200" dirty="0"/>
            <a:t>Pflichtmodul 3: Praktische  Philosophie I</a:t>
          </a:r>
        </a:p>
      </dsp:txBody>
      <dsp:txXfrm>
        <a:off x="21418" y="990461"/>
        <a:ext cx="6653907" cy="395914"/>
      </dsp:txXfrm>
    </dsp:sp>
    <dsp:sp modelId="{45BC033A-55FC-40F7-9CB8-B8C192C8908E}">
      <dsp:nvSpPr>
        <dsp:cNvPr id="0" name=""/>
        <dsp:cNvSpPr/>
      </dsp:nvSpPr>
      <dsp:spPr>
        <a:xfrm>
          <a:off x="0" y="1446118"/>
          <a:ext cx="6696743" cy="43875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de-DE" sz="1000" kern="1200"/>
            <a:t>Pflichtmodul 4: Gesellschaftswissenschaften (Soziologie oder Politikwissenschaft)</a:t>
          </a:r>
        </a:p>
      </dsp:txBody>
      <dsp:txXfrm>
        <a:off x="21418" y="1467536"/>
        <a:ext cx="6653907" cy="395914"/>
      </dsp:txXfrm>
    </dsp:sp>
    <dsp:sp modelId="{66340B29-1E7F-42E8-BAE2-5A78596E07D3}">
      <dsp:nvSpPr>
        <dsp:cNvPr id="0" name=""/>
        <dsp:cNvSpPr/>
      </dsp:nvSpPr>
      <dsp:spPr>
        <a:xfrm>
          <a:off x="0" y="1923193"/>
          <a:ext cx="6696743" cy="43875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de-DE" sz="1000" kern="1200"/>
            <a:t>Pflichtmodule 5 und 6: Fachdidaktik I und II, ProfiWerk </a:t>
          </a:r>
        </a:p>
      </dsp:txBody>
      <dsp:txXfrm>
        <a:off x="21418" y="1944611"/>
        <a:ext cx="6653907" cy="395914"/>
      </dsp:txXfrm>
    </dsp:sp>
    <dsp:sp modelId="{4193E1CB-8765-47EF-9C2F-7F0B8214A717}">
      <dsp:nvSpPr>
        <dsp:cNvPr id="0" name=""/>
        <dsp:cNvSpPr/>
      </dsp:nvSpPr>
      <dsp:spPr>
        <a:xfrm>
          <a:off x="0" y="2381218"/>
          <a:ext cx="6696743" cy="4387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de-DE" sz="1000" kern="1200"/>
            <a:t>Wahlpflichtbereich A:</a:t>
          </a:r>
        </a:p>
        <a:p>
          <a:pPr marL="0" lvl="0" indent="0" algn="l" defTabSz="444500">
            <a:lnSpc>
              <a:spcPct val="90000"/>
            </a:lnSpc>
            <a:spcBef>
              <a:spcPct val="0"/>
            </a:spcBef>
            <a:spcAft>
              <a:spcPct val="35000"/>
            </a:spcAft>
            <a:buNone/>
          </a:pPr>
          <a:r>
            <a:rPr lang="de-DE" sz="1000" kern="1200"/>
            <a:t>Wahlmodul 1 oder 2: vertiefende Seminare aus dem Bereich Praktische Philosophie</a:t>
          </a:r>
        </a:p>
      </dsp:txBody>
      <dsp:txXfrm>
        <a:off x="21418" y="2402636"/>
        <a:ext cx="6653907" cy="395914"/>
      </dsp:txXfrm>
    </dsp:sp>
    <dsp:sp modelId="{8FC19417-2280-4315-A01A-C5A08C8AB77B}">
      <dsp:nvSpPr>
        <dsp:cNvPr id="0" name=""/>
        <dsp:cNvSpPr/>
      </dsp:nvSpPr>
      <dsp:spPr>
        <a:xfrm>
          <a:off x="0" y="2848768"/>
          <a:ext cx="6696743" cy="43875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de-DE" sz="1000" kern="1200"/>
            <a:t>Wahlpflichtbereich B:</a:t>
          </a:r>
        </a:p>
        <a:p>
          <a:pPr marL="0" lvl="0" indent="0" algn="l" defTabSz="444500">
            <a:lnSpc>
              <a:spcPct val="90000"/>
            </a:lnSpc>
            <a:spcBef>
              <a:spcPct val="0"/>
            </a:spcBef>
            <a:spcAft>
              <a:spcPct val="35000"/>
            </a:spcAft>
            <a:buNone/>
          </a:pPr>
          <a:r>
            <a:rPr lang="de-DE" sz="1000" kern="1200"/>
            <a:t>Wahlmodul 3 oder 4: Veranstaltungen aus der Religionswissenschaft oder Evg. Theologie</a:t>
          </a:r>
        </a:p>
      </dsp:txBody>
      <dsp:txXfrm>
        <a:off x="21418" y="2870186"/>
        <a:ext cx="6653907" cy="395914"/>
      </dsp:txXfrm>
    </dsp:sp>
    <dsp:sp modelId="{4B68E96F-53E1-46DC-9445-E370AAE75EC4}">
      <dsp:nvSpPr>
        <dsp:cNvPr id="0" name=""/>
        <dsp:cNvSpPr/>
      </dsp:nvSpPr>
      <dsp:spPr>
        <a:xfrm>
          <a:off x="0" y="3316318"/>
          <a:ext cx="6696743" cy="43875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de-DE" sz="1000" kern="1200"/>
            <a:t>Wahlpflichtbereich C:</a:t>
          </a:r>
        </a:p>
        <a:p>
          <a:pPr marL="0" lvl="0" indent="0" algn="l" defTabSz="444500">
            <a:lnSpc>
              <a:spcPct val="90000"/>
            </a:lnSpc>
            <a:spcBef>
              <a:spcPct val="0"/>
            </a:spcBef>
            <a:spcAft>
              <a:spcPct val="35000"/>
            </a:spcAft>
            <a:buNone/>
          </a:pPr>
          <a:r>
            <a:rPr lang="de-DE" sz="1000" kern="1200"/>
            <a:t>Wahlmodul 5 oder 6: Veranstaltungen aus Sozial- oder Bioethik</a:t>
          </a:r>
        </a:p>
      </dsp:txBody>
      <dsp:txXfrm>
        <a:off x="21418" y="3337736"/>
        <a:ext cx="6653907" cy="395914"/>
      </dsp:txXfrm>
    </dsp:sp>
    <dsp:sp modelId="{6D7581E3-539E-43DB-B5DE-752DD8680545}">
      <dsp:nvSpPr>
        <dsp:cNvPr id="0" name=""/>
        <dsp:cNvSpPr/>
      </dsp:nvSpPr>
      <dsp:spPr>
        <a:xfrm>
          <a:off x="0" y="3816555"/>
          <a:ext cx="6696743" cy="43875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de-DE" sz="1000" kern="1200"/>
            <a:t>Praxismodul PraxisLab</a:t>
          </a:r>
        </a:p>
      </dsp:txBody>
      <dsp:txXfrm>
        <a:off x="21418" y="3837973"/>
        <a:ext cx="6653907" cy="39591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81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27520"/>
            <a:ext cx="8229600" cy="1237320"/>
          </a:xfrm>
          <a:prstGeom prst="rect">
            <a:avLst/>
          </a:prstGeom>
        </p:spPr>
        <p:txBody>
          <a:bodyPr/>
          <a:lstStyle/>
          <a:p>
            <a:endParaRPr/>
          </a:p>
        </p:txBody>
      </p:sp>
      <p:sp>
        <p:nvSpPr>
          <p:cNvPr id="32" name="PlaceHolder 2"/>
          <p:cNvSpPr>
            <a:spLocks noGrp="1"/>
          </p:cNvSpPr>
          <p:nvPr>
            <p:ph type="body"/>
          </p:nvPr>
        </p:nvSpPr>
        <p:spPr>
          <a:xfrm>
            <a:off x="395280" y="1971360"/>
            <a:ext cx="8229600" cy="1896840"/>
          </a:xfrm>
          <a:prstGeom prst="rect">
            <a:avLst/>
          </a:prstGeom>
        </p:spPr>
        <p:txBody>
          <a:bodyPr/>
          <a:lstStyle/>
          <a:p>
            <a:endParaRPr/>
          </a:p>
        </p:txBody>
      </p:sp>
      <p:sp>
        <p:nvSpPr>
          <p:cNvPr id="33" name="PlaceHolder 3"/>
          <p:cNvSpPr>
            <a:spLocks noGrp="1"/>
          </p:cNvSpPr>
          <p:nvPr>
            <p:ph type="body"/>
          </p:nvPr>
        </p:nvSpPr>
        <p:spPr>
          <a:xfrm>
            <a:off x="395280" y="4048560"/>
            <a:ext cx="8229600" cy="1896840"/>
          </a:xfrm>
          <a:prstGeom prst="rect">
            <a:avLst/>
          </a:prstGeom>
        </p:spPr>
        <p:txBody>
          <a:bodyPr/>
          <a:lstStyle/>
          <a:p>
            <a:endParaRPr/>
          </a:p>
        </p:txBody>
      </p:sp>
    </p:spTree>
    <p:extLst>
      <p:ext uri="{BB962C8B-B14F-4D97-AF65-F5344CB8AC3E}">
        <p14:creationId xmlns:p14="http://schemas.microsoft.com/office/powerpoint/2010/main" val="2229538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27520"/>
            <a:ext cx="8229600" cy="1237320"/>
          </a:xfrm>
          <a:prstGeom prst="rect">
            <a:avLst/>
          </a:prstGeom>
        </p:spPr>
        <p:txBody>
          <a:bodyPr/>
          <a:lstStyle/>
          <a:p>
            <a:endParaRPr/>
          </a:p>
        </p:txBody>
      </p:sp>
      <p:sp>
        <p:nvSpPr>
          <p:cNvPr id="35" name="PlaceHolder 2"/>
          <p:cNvSpPr>
            <a:spLocks noGrp="1"/>
          </p:cNvSpPr>
          <p:nvPr>
            <p:ph type="body"/>
          </p:nvPr>
        </p:nvSpPr>
        <p:spPr>
          <a:xfrm>
            <a:off x="395280" y="1971360"/>
            <a:ext cx="4015800" cy="1896840"/>
          </a:xfrm>
          <a:prstGeom prst="rect">
            <a:avLst/>
          </a:prstGeom>
        </p:spPr>
        <p:txBody>
          <a:bodyPr/>
          <a:lstStyle/>
          <a:p>
            <a:endParaRPr/>
          </a:p>
        </p:txBody>
      </p:sp>
      <p:sp>
        <p:nvSpPr>
          <p:cNvPr id="36" name="PlaceHolder 3"/>
          <p:cNvSpPr>
            <a:spLocks noGrp="1"/>
          </p:cNvSpPr>
          <p:nvPr>
            <p:ph type="body"/>
          </p:nvPr>
        </p:nvSpPr>
        <p:spPr>
          <a:xfrm>
            <a:off x="4611960" y="1971360"/>
            <a:ext cx="4015800" cy="1896840"/>
          </a:xfrm>
          <a:prstGeom prst="rect">
            <a:avLst/>
          </a:prstGeom>
        </p:spPr>
        <p:txBody>
          <a:bodyPr/>
          <a:lstStyle/>
          <a:p>
            <a:endParaRPr/>
          </a:p>
        </p:txBody>
      </p:sp>
      <p:sp>
        <p:nvSpPr>
          <p:cNvPr id="37" name="PlaceHolder 4"/>
          <p:cNvSpPr>
            <a:spLocks noGrp="1"/>
          </p:cNvSpPr>
          <p:nvPr>
            <p:ph type="body"/>
          </p:nvPr>
        </p:nvSpPr>
        <p:spPr>
          <a:xfrm>
            <a:off x="4611960" y="4048560"/>
            <a:ext cx="4015800" cy="1896840"/>
          </a:xfrm>
          <a:prstGeom prst="rect">
            <a:avLst/>
          </a:prstGeom>
        </p:spPr>
        <p:txBody>
          <a:bodyPr/>
          <a:lstStyle/>
          <a:p>
            <a:endParaRPr/>
          </a:p>
        </p:txBody>
      </p:sp>
      <p:sp>
        <p:nvSpPr>
          <p:cNvPr id="38" name="PlaceHolder 5"/>
          <p:cNvSpPr>
            <a:spLocks noGrp="1"/>
          </p:cNvSpPr>
          <p:nvPr>
            <p:ph type="body"/>
          </p:nvPr>
        </p:nvSpPr>
        <p:spPr>
          <a:xfrm>
            <a:off x="395280" y="4048560"/>
            <a:ext cx="4015800" cy="1896840"/>
          </a:xfrm>
          <a:prstGeom prst="rect">
            <a:avLst/>
          </a:prstGeom>
        </p:spPr>
        <p:txBody>
          <a:bodyPr/>
          <a:lstStyle/>
          <a:p>
            <a:endParaRPr/>
          </a:p>
        </p:txBody>
      </p:sp>
    </p:spTree>
    <p:extLst>
      <p:ext uri="{BB962C8B-B14F-4D97-AF65-F5344CB8AC3E}">
        <p14:creationId xmlns:p14="http://schemas.microsoft.com/office/powerpoint/2010/main" val="157213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Grafik 41">
            <a:extLst>
              <a:ext uri="{FF2B5EF4-FFF2-40B4-BE49-F238E27FC236}">
                <a16:creationId xmlns:a16="http://schemas.microsoft.com/office/drawing/2014/main" id="{0D3DACC7-BE69-C841-9FCE-D769C1E0C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0838" y="4048125"/>
            <a:ext cx="2378075"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42">
            <a:extLst>
              <a:ext uri="{FF2B5EF4-FFF2-40B4-BE49-F238E27FC236}">
                <a16:creationId xmlns:a16="http://schemas.microsoft.com/office/drawing/2014/main" id="{085B1071-EFB7-0E4B-9EED-58C6CDE12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4048125"/>
            <a:ext cx="2378075"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PlaceHolder 1"/>
          <p:cNvSpPr>
            <a:spLocks noGrp="1"/>
          </p:cNvSpPr>
          <p:nvPr>
            <p:ph type="title"/>
          </p:nvPr>
        </p:nvSpPr>
        <p:spPr>
          <a:xfrm>
            <a:off x="457200" y="227520"/>
            <a:ext cx="8229600" cy="1237320"/>
          </a:xfrm>
          <a:prstGeom prst="rect">
            <a:avLst/>
          </a:prstGeom>
        </p:spPr>
        <p:txBody>
          <a:bodyPr/>
          <a:lstStyle/>
          <a:p>
            <a:endParaRPr/>
          </a:p>
        </p:txBody>
      </p:sp>
      <p:sp>
        <p:nvSpPr>
          <p:cNvPr id="40" name="PlaceHolder 2"/>
          <p:cNvSpPr>
            <a:spLocks noGrp="1"/>
          </p:cNvSpPr>
          <p:nvPr>
            <p:ph type="body"/>
          </p:nvPr>
        </p:nvSpPr>
        <p:spPr>
          <a:xfrm>
            <a:off x="395280" y="1971360"/>
            <a:ext cx="4015800" cy="1896840"/>
          </a:xfrm>
          <a:prstGeom prst="rect">
            <a:avLst/>
          </a:prstGeom>
        </p:spPr>
        <p:txBody>
          <a:bodyPr/>
          <a:lstStyle/>
          <a:p>
            <a:endParaRPr/>
          </a:p>
        </p:txBody>
      </p:sp>
      <p:sp>
        <p:nvSpPr>
          <p:cNvPr id="41" name="PlaceHolder 3"/>
          <p:cNvSpPr>
            <a:spLocks noGrp="1"/>
          </p:cNvSpPr>
          <p:nvPr>
            <p:ph type="body"/>
          </p:nvPr>
        </p:nvSpPr>
        <p:spPr>
          <a:xfrm>
            <a:off x="4611960" y="1971360"/>
            <a:ext cx="4015800" cy="1896840"/>
          </a:xfrm>
          <a:prstGeom prst="rect">
            <a:avLst/>
          </a:prstGeom>
        </p:spPr>
        <p:txBody>
          <a:bodyPr/>
          <a:lstStyle/>
          <a:p>
            <a:endParaRPr/>
          </a:p>
        </p:txBody>
      </p:sp>
    </p:spTree>
    <p:extLst>
      <p:ext uri="{BB962C8B-B14F-4D97-AF65-F5344CB8AC3E}">
        <p14:creationId xmlns:p14="http://schemas.microsoft.com/office/powerpoint/2010/main" val="3690677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5199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27520"/>
            <a:ext cx="8229600" cy="1237320"/>
          </a:xfrm>
          <a:prstGeom prst="rect">
            <a:avLst/>
          </a:prstGeom>
        </p:spPr>
        <p:txBody>
          <a:bodyPr/>
          <a:lstStyle/>
          <a:p>
            <a:endParaRPr/>
          </a:p>
        </p:txBody>
      </p:sp>
      <p:sp>
        <p:nvSpPr>
          <p:cNvPr id="55" name="PlaceHolder 2"/>
          <p:cNvSpPr>
            <a:spLocks noGrp="1"/>
          </p:cNvSpPr>
          <p:nvPr>
            <p:ph type="subTitle"/>
          </p:nvPr>
        </p:nvSpPr>
        <p:spPr>
          <a:xfrm>
            <a:off x="395280" y="1971360"/>
            <a:ext cx="8229600" cy="3978000"/>
          </a:xfrm>
          <a:prstGeom prst="rect">
            <a:avLst/>
          </a:prstGeom>
        </p:spPr>
        <p:txBody>
          <a:bodyPr anchor="ctr"/>
          <a:lstStyle/>
          <a:p>
            <a:endParaRPr/>
          </a:p>
        </p:txBody>
      </p:sp>
    </p:spTree>
    <p:extLst>
      <p:ext uri="{BB962C8B-B14F-4D97-AF65-F5344CB8AC3E}">
        <p14:creationId xmlns:p14="http://schemas.microsoft.com/office/powerpoint/2010/main" val="122953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27520"/>
            <a:ext cx="8229600" cy="1237320"/>
          </a:xfrm>
          <a:prstGeom prst="rect">
            <a:avLst/>
          </a:prstGeom>
        </p:spPr>
        <p:txBody>
          <a:bodyPr/>
          <a:lstStyle/>
          <a:p>
            <a:endParaRPr/>
          </a:p>
        </p:txBody>
      </p:sp>
      <p:sp>
        <p:nvSpPr>
          <p:cNvPr id="57" name="PlaceHolder 2"/>
          <p:cNvSpPr>
            <a:spLocks noGrp="1"/>
          </p:cNvSpPr>
          <p:nvPr>
            <p:ph type="body"/>
          </p:nvPr>
        </p:nvSpPr>
        <p:spPr>
          <a:xfrm>
            <a:off x="395280" y="1971360"/>
            <a:ext cx="8229600" cy="3977640"/>
          </a:xfrm>
          <a:prstGeom prst="rect">
            <a:avLst/>
          </a:prstGeom>
        </p:spPr>
        <p:txBody>
          <a:bodyPr lIns="90000" tIns="46800" rIns="90000" bIns="46800"/>
          <a:lstStyle/>
          <a:p>
            <a:endParaRPr/>
          </a:p>
        </p:txBody>
      </p:sp>
    </p:spTree>
    <p:extLst>
      <p:ext uri="{BB962C8B-B14F-4D97-AF65-F5344CB8AC3E}">
        <p14:creationId xmlns:p14="http://schemas.microsoft.com/office/powerpoint/2010/main" val="1484433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27520"/>
            <a:ext cx="8229600" cy="1237320"/>
          </a:xfrm>
          <a:prstGeom prst="rect">
            <a:avLst/>
          </a:prstGeom>
        </p:spPr>
        <p:txBody>
          <a:bodyPr/>
          <a:lstStyle/>
          <a:p>
            <a:endParaRPr/>
          </a:p>
        </p:txBody>
      </p:sp>
      <p:sp>
        <p:nvSpPr>
          <p:cNvPr id="59" name="PlaceHolder 2"/>
          <p:cNvSpPr>
            <a:spLocks noGrp="1"/>
          </p:cNvSpPr>
          <p:nvPr>
            <p:ph type="body"/>
          </p:nvPr>
        </p:nvSpPr>
        <p:spPr>
          <a:xfrm>
            <a:off x="395280" y="1971360"/>
            <a:ext cx="4015800" cy="3977640"/>
          </a:xfrm>
          <a:prstGeom prst="rect">
            <a:avLst/>
          </a:prstGeom>
        </p:spPr>
        <p:txBody>
          <a:bodyPr lIns="90000" tIns="46800" rIns="90000" bIns="46800"/>
          <a:lstStyle/>
          <a:p>
            <a:endParaRPr/>
          </a:p>
        </p:txBody>
      </p:sp>
      <p:sp>
        <p:nvSpPr>
          <p:cNvPr id="60" name="PlaceHolder 3"/>
          <p:cNvSpPr>
            <a:spLocks noGrp="1"/>
          </p:cNvSpPr>
          <p:nvPr>
            <p:ph type="body"/>
          </p:nvPr>
        </p:nvSpPr>
        <p:spPr>
          <a:xfrm>
            <a:off x="4611960" y="1971360"/>
            <a:ext cx="4015800" cy="3977640"/>
          </a:xfrm>
          <a:prstGeom prst="rect">
            <a:avLst/>
          </a:prstGeom>
        </p:spPr>
        <p:txBody>
          <a:bodyPr lIns="90000" tIns="46800" rIns="90000" bIns="46800"/>
          <a:lstStyle/>
          <a:p>
            <a:endParaRPr/>
          </a:p>
        </p:txBody>
      </p:sp>
    </p:spTree>
    <p:extLst>
      <p:ext uri="{BB962C8B-B14F-4D97-AF65-F5344CB8AC3E}">
        <p14:creationId xmlns:p14="http://schemas.microsoft.com/office/powerpoint/2010/main" val="485399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27520"/>
            <a:ext cx="8229600" cy="1237320"/>
          </a:xfrm>
          <a:prstGeom prst="rect">
            <a:avLst/>
          </a:prstGeom>
        </p:spPr>
        <p:txBody>
          <a:bodyPr/>
          <a:lstStyle/>
          <a:p>
            <a:endParaRPr/>
          </a:p>
        </p:txBody>
      </p:sp>
    </p:spTree>
    <p:extLst>
      <p:ext uri="{BB962C8B-B14F-4D97-AF65-F5344CB8AC3E}">
        <p14:creationId xmlns:p14="http://schemas.microsoft.com/office/powerpoint/2010/main" val="965975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2" name="PlaceHolder 1"/>
          <p:cNvSpPr>
            <a:spLocks noGrp="1"/>
          </p:cNvSpPr>
          <p:nvPr>
            <p:ph type="subTitle"/>
          </p:nvPr>
        </p:nvSpPr>
        <p:spPr>
          <a:xfrm>
            <a:off x="457200" y="274320"/>
            <a:ext cx="8229600" cy="5674680"/>
          </a:xfrm>
          <a:prstGeom prst="rect">
            <a:avLst/>
          </a:prstGeom>
        </p:spPr>
        <p:txBody>
          <a:bodyPr anchor="ctr"/>
          <a:lstStyle/>
          <a:p>
            <a:endParaRPr/>
          </a:p>
        </p:txBody>
      </p:sp>
    </p:spTree>
    <p:extLst>
      <p:ext uri="{BB962C8B-B14F-4D97-AF65-F5344CB8AC3E}">
        <p14:creationId xmlns:p14="http://schemas.microsoft.com/office/powerpoint/2010/main" val="2112500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27520"/>
            <a:ext cx="8229600" cy="1237320"/>
          </a:xfrm>
          <a:prstGeom prst="rect">
            <a:avLst/>
          </a:prstGeom>
        </p:spPr>
        <p:txBody>
          <a:bodyPr/>
          <a:lstStyle/>
          <a:p>
            <a:endParaRPr/>
          </a:p>
        </p:txBody>
      </p:sp>
      <p:sp>
        <p:nvSpPr>
          <p:cNvPr id="64" name="PlaceHolder 2"/>
          <p:cNvSpPr>
            <a:spLocks noGrp="1"/>
          </p:cNvSpPr>
          <p:nvPr>
            <p:ph type="body"/>
          </p:nvPr>
        </p:nvSpPr>
        <p:spPr>
          <a:xfrm>
            <a:off x="395280" y="1971360"/>
            <a:ext cx="4015800" cy="1896840"/>
          </a:xfrm>
          <a:prstGeom prst="rect">
            <a:avLst/>
          </a:prstGeom>
        </p:spPr>
        <p:txBody>
          <a:bodyPr lIns="90000" tIns="46800" rIns="90000" bIns="46800"/>
          <a:lstStyle/>
          <a:p>
            <a:endParaRPr/>
          </a:p>
        </p:txBody>
      </p:sp>
      <p:sp>
        <p:nvSpPr>
          <p:cNvPr id="65" name="PlaceHolder 3"/>
          <p:cNvSpPr>
            <a:spLocks noGrp="1"/>
          </p:cNvSpPr>
          <p:nvPr>
            <p:ph type="body"/>
          </p:nvPr>
        </p:nvSpPr>
        <p:spPr>
          <a:xfrm>
            <a:off x="395280" y="4048560"/>
            <a:ext cx="4015800" cy="1896840"/>
          </a:xfrm>
          <a:prstGeom prst="rect">
            <a:avLst/>
          </a:prstGeom>
        </p:spPr>
        <p:txBody>
          <a:bodyPr lIns="90000" tIns="46800" rIns="90000" bIns="46800"/>
          <a:lstStyle/>
          <a:p>
            <a:endParaRPr/>
          </a:p>
        </p:txBody>
      </p:sp>
      <p:sp>
        <p:nvSpPr>
          <p:cNvPr id="66" name="PlaceHolder 4"/>
          <p:cNvSpPr>
            <a:spLocks noGrp="1"/>
          </p:cNvSpPr>
          <p:nvPr>
            <p:ph type="body"/>
          </p:nvPr>
        </p:nvSpPr>
        <p:spPr>
          <a:xfrm>
            <a:off x="4611960" y="1971360"/>
            <a:ext cx="4015800" cy="3977640"/>
          </a:xfrm>
          <a:prstGeom prst="rect">
            <a:avLst/>
          </a:prstGeom>
        </p:spPr>
        <p:txBody>
          <a:bodyPr lIns="90000" tIns="46800" rIns="90000" bIns="46800"/>
          <a:lstStyle/>
          <a:p>
            <a:endParaRPr/>
          </a:p>
        </p:txBody>
      </p:sp>
    </p:spTree>
    <p:extLst>
      <p:ext uri="{BB962C8B-B14F-4D97-AF65-F5344CB8AC3E}">
        <p14:creationId xmlns:p14="http://schemas.microsoft.com/office/powerpoint/2010/main" val="2995379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27520"/>
            <a:ext cx="8229600" cy="1237320"/>
          </a:xfrm>
          <a:prstGeom prst="rect">
            <a:avLst/>
          </a:prstGeom>
        </p:spPr>
        <p:txBody>
          <a:bodyPr/>
          <a:lstStyle/>
          <a:p>
            <a:endParaRPr/>
          </a:p>
        </p:txBody>
      </p:sp>
      <p:sp>
        <p:nvSpPr>
          <p:cNvPr id="11" name="PlaceHolder 2"/>
          <p:cNvSpPr>
            <a:spLocks noGrp="1"/>
          </p:cNvSpPr>
          <p:nvPr>
            <p:ph type="subTitle"/>
          </p:nvPr>
        </p:nvSpPr>
        <p:spPr>
          <a:xfrm>
            <a:off x="395280" y="1971360"/>
            <a:ext cx="8229600" cy="3978000"/>
          </a:xfrm>
          <a:prstGeom prst="rect">
            <a:avLst/>
          </a:prstGeom>
        </p:spPr>
        <p:txBody>
          <a:bodyPr lIns="0" tIns="0" rIns="0" bIns="0" anchor="ctr"/>
          <a:lstStyle/>
          <a:p>
            <a:endParaRPr/>
          </a:p>
        </p:txBody>
      </p:sp>
    </p:spTree>
    <p:extLst>
      <p:ext uri="{BB962C8B-B14F-4D97-AF65-F5344CB8AC3E}">
        <p14:creationId xmlns:p14="http://schemas.microsoft.com/office/powerpoint/2010/main" val="2882080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27520"/>
            <a:ext cx="8229600" cy="1237320"/>
          </a:xfrm>
          <a:prstGeom prst="rect">
            <a:avLst/>
          </a:prstGeom>
        </p:spPr>
        <p:txBody>
          <a:bodyPr/>
          <a:lstStyle/>
          <a:p>
            <a:endParaRPr/>
          </a:p>
        </p:txBody>
      </p:sp>
      <p:sp>
        <p:nvSpPr>
          <p:cNvPr id="68" name="PlaceHolder 2"/>
          <p:cNvSpPr>
            <a:spLocks noGrp="1"/>
          </p:cNvSpPr>
          <p:nvPr>
            <p:ph type="body"/>
          </p:nvPr>
        </p:nvSpPr>
        <p:spPr>
          <a:xfrm>
            <a:off x="395280" y="1971360"/>
            <a:ext cx="4015800" cy="3977640"/>
          </a:xfrm>
          <a:prstGeom prst="rect">
            <a:avLst/>
          </a:prstGeom>
        </p:spPr>
        <p:txBody>
          <a:bodyPr lIns="90000" tIns="46800" rIns="90000" bIns="46800"/>
          <a:lstStyle/>
          <a:p>
            <a:endParaRPr/>
          </a:p>
        </p:txBody>
      </p:sp>
      <p:sp>
        <p:nvSpPr>
          <p:cNvPr id="69" name="PlaceHolder 3"/>
          <p:cNvSpPr>
            <a:spLocks noGrp="1"/>
          </p:cNvSpPr>
          <p:nvPr>
            <p:ph type="body"/>
          </p:nvPr>
        </p:nvSpPr>
        <p:spPr>
          <a:xfrm>
            <a:off x="4611960" y="1971360"/>
            <a:ext cx="4015800" cy="1896840"/>
          </a:xfrm>
          <a:prstGeom prst="rect">
            <a:avLst/>
          </a:prstGeom>
        </p:spPr>
        <p:txBody>
          <a:bodyPr lIns="90000" tIns="46800" rIns="90000" bIns="46800"/>
          <a:lstStyle/>
          <a:p>
            <a:endParaRPr/>
          </a:p>
        </p:txBody>
      </p:sp>
      <p:sp>
        <p:nvSpPr>
          <p:cNvPr id="70" name="PlaceHolder 4"/>
          <p:cNvSpPr>
            <a:spLocks noGrp="1"/>
          </p:cNvSpPr>
          <p:nvPr>
            <p:ph type="body"/>
          </p:nvPr>
        </p:nvSpPr>
        <p:spPr>
          <a:xfrm>
            <a:off x="4611960" y="4048560"/>
            <a:ext cx="4015800" cy="1896840"/>
          </a:xfrm>
          <a:prstGeom prst="rect">
            <a:avLst/>
          </a:prstGeom>
        </p:spPr>
        <p:txBody>
          <a:bodyPr lIns="90000" tIns="46800" rIns="90000" bIns="46800"/>
          <a:lstStyle/>
          <a:p>
            <a:endParaRPr/>
          </a:p>
        </p:txBody>
      </p:sp>
    </p:spTree>
    <p:extLst>
      <p:ext uri="{BB962C8B-B14F-4D97-AF65-F5344CB8AC3E}">
        <p14:creationId xmlns:p14="http://schemas.microsoft.com/office/powerpoint/2010/main" val="17298164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27520"/>
            <a:ext cx="8229600" cy="1237320"/>
          </a:xfrm>
          <a:prstGeom prst="rect">
            <a:avLst/>
          </a:prstGeom>
        </p:spPr>
        <p:txBody>
          <a:bodyPr/>
          <a:lstStyle/>
          <a:p>
            <a:endParaRPr/>
          </a:p>
        </p:txBody>
      </p:sp>
      <p:sp>
        <p:nvSpPr>
          <p:cNvPr id="72" name="PlaceHolder 2"/>
          <p:cNvSpPr>
            <a:spLocks noGrp="1"/>
          </p:cNvSpPr>
          <p:nvPr>
            <p:ph type="body"/>
          </p:nvPr>
        </p:nvSpPr>
        <p:spPr>
          <a:xfrm>
            <a:off x="395280" y="1971360"/>
            <a:ext cx="4015800" cy="1896840"/>
          </a:xfrm>
          <a:prstGeom prst="rect">
            <a:avLst/>
          </a:prstGeom>
        </p:spPr>
        <p:txBody>
          <a:bodyPr lIns="90000" tIns="46800" rIns="90000" bIns="46800"/>
          <a:lstStyle/>
          <a:p>
            <a:endParaRPr/>
          </a:p>
        </p:txBody>
      </p:sp>
      <p:sp>
        <p:nvSpPr>
          <p:cNvPr id="73" name="PlaceHolder 3"/>
          <p:cNvSpPr>
            <a:spLocks noGrp="1"/>
          </p:cNvSpPr>
          <p:nvPr>
            <p:ph type="body"/>
          </p:nvPr>
        </p:nvSpPr>
        <p:spPr>
          <a:xfrm>
            <a:off x="4611960" y="1971360"/>
            <a:ext cx="4015800" cy="1896840"/>
          </a:xfrm>
          <a:prstGeom prst="rect">
            <a:avLst/>
          </a:prstGeom>
        </p:spPr>
        <p:txBody>
          <a:bodyPr lIns="90000" tIns="46800" rIns="90000" bIns="46800"/>
          <a:lstStyle/>
          <a:p>
            <a:endParaRPr/>
          </a:p>
        </p:txBody>
      </p:sp>
      <p:sp>
        <p:nvSpPr>
          <p:cNvPr id="74" name="PlaceHolder 4"/>
          <p:cNvSpPr>
            <a:spLocks noGrp="1"/>
          </p:cNvSpPr>
          <p:nvPr>
            <p:ph type="body"/>
          </p:nvPr>
        </p:nvSpPr>
        <p:spPr>
          <a:xfrm>
            <a:off x="395280" y="4048560"/>
            <a:ext cx="8229240" cy="1896840"/>
          </a:xfrm>
          <a:prstGeom prst="rect">
            <a:avLst/>
          </a:prstGeom>
        </p:spPr>
        <p:txBody>
          <a:bodyPr lIns="90000" tIns="46800" rIns="90000" bIns="46800"/>
          <a:lstStyle/>
          <a:p>
            <a:endParaRPr/>
          </a:p>
        </p:txBody>
      </p:sp>
    </p:spTree>
    <p:extLst>
      <p:ext uri="{BB962C8B-B14F-4D97-AF65-F5344CB8AC3E}">
        <p14:creationId xmlns:p14="http://schemas.microsoft.com/office/powerpoint/2010/main" val="1078922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27520"/>
            <a:ext cx="8229600" cy="1237320"/>
          </a:xfrm>
          <a:prstGeom prst="rect">
            <a:avLst/>
          </a:prstGeom>
        </p:spPr>
        <p:txBody>
          <a:bodyPr/>
          <a:lstStyle/>
          <a:p>
            <a:endParaRPr/>
          </a:p>
        </p:txBody>
      </p:sp>
      <p:sp>
        <p:nvSpPr>
          <p:cNvPr id="76" name="PlaceHolder 2"/>
          <p:cNvSpPr>
            <a:spLocks noGrp="1"/>
          </p:cNvSpPr>
          <p:nvPr>
            <p:ph type="body"/>
          </p:nvPr>
        </p:nvSpPr>
        <p:spPr>
          <a:xfrm>
            <a:off x="395280" y="1971360"/>
            <a:ext cx="8229600" cy="1896840"/>
          </a:xfrm>
          <a:prstGeom prst="rect">
            <a:avLst/>
          </a:prstGeom>
        </p:spPr>
        <p:txBody>
          <a:bodyPr lIns="90000" tIns="46800" rIns="90000" bIns="46800"/>
          <a:lstStyle/>
          <a:p>
            <a:endParaRPr/>
          </a:p>
        </p:txBody>
      </p:sp>
      <p:sp>
        <p:nvSpPr>
          <p:cNvPr id="77" name="PlaceHolder 3"/>
          <p:cNvSpPr>
            <a:spLocks noGrp="1"/>
          </p:cNvSpPr>
          <p:nvPr>
            <p:ph type="body"/>
          </p:nvPr>
        </p:nvSpPr>
        <p:spPr>
          <a:xfrm>
            <a:off x="395280" y="4048560"/>
            <a:ext cx="8229600" cy="1896840"/>
          </a:xfrm>
          <a:prstGeom prst="rect">
            <a:avLst/>
          </a:prstGeom>
        </p:spPr>
        <p:txBody>
          <a:bodyPr lIns="90000" tIns="46800" rIns="90000" bIns="46800"/>
          <a:lstStyle/>
          <a:p>
            <a:endParaRPr/>
          </a:p>
        </p:txBody>
      </p:sp>
    </p:spTree>
    <p:extLst>
      <p:ext uri="{BB962C8B-B14F-4D97-AF65-F5344CB8AC3E}">
        <p14:creationId xmlns:p14="http://schemas.microsoft.com/office/powerpoint/2010/main" val="3408384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27520"/>
            <a:ext cx="8229600" cy="1237320"/>
          </a:xfrm>
          <a:prstGeom prst="rect">
            <a:avLst/>
          </a:prstGeom>
        </p:spPr>
        <p:txBody>
          <a:bodyPr/>
          <a:lstStyle/>
          <a:p>
            <a:endParaRPr/>
          </a:p>
        </p:txBody>
      </p:sp>
      <p:sp>
        <p:nvSpPr>
          <p:cNvPr id="79" name="PlaceHolder 2"/>
          <p:cNvSpPr>
            <a:spLocks noGrp="1"/>
          </p:cNvSpPr>
          <p:nvPr>
            <p:ph type="body"/>
          </p:nvPr>
        </p:nvSpPr>
        <p:spPr>
          <a:xfrm>
            <a:off x="395280" y="1971360"/>
            <a:ext cx="4015800" cy="1896840"/>
          </a:xfrm>
          <a:prstGeom prst="rect">
            <a:avLst/>
          </a:prstGeom>
        </p:spPr>
        <p:txBody>
          <a:bodyPr lIns="90000" tIns="46800" rIns="90000" bIns="46800"/>
          <a:lstStyle/>
          <a:p>
            <a:endParaRPr/>
          </a:p>
        </p:txBody>
      </p:sp>
      <p:sp>
        <p:nvSpPr>
          <p:cNvPr id="80" name="PlaceHolder 3"/>
          <p:cNvSpPr>
            <a:spLocks noGrp="1"/>
          </p:cNvSpPr>
          <p:nvPr>
            <p:ph type="body"/>
          </p:nvPr>
        </p:nvSpPr>
        <p:spPr>
          <a:xfrm>
            <a:off x="4611960" y="1971360"/>
            <a:ext cx="4015800" cy="1896840"/>
          </a:xfrm>
          <a:prstGeom prst="rect">
            <a:avLst/>
          </a:prstGeom>
        </p:spPr>
        <p:txBody>
          <a:bodyPr lIns="90000" tIns="46800" rIns="90000" bIns="46800"/>
          <a:lstStyle/>
          <a:p>
            <a:endParaRPr/>
          </a:p>
        </p:txBody>
      </p:sp>
      <p:sp>
        <p:nvSpPr>
          <p:cNvPr id="81" name="PlaceHolder 4"/>
          <p:cNvSpPr>
            <a:spLocks noGrp="1"/>
          </p:cNvSpPr>
          <p:nvPr>
            <p:ph type="body"/>
          </p:nvPr>
        </p:nvSpPr>
        <p:spPr>
          <a:xfrm>
            <a:off x="4611960" y="4048560"/>
            <a:ext cx="4015800" cy="1896840"/>
          </a:xfrm>
          <a:prstGeom prst="rect">
            <a:avLst/>
          </a:prstGeom>
        </p:spPr>
        <p:txBody>
          <a:bodyPr lIns="90000" tIns="46800" rIns="90000" bIns="46800"/>
          <a:lstStyle/>
          <a:p>
            <a:endParaRPr/>
          </a:p>
        </p:txBody>
      </p:sp>
      <p:sp>
        <p:nvSpPr>
          <p:cNvPr id="82" name="PlaceHolder 5"/>
          <p:cNvSpPr>
            <a:spLocks noGrp="1"/>
          </p:cNvSpPr>
          <p:nvPr>
            <p:ph type="body"/>
          </p:nvPr>
        </p:nvSpPr>
        <p:spPr>
          <a:xfrm>
            <a:off x="395280" y="4048560"/>
            <a:ext cx="4015800" cy="1896840"/>
          </a:xfrm>
          <a:prstGeom prst="rect">
            <a:avLst/>
          </a:prstGeom>
        </p:spPr>
        <p:txBody>
          <a:bodyPr lIns="90000" tIns="46800" rIns="90000" bIns="46800"/>
          <a:lstStyle/>
          <a:p>
            <a:endParaRPr/>
          </a:p>
        </p:txBody>
      </p:sp>
    </p:spTree>
    <p:extLst>
      <p:ext uri="{BB962C8B-B14F-4D97-AF65-F5344CB8AC3E}">
        <p14:creationId xmlns:p14="http://schemas.microsoft.com/office/powerpoint/2010/main" val="39516070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Grafik 85">
            <a:extLst>
              <a:ext uri="{FF2B5EF4-FFF2-40B4-BE49-F238E27FC236}">
                <a16:creationId xmlns:a16="http://schemas.microsoft.com/office/drawing/2014/main" id="{8BEF31FD-9BD0-8944-BC7D-F2A7DF3D2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0838" y="4048125"/>
            <a:ext cx="2378075"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86">
            <a:extLst>
              <a:ext uri="{FF2B5EF4-FFF2-40B4-BE49-F238E27FC236}">
                <a16:creationId xmlns:a16="http://schemas.microsoft.com/office/drawing/2014/main" id="{09AF5952-E079-8142-9FF0-26CAD1B8C7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4048125"/>
            <a:ext cx="2378075"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PlaceHolder 1"/>
          <p:cNvSpPr>
            <a:spLocks noGrp="1"/>
          </p:cNvSpPr>
          <p:nvPr>
            <p:ph type="title"/>
          </p:nvPr>
        </p:nvSpPr>
        <p:spPr>
          <a:xfrm>
            <a:off x="457200" y="227520"/>
            <a:ext cx="8229600" cy="1237320"/>
          </a:xfrm>
          <a:prstGeom prst="rect">
            <a:avLst/>
          </a:prstGeom>
        </p:spPr>
        <p:txBody>
          <a:bodyPr/>
          <a:lstStyle/>
          <a:p>
            <a:endParaRPr/>
          </a:p>
        </p:txBody>
      </p:sp>
      <p:sp>
        <p:nvSpPr>
          <p:cNvPr id="84" name="PlaceHolder 2"/>
          <p:cNvSpPr>
            <a:spLocks noGrp="1"/>
          </p:cNvSpPr>
          <p:nvPr>
            <p:ph type="body"/>
          </p:nvPr>
        </p:nvSpPr>
        <p:spPr>
          <a:xfrm>
            <a:off x="395280" y="1971360"/>
            <a:ext cx="4015800" cy="1896840"/>
          </a:xfrm>
          <a:prstGeom prst="rect">
            <a:avLst/>
          </a:prstGeom>
        </p:spPr>
        <p:txBody>
          <a:bodyPr lIns="90000" tIns="46800" rIns="90000" bIns="46800"/>
          <a:lstStyle/>
          <a:p>
            <a:endParaRPr/>
          </a:p>
        </p:txBody>
      </p:sp>
      <p:sp>
        <p:nvSpPr>
          <p:cNvPr id="85" name="PlaceHolder 3"/>
          <p:cNvSpPr>
            <a:spLocks noGrp="1"/>
          </p:cNvSpPr>
          <p:nvPr>
            <p:ph type="body"/>
          </p:nvPr>
        </p:nvSpPr>
        <p:spPr>
          <a:xfrm>
            <a:off x="4611960" y="1971360"/>
            <a:ext cx="4015800" cy="1896840"/>
          </a:xfrm>
          <a:prstGeom prst="rect">
            <a:avLst/>
          </a:prstGeom>
        </p:spPr>
        <p:txBody>
          <a:bodyPr lIns="90000" tIns="46800" rIns="90000" bIns="46800"/>
          <a:lstStyle/>
          <a:p>
            <a:endParaRPr/>
          </a:p>
        </p:txBody>
      </p:sp>
    </p:spTree>
    <p:extLst>
      <p:ext uri="{BB962C8B-B14F-4D97-AF65-F5344CB8AC3E}">
        <p14:creationId xmlns:p14="http://schemas.microsoft.com/office/powerpoint/2010/main" val="3639587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27520"/>
            <a:ext cx="8229600" cy="1237320"/>
          </a:xfrm>
          <a:prstGeom prst="rect">
            <a:avLst/>
          </a:prstGeom>
        </p:spPr>
        <p:txBody>
          <a:bodyPr/>
          <a:lstStyle/>
          <a:p>
            <a:endParaRPr/>
          </a:p>
        </p:txBody>
      </p:sp>
      <p:sp>
        <p:nvSpPr>
          <p:cNvPr id="13" name="PlaceHolder 2"/>
          <p:cNvSpPr>
            <a:spLocks noGrp="1"/>
          </p:cNvSpPr>
          <p:nvPr>
            <p:ph type="body"/>
          </p:nvPr>
        </p:nvSpPr>
        <p:spPr>
          <a:xfrm>
            <a:off x="395280" y="1971360"/>
            <a:ext cx="8229600" cy="3977640"/>
          </a:xfrm>
          <a:prstGeom prst="rect">
            <a:avLst/>
          </a:prstGeom>
        </p:spPr>
        <p:txBody>
          <a:bodyPr/>
          <a:lstStyle/>
          <a:p>
            <a:endParaRPr/>
          </a:p>
        </p:txBody>
      </p:sp>
    </p:spTree>
    <p:extLst>
      <p:ext uri="{BB962C8B-B14F-4D97-AF65-F5344CB8AC3E}">
        <p14:creationId xmlns:p14="http://schemas.microsoft.com/office/powerpoint/2010/main" val="3001753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27520"/>
            <a:ext cx="8229600" cy="1237320"/>
          </a:xfrm>
          <a:prstGeom prst="rect">
            <a:avLst/>
          </a:prstGeom>
        </p:spPr>
        <p:txBody>
          <a:bodyPr/>
          <a:lstStyle/>
          <a:p>
            <a:endParaRPr/>
          </a:p>
        </p:txBody>
      </p:sp>
      <p:sp>
        <p:nvSpPr>
          <p:cNvPr id="15" name="PlaceHolder 2"/>
          <p:cNvSpPr>
            <a:spLocks noGrp="1"/>
          </p:cNvSpPr>
          <p:nvPr>
            <p:ph type="body"/>
          </p:nvPr>
        </p:nvSpPr>
        <p:spPr>
          <a:xfrm>
            <a:off x="395280" y="1971360"/>
            <a:ext cx="4015800" cy="3977640"/>
          </a:xfrm>
          <a:prstGeom prst="rect">
            <a:avLst/>
          </a:prstGeom>
        </p:spPr>
        <p:txBody>
          <a:bodyPr/>
          <a:lstStyle/>
          <a:p>
            <a:endParaRPr/>
          </a:p>
        </p:txBody>
      </p:sp>
      <p:sp>
        <p:nvSpPr>
          <p:cNvPr id="16" name="PlaceHolder 3"/>
          <p:cNvSpPr>
            <a:spLocks noGrp="1"/>
          </p:cNvSpPr>
          <p:nvPr>
            <p:ph type="body"/>
          </p:nvPr>
        </p:nvSpPr>
        <p:spPr>
          <a:xfrm>
            <a:off x="4611960" y="1971360"/>
            <a:ext cx="4015800" cy="3977640"/>
          </a:xfrm>
          <a:prstGeom prst="rect">
            <a:avLst/>
          </a:prstGeom>
        </p:spPr>
        <p:txBody>
          <a:bodyPr/>
          <a:lstStyle/>
          <a:p>
            <a:endParaRPr/>
          </a:p>
        </p:txBody>
      </p:sp>
    </p:spTree>
    <p:extLst>
      <p:ext uri="{BB962C8B-B14F-4D97-AF65-F5344CB8AC3E}">
        <p14:creationId xmlns:p14="http://schemas.microsoft.com/office/powerpoint/2010/main" val="4221896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27520"/>
            <a:ext cx="8229600" cy="1237320"/>
          </a:xfrm>
          <a:prstGeom prst="rect">
            <a:avLst/>
          </a:prstGeom>
        </p:spPr>
        <p:txBody>
          <a:bodyPr/>
          <a:lstStyle/>
          <a:p>
            <a:endParaRPr/>
          </a:p>
        </p:txBody>
      </p:sp>
    </p:spTree>
    <p:extLst>
      <p:ext uri="{BB962C8B-B14F-4D97-AF65-F5344CB8AC3E}">
        <p14:creationId xmlns:p14="http://schemas.microsoft.com/office/powerpoint/2010/main" val="3211866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 name="PlaceHolder 1"/>
          <p:cNvSpPr>
            <a:spLocks noGrp="1"/>
          </p:cNvSpPr>
          <p:nvPr>
            <p:ph type="subTitle"/>
          </p:nvPr>
        </p:nvSpPr>
        <p:spPr>
          <a:xfrm>
            <a:off x="457200" y="274320"/>
            <a:ext cx="8229600" cy="5674680"/>
          </a:xfrm>
          <a:prstGeom prst="rect">
            <a:avLst/>
          </a:prstGeom>
        </p:spPr>
        <p:txBody>
          <a:bodyPr lIns="0" tIns="0" rIns="0" bIns="0" anchor="ctr"/>
          <a:lstStyle/>
          <a:p>
            <a:endParaRPr/>
          </a:p>
        </p:txBody>
      </p:sp>
    </p:spTree>
    <p:extLst>
      <p:ext uri="{BB962C8B-B14F-4D97-AF65-F5344CB8AC3E}">
        <p14:creationId xmlns:p14="http://schemas.microsoft.com/office/powerpoint/2010/main" val="2645307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27520"/>
            <a:ext cx="8229600" cy="1237320"/>
          </a:xfrm>
          <a:prstGeom prst="rect">
            <a:avLst/>
          </a:prstGeom>
        </p:spPr>
        <p:txBody>
          <a:bodyPr/>
          <a:lstStyle/>
          <a:p>
            <a:endParaRPr/>
          </a:p>
        </p:txBody>
      </p:sp>
      <p:sp>
        <p:nvSpPr>
          <p:cNvPr id="20" name="PlaceHolder 2"/>
          <p:cNvSpPr>
            <a:spLocks noGrp="1"/>
          </p:cNvSpPr>
          <p:nvPr>
            <p:ph type="body"/>
          </p:nvPr>
        </p:nvSpPr>
        <p:spPr>
          <a:xfrm>
            <a:off x="395280" y="1971360"/>
            <a:ext cx="4015800" cy="1896840"/>
          </a:xfrm>
          <a:prstGeom prst="rect">
            <a:avLst/>
          </a:prstGeom>
        </p:spPr>
        <p:txBody>
          <a:bodyPr/>
          <a:lstStyle/>
          <a:p>
            <a:endParaRPr/>
          </a:p>
        </p:txBody>
      </p:sp>
      <p:sp>
        <p:nvSpPr>
          <p:cNvPr id="21" name="PlaceHolder 3"/>
          <p:cNvSpPr>
            <a:spLocks noGrp="1"/>
          </p:cNvSpPr>
          <p:nvPr>
            <p:ph type="body"/>
          </p:nvPr>
        </p:nvSpPr>
        <p:spPr>
          <a:xfrm>
            <a:off x="395280" y="4048560"/>
            <a:ext cx="4015800" cy="1896840"/>
          </a:xfrm>
          <a:prstGeom prst="rect">
            <a:avLst/>
          </a:prstGeom>
        </p:spPr>
        <p:txBody>
          <a:bodyPr/>
          <a:lstStyle/>
          <a:p>
            <a:endParaRPr/>
          </a:p>
        </p:txBody>
      </p:sp>
      <p:sp>
        <p:nvSpPr>
          <p:cNvPr id="22" name="PlaceHolder 4"/>
          <p:cNvSpPr>
            <a:spLocks noGrp="1"/>
          </p:cNvSpPr>
          <p:nvPr>
            <p:ph type="body"/>
          </p:nvPr>
        </p:nvSpPr>
        <p:spPr>
          <a:xfrm>
            <a:off x="4611960" y="1971360"/>
            <a:ext cx="4015800" cy="3977640"/>
          </a:xfrm>
          <a:prstGeom prst="rect">
            <a:avLst/>
          </a:prstGeom>
        </p:spPr>
        <p:txBody>
          <a:bodyPr/>
          <a:lstStyle/>
          <a:p>
            <a:endParaRPr/>
          </a:p>
        </p:txBody>
      </p:sp>
    </p:spTree>
    <p:extLst>
      <p:ext uri="{BB962C8B-B14F-4D97-AF65-F5344CB8AC3E}">
        <p14:creationId xmlns:p14="http://schemas.microsoft.com/office/powerpoint/2010/main" val="3305309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27520"/>
            <a:ext cx="8229600" cy="1237320"/>
          </a:xfrm>
          <a:prstGeom prst="rect">
            <a:avLst/>
          </a:prstGeom>
        </p:spPr>
        <p:txBody>
          <a:bodyPr/>
          <a:lstStyle/>
          <a:p>
            <a:endParaRPr/>
          </a:p>
        </p:txBody>
      </p:sp>
      <p:sp>
        <p:nvSpPr>
          <p:cNvPr id="24" name="PlaceHolder 2"/>
          <p:cNvSpPr>
            <a:spLocks noGrp="1"/>
          </p:cNvSpPr>
          <p:nvPr>
            <p:ph type="body"/>
          </p:nvPr>
        </p:nvSpPr>
        <p:spPr>
          <a:xfrm>
            <a:off x="395280" y="1971360"/>
            <a:ext cx="4015800" cy="3977640"/>
          </a:xfrm>
          <a:prstGeom prst="rect">
            <a:avLst/>
          </a:prstGeom>
        </p:spPr>
        <p:txBody>
          <a:bodyPr/>
          <a:lstStyle/>
          <a:p>
            <a:endParaRPr/>
          </a:p>
        </p:txBody>
      </p:sp>
      <p:sp>
        <p:nvSpPr>
          <p:cNvPr id="25" name="PlaceHolder 3"/>
          <p:cNvSpPr>
            <a:spLocks noGrp="1"/>
          </p:cNvSpPr>
          <p:nvPr>
            <p:ph type="body"/>
          </p:nvPr>
        </p:nvSpPr>
        <p:spPr>
          <a:xfrm>
            <a:off x="4611960" y="1971360"/>
            <a:ext cx="4015800" cy="1896840"/>
          </a:xfrm>
          <a:prstGeom prst="rect">
            <a:avLst/>
          </a:prstGeom>
        </p:spPr>
        <p:txBody>
          <a:bodyPr/>
          <a:lstStyle/>
          <a:p>
            <a:endParaRPr/>
          </a:p>
        </p:txBody>
      </p:sp>
      <p:sp>
        <p:nvSpPr>
          <p:cNvPr id="26" name="PlaceHolder 4"/>
          <p:cNvSpPr>
            <a:spLocks noGrp="1"/>
          </p:cNvSpPr>
          <p:nvPr>
            <p:ph type="body"/>
          </p:nvPr>
        </p:nvSpPr>
        <p:spPr>
          <a:xfrm>
            <a:off x="4611960" y="4048560"/>
            <a:ext cx="4015800" cy="1896840"/>
          </a:xfrm>
          <a:prstGeom prst="rect">
            <a:avLst/>
          </a:prstGeom>
        </p:spPr>
        <p:txBody>
          <a:bodyPr/>
          <a:lstStyle/>
          <a:p>
            <a:endParaRPr/>
          </a:p>
        </p:txBody>
      </p:sp>
    </p:spTree>
    <p:extLst>
      <p:ext uri="{BB962C8B-B14F-4D97-AF65-F5344CB8AC3E}">
        <p14:creationId xmlns:p14="http://schemas.microsoft.com/office/powerpoint/2010/main" val="35387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27520"/>
            <a:ext cx="8229600" cy="1237320"/>
          </a:xfrm>
          <a:prstGeom prst="rect">
            <a:avLst/>
          </a:prstGeom>
        </p:spPr>
        <p:txBody>
          <a:bodyPr/>
          <a:lstStyle/>
          <a:p>
            <a:endParaRPr/>
          </a:p>
        </p:txBody>
      </p:sp>
      <p:sp>
        <p:nvSpPr>
          <p:cNvPr id="28" name="PlaceHolder 2"/>
          <p:cNvSpPr>
            <a:spLocks noGrp="1"/>
          </p:cNvSpPr>
          <p:nvPr>
            <p:ph type="body"/>
          </p:nvPr>
        </p:nvSpPr>
        <p:spPr>
          <a:xfrm>
            <a:off x="395280" y="1971360"/>
            <a:ext cx="4015800" cy="1896840"/>
          </a:xfrm>
          <a:prstGeom prst="rect">
            <a:avLst/>
          </a:prstGeom>
        </p:spPr>
        <p:txBody>
          <a:bodyPr/>
          <a:lstStyle/>
          <a:p>
            <a:endParaRPr/>
          </a:p>
        </p:txBody>
      </p:sp>
      <p:sp>
        <p:nvSpPr>
          <p:cNvPr id="29" name="PlaceHolder 3"/>
          <p:cNvSpPr>
            <a:spLocks noGrp="1"/>
          </p:cNvSpPr>
          <p:nvPr>
            <p:ph type="body"/>
          </p:nvPr>
        </p:nvSpPr>
        <p:spPr>
          <a:xfrm>
            <a:off x="4611960" y="1971360"/>
            <a:ext cx="4015800" cy="1896840"/>
          </a:xfrm>
          <a:prstGeom prst="rect">
            <a:avLst/>
          </a:prstGeom>
        </p:spPr>
        <p:txBody>
          <a:bodyPr/>
          <a:lstStyle/>
          <a:p>
            <a:endParaRPr/>
          </a:p>
        </p:txBody>
      </p:sp>
      <p:sp>
        <p:nvSpPr>
          <p:cNvPr id="30" name="PlaceHolder 4"/>
          <p:cNvSpPr>
            <a:spLocks noGrp="1"/>
          </p:cNvSpPr>
          <p:nvPr>
            <p:ph type="body"/>
          </p:nvPr>
        </p:nvSpPr>
        <p:spPr>
          <a:xfrm>
            <a:off x="395280" y="4048560"/>
            <a:ext cx="8229240" cy="1896840"/>
          </a:xfrm>
          <a:prstGeom prst="rect">
            <a:avLst/>
          </a:prstGeom>
        </p:spPr>
        <p:txBody>
          <a:bodyPr/>
          <a:lstStyle/>
          <a:p>
            <a:endParaRPr/>
          </a:p>
        </p:txBody>
      </p:sp>
    </p:spTree>
    <p:extLst>
      <p:ext uri="{BB962C8B-B14F-4D97-AF65-F5344CB8AC3E}">
        <p14:creationId xmlns:p14="http://schemas.microsoft.com/office/powerpoint/2010/main" val="3238414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PlaceHolder 1">
            <a:extLst>
              <a:ext uri="{FF2B5EF4-FFF2-40B4-BE49-F238E27FC236}">
                <a16:creationId xmlns:a16="http://schemas.microsoft.com/office/drawing/2014/main" id="{A6CEC974-A663-2B44-99F0-49ABD849157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0000" tIns="46800" rIns="90000" bIns="46800" numCol="1" anchor="ctr" anchorCtr="0" compatLnSpc="1">
            <a:prstTxWarp prst="textNoShape">
              <a:avLst/>
            </a:prstTxWarp>
          </a:bodyPr>
          <a:lstStyle/>
          <a:p>
            <a:pPr lvl="0"/>
            <a:r>
              <a:rPr lang="de-DE" altLang="de-DE"/>
              <a:t>Klicken Sie, um das Format des Titeltextes zu bearbeiten</a:t>
            </a:r>
          </a:p>
        </p:txBody>
      </p:sp>
      <p:sp>
        <p:nvSpPr>
          <p:cNvPr id="1027" name="PlaceHolder 2">
            <a:extLst>
              <a:ext uri="{FF2B5EF4-FFF2-40B4-BE49-F238E27FC236}">
                <a16:creationId xmlns:a16="http://schemas.microsoft.com/office/drawing/2014/main" id="{6B5C57DC-5003-E944-9E0C-9044C6E9F6DD}"/>
              </a:ext>
            </a:extLst>
          </p:cNvPr>
          <p:cNvSpPr>
            <a:spLocks noGrp="1" noChangeArrowheads="1"/>
          </p:cNvSpPr>
          <p:nvPr>
            <p:ph type="body"/>
          </p:nvPr>
        </p:nvSpPr>
        <p:spPr bwMode="auto">
          <a:xfrm>
            <a:off x="395288" y="1971675"/>
            <a:ext cx="8229600" cy="397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0000" tIns="46800" rIns="90000" bIns="46800" numCol="1" anchor="t" anchorCtr="0" compatLnSpc="1">
            <a:prstTxWarp prst="textNoShape">
              <a:avLst/>
            </a:prstTxWarp>
          </a:bodyPr>
          <a:lstStyle/>
          <a:p>
            <a:pPr lvl="0"/>
            <a:r>
              <a:rPr lang="de-DE" altLang="de-DE"/>
              <a:t>Klicken Sie, um die Formate des Gliederungstextes zu bearbeiten</a:t>
            </a:r>
          </a:p>
          <a:p>
            <a:pPr lvl="1"/>
            <a:r>
              <a:rPr lang="de-DE" altLang="de-DE"/>
              <a:t>Zweite Gliederungsebene</a:t>
            </a:r>
          </a:p>
          <a:p>
            <a:pPr lvl="2"/>
            <a:r>
              <a:rPr lang="de-DE" altLang="de-DE"/>
              <a:t>Dritte Gliederungsebene</a:t>
            </a:r>
          </a:p>
          <a:p>
            <a:pPr lvl="3"/>
            <a:r>
              <a:rPr lang="de-DE" altLang="de-DE"/>
              <a:t>Vierte Gliederungsebene</a:t>
            </a:r>
          </a:p>
          <a:p>
            <a:pPr lvl="4"/>
            <a:r>
              <a:rPr lang="de-DE" altLang="de-DE"/>
              <a:t>Fünfte Gliederungsebene</a:t>
            </a:r>
          </a:p>
          <a:p>
            <a:pPr lvl="4"/>
            <a:r>
              <a:rPr lang="de-DE" altLang="de-DE"/>
              <a:t>Sechste Gliederungsebene</a:t>
            </a:r>
          </a:p>
          <a:p>
            <a:pPr lvl="4"/>
            <a:r>
              <a:rPr lang="de-DE" altLang="de-DE"/>
              <a:t>Siebente Gliederungsebene</a:t>
            </a:r>
          </a:p>
        </p:txBody>
      </p:sp>
      <p:sp>
        <p:nvSpPr>
          <p:cNvPr id="2" name="PlaceHolder 3">
            <a:extLst>
              <a:ext uri="{FF2B5EF4-FFF2-40B4-BE49-F238E27FC236}">
                <a16:creationId xmlns:a16="http://schemas.microsoft.com/office/drawing/2014/main" id="{997001A3-F5A6-6A48-AAF1-90F2A71CCDF5}"/>
              </a:ext>
            </a:extLst>
          </p:cNvPr>
          <p:cNvSpPr>
            <a:spLocks noGrp="1"/>
          </p:cNvSpPr>
          <p:nvPr>
            <p:ph type="ftr"/>
          </p:nvPr>
        </p:nvSpPr>
        <p:spPr>
          <a:xfrm>
            <a:off x="5940425" y="6235700"/>
            <a:ext cx="2895600" cy="476250"/>
          </a:xfrm>
          <a:prstGeom prst="rect">
            <a:avLst/>
          </a:prstGeom>
        </p:spPr>
        <p:txBody>
          <a:bodyPr vert="horz" wrap="square" lIns="90000" tIns="46800" rIns="90000" bIns="46800" numCol="1" anchor="t" anchorCtr="0" compatLnSpc="1">
            <a:prstTxWarp prst="textNoShape">
              <a:avLst/>
            </a:prstTxWarp>
          </a:bodyPr>
          <a:lstStyle>
            <a:lvl1pPr eaLnBrk="1" hangingPunct="1">
              <a:buFont typeface="StarSymbol" charset="0"/>
              <a:buChar char=""/>
              <a:defRPr/>
            </a:lvl1pPr>
          </a:lstStyle>
          <a:p>
            <a:pPr>
              <a:defRPr/>
            </a:pPr>
            <a:r>
              <a:rPr lang="de-DE" altLang="de-DE"/>
              <a:t>&lt;Fußzeile&gt;</a:t>
            </a:r>
          </a:p>
        </p:txBody>
      </p:sp>
      <p:sp>
        <p:nvSpPr>
          <p:cNvPr id="3" name="PlaceHolder 4">
            <a:extLst>
              <a:ext uri="{FF2B5EF4-FFF2-40B4-BE49-F238E27FC236}">
                <a16:creationId xmlns:a16="http://schemas.microsoft.com/office/drawing/2014/main" id="{BF65C181-E3B0-6247-8D89-8660561E80E9}"/>
              </a:ext>
            </a:extLst>
          </p:cNvPr>
          <p:cNvSpPr>
            <a:spLocks noGrp="1"/>
          </p:cNvSpPr>
          <p:nvPr>
            <p:ph type="sldNum"/>
          </p:nvPr>
        </p:nvSpPr>
        <p:spPr>
          <a:xfrm>
            <a:off x="323850" y="6232525"/>
            <a:ext cx="2133600" cy="476250"/>
          </a:xfrm>
          <a:prstGeom prst="rect">
            <a:avLst/>
          </a:prstGeom>
        </p:spPr>
        <p:txBody>
          <a:bodyPr vert="horz" wrap="square" lIns="90000" tIns="46800" rIns="90000" bIns="46800" numCol="1" anchor="t" anchorCtr="0" compatLnSpc="1">
            <a:prstTxWarp prst="textNoShape">
              <a:avLst/>
            </a:prstTxWarp>
          </a:bodyPr>
          <a:lstStyle>
            <a:lvl1pPr eaLnBrk="1" hangingPunct="1">
              <a:buFont typeface="StarSymbol" charset="0"/>
              <a:buChar char=""/>
              <a:defRPr/>
            </a:lvl1pPr>
          </a:lstStyle>
          <a:p>
            <a:pPr>
              <a:defRPr/>
            </a:pPr>
            <a:fld id="{11822D27-F206-064E-B781-1D240A53E24E}" type="slidenum">
              <a:rPr lang="de-DE" altLang="de-DE"/>
              <a:pPr>
                <a:defRPr/>
              </a:pPr>
              <a:t>‹Nr.›</a:t>
            </a:fld>
            <a:endParaRPr lang="de-DE" altLang="de-DE"/>
          </a:p>
        </p:txBody>
      </p:sp>
      <p:pic>
        <p:nvPicPr>
          <p:cNvPr id="1030" name="Grafik 3">
            <a:extLst>
              <a:ext uri="{FF2B5EF4-FFF2-40B4-BE49-F238E27FC236}">
                <a16:creationId xmlns:a16="http://schemas.microsoft.com/office/drawing/2014/main" id="{7DB36B1C-0944-8948-A641-E374D813E4B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94150" y="6354763"/>
            <a:ext cx="11303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CustomShape 5">
            <a:extLst>
              <a:ext uri="{FF2B5EF4-FFF2-40B4-BE49-F238E27FC236}">
                <a16:creationId xmlns:a16="http://schemas.microsoft.com/office/drawing/2014/main" id="{73CB8AE6-3B2E-9846-ABF5-A9DF65873B91}"/>
              </a:ext>
            </a:extLst>
          </p:cNvPr>
          <p:cNvSpPr>
            <a:spLocks noChangeArrowheads="1"/>
          </p:cNvSpPr>
          <p:nvPr/>
        </p:nvSpPr>
        <p:spPr bwMode="auto">
          <a:xfrm>
            <a:off x="-3175" y="2438400"/>
            <a:ext cx="247650" cy="1296988"/>
          </a:xfrm>
          <a:prstGeom prst="rect">
            <a:avLst/>
          </a:prstGeom>
          <a:solidFill>
            <a:srgbClr val="505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800"/>
          </a:p>
        </p:txBody>
      </p:sp>
      <p:sp>
        <p:nvSpPr>
          <p:cNvPr id="1032" name="Line 6">
            <a:extLst>
              <a:ext uri="{FF2B5EF4-FFF2-40B4-BE49-F238E27FC236}">
                <a16:creationId xmlns:a16="http://schemas.microsoft.com/office/drawing/2014/main" id="{2EE34347-F4EB-D54C-B7ED-E4E152181F90}"/>
              </a:ext>
            </a:extLst>
          </p:cNvPr>
          <p:cNvSpPr>
            <a:spLocks noChangeShapeType="1"/>
          </p:cNvSpPr>
          <p:nvPr/>
        </p:nvSpPr>
        <p:spPr bwMode="auto">
          <a:xfrm>
            <a:off x="-3175" y="6275388"/>
            <a:ext cx="9144000" cy="0"/>
          </a:xfrm>
          <a:prstGeom prst="line">
            <a:avLst/>
          </a:prstGeom>
          <a:noFill/>
          <a:ln w="6480">
            <a:solidFill>
              <a:srgbClr val="E4E5EA"/>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1033" name="CustomShape 7">
            <a:extLst>
              <a:ext uri="{FF2B5EF4-FFF2-40B4-BE49-F238E27FC236}">
                <a16:creationId xmlns:a16="http://schemas.microsoft.com/office/drawing/2014/main" id="{0B5AA0ED-EE9A-2C4B-BF3C-0413C2BC5E4E}"/>
              </a:ext>
            </a:extLst>
          </p:cNvPr>
          <p:cNvSpPr>
            <a:spLocks noChangeArrowheads="1"/>
          </p:cNvSpPr>
          <p:nvPr/>
        </p:nvSpPr>
        <p:spPr bwMode="auto">
          <a:xfrm>
            <a:off x="-3175" y="5041900"/>
            <a:ext cx="247650" cy="1235075"/>
          </a:xfrm>
          <a:prstGeom prst="rect">
            <a:avLst/>
          </a:prstGeom>
          <a:solidFill>
            <a:srgbClr val="505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800"/>
          </a:p>
        </p:txBody>
      </p:sp>
      <p:sp>
        <p:nvSpPr>
          <p:cNvPr id="1034" name="CustomShape 8">
            <a:extLst>
              <a:ext uri="{FF2B5EF4-FFF2-40B4-BE49-F238E27FC236}">
                <a16:creationId xmlns:a16="http://schemas.microsoft.com/office/drawing/2014/main" id="{00BA1635-B0BA-5F45-B2FC-D9698E8B03F0}"/>
              </a:ext>
            </a:extLst>
          </p:cNvPr>
          <p:cNvSpPr>
            <a:spLocks noChangeArrowheads="1"/>
          </p:cNvSpPr>
          <p:nvPr/>
        </p:nvSpPr>
        <p:spPr bwMode="auto">
          <a:xfrm>
            <a:off x="-3175" y="6273800"/>
            <a:ext cx="247650" cy="584200"/>
          </a:xfrm>
          <a:prstGeom prst="rect">
            <a:avLst/>
          </a:prstGeom>
          <a:solidFill>
            <a:srgbClr val="E4E5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800"/>
          </a:p>
        </p:txBody>
      </p:sp>
      <p:sp>
        <p:nvSpPr>
          <p:cNvPr id="1035" name="CustomShape 9">
            <a:extLst>
              <a:ext uri="{FF2B5EF4-FFF2-40B4-BE49-F238E27FC236}">
                <a16:creationId xmlns:a16="http://schemas.microsoft.com/office/drawing/2014/main" id="{F2D4637F-C0EC-CB40-AB6D-5966FA2CC4B1}"/>
              </a:ext>
            </a:extLst>
          </p:cNvPr>
          <p:cNvSpPr>
            <a:spLocks noChangeArrowheads="1"/>
          </p:cNvSpPr>
          <p:nvPr/>
        </p:nvSpPr>
        <p:spPr bwMode="auto">
          <a:xfrm>
            <a:off x="-3175" y="3736975"/>
            <a:ext cx="247650" cy="1303338"/>
          </a:xfrm>
          <a:prstGeom prst="rect">
            <a:avLst/>
          </a:prstGeom>
          <a:solidFill>
            <a:srgbClr val="7462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800"/>
          </a:p>
        </p:txBody>
      </p:sp>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Lst>
  <p:txStyles>
    <p:titleStyle>
      <a:lvl1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Arial"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Arial"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Arial" charset="0"/>
          <a:ea typeface="ＭＳ Ｐゴシック" charset="0"/>
        </a:defRPr>
      </a:lvl6pPr>
      <a:lvl7pPr marL="2971800" indent="-228600" algn="l" rtl="0" eaLnBrk="0" fontAlgn="base" hangingPunct="0">
        <a:spcBef>
          <a:spcPct val="20000"/>
        </a:spcBef>
        <a:spcAft>
          <a:spcPct val="0"/>
        </a:spcAft>
        <a:buChar char="»"/>
        <a:defRPr sz="2000">
          <a:solidFill>
            <a:schemeClr val="tx1"/>
          </a:solidFill>
          <a:latin typeface="Arial" charset="0"/>
          <a:ea typeface="ＭＳ Ｐゴシック" charset="0"/>
        </a:defRPr>
      </a:lvl7pPr>
      <a:lvl8pPr marL="3429000" indent="-228600" algn="l" rtl="0" eaLnBrk="0" fontAlgn="base" hangingPunct="0">
        <a:spcBef>
          <a:spcPct val="20000"/>
        </a:spcBef>
        <a:spcAft>
          <a:spcPct val="0"/>
        </a:spcAft>
        <a:buChar char="»"/>
        <a:defRPr sz="2000">
          <a:solidFill>
            <a:schemeClr val="tx1"/>
          </a:solidFill>
          <a:latin typeface="Arial" charset="0"/>
          <a:ea typeface="ＭＳ Ｐゴシック" charset="0"/>
        </a:defRPr>
      </a:lvl8pPr>
      <a:lvl9pPr marL="3886200" indent="-228600" algn="l" rtl="0" eaLnBrk="0" fontAlgn="base" hangingPunct="0">
        <a:spcBef>
          <a:spcPct val="20000"/>
        </a:spcBef>
        <a:spcAft>
          <a:spcPct val="0"/>
        </a:spcAft>
        <a:buChar char="»"/>
        <a:defRPr sz="2000">
          <a:solidFill>
            <a:schemeClr val="tx1"/>
          </a:solidFill>
          <a:latin typeface="Arial" charset="0"/>
          <a:ea typeface="ＭＳ Ｐゴシック" charset="0"/>
        </a:defRPr>
      </a:lvl9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CustomShape 1">
            <a:extLst>
              <a:ext uri="{FF2B5EF4-FFF2-40B4-BE49-F238E27FC236}">
                <a16:creationId xmlns:a16="http://schemas.microsoft.com/office/drawing/2014/main" id="{124007FD-D25C-104A-A946-291D8B7A2DA7}"/>
              </a:ext>
            </a:extLst>
          </p:cNvPr>
          <p:cNvSpPr>
            <a:spLocks noChangeArrowheads="1"/>
          </p:cNvSpPr>
          <p:nvPr/>
        </p:nvSpPr>
        <p:spPr bwMode="auto">
          <a:xfrm>
            <a:off x="6227763" y="5018088"/>
            <a:ext cx="2916237" cy="1244600"/>
          </a:xfrm>
          <a:prstGeom prst="rect">
            <a:avLst/>
          </a:prstGeom>
          <a:solidFill>
            <a:srgbClr val="505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800"/>
          </a:p>
        </p:txBody>
      </p:sp>
      <p:sp>
        <p:nvSpPr>
          <p:cNvPr id="3075" name="CustomShape 2">
            <a:extLst>
              <a:ext uri="{FF2B5EF4-FFF2-40B4-BE49-F238E27FC236}">
                <a16:creationId xmlns:a16="http://schemas.microsoft.com/office/drawing/2014/main" id="{E19BACD4-B04C-3447-BEF0-B4C340FDD0C1}"/>
              </a:ext>
            </a:extLst>
          </p:cNvPr>
          <p:cNvSpPr>
            <a:spLocks noChangeArrowheads="1"/>
          </p:cNvSpPr>
          <p:nvPr/>
        </p:nvSpPr>
        <p:spPr bwMode="auto">
          <a:xfrm>
            <a:off x="0" y="6257925"/>
            <a:ext cx="9144000" cy="600075"/>
          </a:xfrm>
          <a:prstGeom prst="rect">
            <a:avLst/>
          </a:prstGeom>
          <a:solidFill>
            <a:srgbClr val="E4E5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800"/>
          </a:p>
        </p:txBody>
      </p:sp>
      <p:sp>
        <p:nvSpPr>
          <p:cNvPr id="3076" name="CustomShape 3">
            <a:extLst>
              <a:ext uri="{FF2B5EF4-FFF2-40B4-BE49-F238E27FC236}">
                <a16:creationId xmlns:a16="http://schemas.microsoft.com/office/drawing/2014/main" id="{9A50E367-85C5-6640-9DE4-6DD8ABA387A8}"/>
              </a:ext>
            </a:extLst>
          </p:cNvPr>
          <p:cNvSpPr>
            <a:spLocks noChangeArrowheads="1"/>
          </p:cNvSpPr>
          <p:nvPr/>
        </p:nvSpPr>
        <p:spPr bwMode="auto">
          <a:xfrm>
            <a:off x="0" y="5018088"/>
            <a:ext cx="6230938" cy="1244600"/>
          </a:xfrm>
          <a:prstGeom prst="rect">
            <a:avLst/>
          </a:prstGeom>
          <a:solidFill>
            <a:srgbClr val="F3F5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800"/>
          </a:p>
        </p:txBody>
      </p:sp>
      <p:sp>
        <p:nvSpPr>
          <p:cNvPr id="3077" name="CustomShape 4">
            <a:extLst>
              <a:ext uri="{FF2B5EF4-FFF2-40B4-BE49-F238E27FC236}">
                <a16:creationId xmlns:a16="http://schemas.microsoft.com/office/drawing/2014/main" id="{7142155E-97C4-F442-9A48-85F88634D302}"/>
              </a:ext>
            </a:extLst>
          </p:cNvPr>
          <p:cNvSpPr>
            <a:spLocks noChangeArrowheads="1"/>
          </p:cNvSpPr>
          <p:nvPr/>
        </p:nvSpPr>
        <p:spPr bwMode="auto">
          <a:xfrm>
            <a:off x="7839075" y="2422525"/>
            <a:ext cx="1304925" cy="1331913"/>
          </a:xfrm>
          <a:prstGeom prst="rect">
            <a:avLst/>
          </a:prstGeom>
          <a:solidFill>
            <a:srgbClr val="505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800"/>
          </a:p>
        </p:txBody>
      </p:sp>
      <p:sp>
        <p:nvSpPr>
          <p:cNvPr id="3078" name="CustomShape 5">
            <a:extLst>
              <a:ext uri="{FF2B5EF4-FFF2-40B4-BE49-F238E27FC236}">
                <a16:creationId xmlns:a16="http://schemas.microsoft.com/office/drawing/2014/main" id="{77D7359C-935C-C145-B96D-5D14D22C08FC}"/>
              </a:ext>
            </a:extLst>
          </p:cNvPr>
          <p:cNvSpPr>
            <a:spLocks noChangeArrowheads="1"/>
          </p:cNvSpPr>
          <p:nvPr/>
        </p:nvSpPr>
        <p:spPr bwMode="auto">
          <a:xfrm>
            <a:off x="0" y="2422525"/>
            <a:ext cx="7832725" cy="1331913"/>
          </a:xfrm>
          <a:prstGeom prst="rect">
            <a:avLst/>
          </a:prstGeom>
          <a:solidFill>
            <a:srgbClr val="F3F5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800"/>
          </a:p>
        </p:txBody>
      </p:sp>
      <p:sp>
        <p:nvSpPr>
          <p:cNvPr id="3079" name="CustomShape 6">
            <a:extLst>
              <a:ext uri="{FF2B5EF4-FFF2-40B4-BE49-F238E27FC236}">
                <a16:creationId xmlns:a16="http://schemas.microsoft.com/office/drawing/2014/main" id="{07ACFE29-F7C4-8341-A5B2-6D51D584BF5C}"/>
              </a:ext>
            </a:extLst>
          </p:cNvPr>
          <p:cNvSpPr>
            <a:spLocks noChangeArrowheads="1"/>
          </p:cNvSpPr>
          <p:nvPr/>
        </p:nvSpPr>
        <p:spPr bwMode="auto">
          <a:xfrm>
            <a:off x="0" y="3756025"/>
            <a:ext cx="5346700" cy="1262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800"/>
          </a:p>
        </p:txBody>
      </p:sp>
      <p:sp>
        <p:nvSpPr>
          <p:cNvPr id="3080" name="PlaceHolder 7">
            <a:extLst>
              <a:ext uri="{FF2B5EF4-FFF2-40B4-BE49-F238E27FC236}">
                <a16:creationId xmlns:a16="http://schemas.microsoft.com/office/drawing/2014/main" id="{AF5A7916-7BF8-924A-8950-66CC6DD05712}"/>
              </a:ext>
            </a:extLst>
          </p:cNvPr>
          <p:cNvSpPr>
            <a:spLocks noGrp="1"/>
          </p:cNvSpPr>
          <p:nvPr>
            <p:ph type="title"/>
          </p:nvPr>
        </p:nvSpPr>
        <p:spPr bwMode="auto">
          <a:xfrm>
            <a:off x="468313" y="2419350"/>
            <a:ext cx="7199312"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0000" tIns="46800" rIns="90000" bIns="46800" numCol="1" anchor="ctr" anchorCtr="0" compatLnSpc="1">
            <a:prstTxWarp prst="textNoShape">
              <a:avLst/>
            </a:prstTxWarp>
          </a:bodyPr>
          <a:lstStyle/>
          <a:p>
            <a:pPr lvl="0"/>
            <a:r>
              <a:rPr lang="de-DE" altLang="de-DE"/>
              <a:t>Klicken Sie, um das Format des Titeltextes zu bearbeiten</a:t>
            </a:r>
          </a:p>
        </p:txBody>
      </p:sp>
      <p:sp>
        <p:nvSpPr>
          <p:cNvPr id="51" name="PlaceHolder 8">
            <a:extLst>
              <a:ext uri="{FF2B5EF4-FFF2-40B4-BE49-F238E27FC236}">
                <a16:creationId xmlns:a16="http://schemas.microsoft.com/office/drawing/2014/main" id="{EB48B97D-4017-9C4C-99F8-FA052D1CE35B}"/>
              </a:ext>
            </a:extLst>
          </p:cNvPr>
          <p:cNvSpPr>
            <a:spLocks noGrp="1"/>
          </p:cNvSpPr>
          <p:nvPr>
            <p:ph type="dt"/>
          </p:nvPr>
        </p:nvSpPr>
        <p:spPr>
          <a:xfrm>
            <a:off x="457200" y="6245225"/>
            <a:ext cx="2133600" cy="476250"/>
          </a:xfrm>
          <a:prstGeom prst="rect">
            <a:avLst/>
          </a:prstGeom>
        </p:spPr>
        <p:txBody>
          <a:bodyPr lIns="90000" tIns="46800" rIns="90000" bIns="46800"/>
          <a:lstStyle>
            <a:lvl1pPr eaLnBrk="1" fontAlgn="auto" hangingPunct="1">
              <a:spcBef>
                <a:spcPts val="0"/>
              </a:spcBef>
              <a:spcAft>
                <a:spcPts val="0"/>
              </a:spcAft>
              <a:buSzPct val="25000"/>
              <a:buFont typeface="StarSymbol"/>
              <a:buChar char=""/>
              <a:defRPr sz="1000">
                <a:latin typeface="+mn-lt"/>
                <a:ea typeface="+mn-ea"/>
                <a:cs typeface="+mn-cs"/>
              </a:defRPr>
            </a:lvl1pPr>
          </a:lstStyle>
          <a:p>
            <a:pPr>
              <a:defRPr/>
            </a:pPr>
            <a:r>
              <a:rPr lang="de-DE"/>
              <a:t>&lt;Datum/Uhrzeit&gt;</a:t>
            </a:r>
            <a:endParaRPr sz="1800"/>
          </a:p>
        </p:txBody>
      </p:sp>
      <p:pic>
        <p:nvPicPr>
          <p:cNvPr id="3082" name="Grafik 51">
            <a:extLst>
              <a:ext uri="{FF2B5EF4-FFF2-40B4-BE49-F238E27FC236}">
                <a16:creationId xmlns:a16="http://schemas.microsoft.com/office/drawing/2014/main" id="{E34D1390-D33D-2B47-8753-0055C6C4C42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46450" y="258763"/>
            <a:ext cx="2667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PlaceHolder 9">
            <a:extLst>
              <a:ext uri="{FF2B5EF4-FFF2-40B4-BE49-F238E27FC236}">
                <a16:creationId xmlns:a16="http://schemas.microsoft.com/office/drawing/2014/main" id="{5BD13BB6-A0E3-A04B-91FA-C3517F004428}"/>
              </a:ext>
            </a:extLst>
          </p:cNvPr>
          <p:cNvSpPr>
            <a:spLocks noGrp="1" noChangeArrowheads="1"/>
          </p:cNvSpPr>
          <p:nvPr>
            <p:ph type="body"/>
          </p:nvPr>
        </p:nvSpPr>
        <p:spPr bwMode="auto">
          <a:xfrm>
            <a:off x="457200" y="1604963"/>
            <a:ext cx="8047038" cy="397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bodyPr>
          <a:lstStyle/>
          <a:p>
            <a:pPr lvl="0"/>
            <a:r>
              <a:rPr lang="de-DE" altLang="de-DE"/>
              <a:t>Klicken Sie, um die Formate des Gliederungstextes zu bearbeiten</a:t>
            </a:r>
          </a:p>
          <a:p>
            <a:pPr lvl="1"/>
            <a:r>
              <a:rPr lang="de-DE" altLang="de-DE"/>
              <a:t>Zweite Gliederungsebene</a:t>
            </a:r>
          </a:p>
          <a:p>
            <a:pPr lvl="2"/>
            <a:r>
              <a:rPr lang="de-DE" altLang="de-DE"/>
              <a:t>Dritte Gliederungsebene</a:t>
            </a:r>
          </a:p>
          <a:p>
            <a:pPr lvl="3"/>
            <a:r>
              <a:rPr lang="de-DE" altLang="de-DE"/>
              <a:t>Vierte Gliederungsebene</a:t>
            </a:r>
          </a:p>
          <a:p>
            <a:pPr lvl="4"/>
            <a:r>
              <a:rPr lang="de-DE" altLang="de-DE"/>
              <a:t>Fünfte Gliederungsebene</a:t>
            </a:r>
          </a:p>
          <a:p>
            <a:pPr lvl="4"/>
            <a:r>
              <a:rPr lang="de-DE" altLang="de-DE"/>
              <a:t>Sechste Gliederungsebene</a:t>
            </a:r>
          </a:p>
          <a:p>
            <a:pPr lvl="4"/>
            <a:r>
              <a:rPr lang="de-DE" altLang="de-DE"/>
              <a:t>Siebente Gliederungsebene</a:t>
            </a:r>
          </a:p>
        </p:txBody>
      </p:sp>
    </p:spTree>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Lst>
  <p:txStyles>
    <p:titleStyle>
      <a:lvl1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Arial"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Arial"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Arial" charset="0"/>
          <a:ea typeface="ＭＳ Ｐゴシック" charset="0"/>
        </a:defRPr>
      </a:lvl6pPr>
      <a:lvl7pPr marL="2971800" indent="-228600" algn="l" rtl="0" eaLnBrk="0" fontAlgn="base" hangingPunct="0">
        <a:spcBef>
          <a:spcPct val="20000"/>
        </a:spcBef>
        <a:spcAft>
          <a:spcPct val="0"/>
        </a:spcAft>
        <a:buChar char="»"/>
        <a:defRPr sz="2000">
          <a:solidFill>
            <a:schemeClr val="tx1"/>
          </a:solidFill>
          <a:latin typeface="Arial" charset="0"/>
          <a:ea typeface="ＭＳ Ｐゴシック" charset="0"/>
        </a:defRPr>
      </a:lvl7pPr>
      <a:lvl8pPr marL="3429000" indent="-228600" algn="l" rtl="0" eaLnBrk="0" fontAlgn="base" hangingPunct="0">
        <a:spcBef>
          <a:spcPct val="20000"/>
        </a:spcBef>
        <a:spcAft>
          <a:spcPct val="0"/>
        </a:spcAft>
        <a:buChar char="»"/>
        <a:defRPr sz="2000">
          <a:solidFill>
            <a:schemeClr val="tx1"/>
          </a:solidFill>
          <a:latin typeface="Arial" charset="0"/>
          <a:ea typeface="ＭＳ Ｐゴシック" charset="0"/>
        </a:defRPr>
      </a:lvl8pPr>
      <a:lvl9pPr marL="3886200" indent="-228600" algn="l" rtl="0" eaLnBrk="0" fontAlgn="base" hangingPunct="0">
        <a:spcBef>
          <a:spcPct val="20000"/>
        </a:spcBef>
        <a:spcAft>
          <a:spcPct val="0"/>
        </a:spcAft>
        <a:buChar char="»"/>
        <a:defRPr sz="2000">
          <a:solidFill>
            <a:schemeClr val="tx1"/>
          </a:solidFill>
          <a:latin typeface="Arial" charset="0"/>
          <a:ea typeface="ＭＳ Ｐゴシック" charset="0"/>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3.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hyperlink" Target="https://qis.uni-marburg.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TextShape 1">
            <a:extLst>
              <a:ext uri="{FF2B5EF4-FFF2-40B4-BE49-F238E27FC236}">
                <a16:creationId xmlns:a16="http://schemas.microsoft.com/office/drawing/2014/main" id="{235FEADD-7C8B-AD48-8C58-053A71FB8A25}"/>
              </a:ext>
            </a:extLst>
          </p:cNvPr>
          <p:cNvSpPr txBox="1">
            <a:spLocks noChangeArrowheads="1"/>
          </p:cNvSpPr>
          <p:nvPr/>
        </p:nvSpPr>
        <p:spPr bwMode="auto">
          <a:xfrm>
            <a:off x="468313" y="2417763"/>
            <a:ext cx="7199312"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de-DE" sz="2400" dirty="0"/>
              <a:t>Orientierungseinheit WS 20/21</a:t>
            </a:r>
          </a:p>
          <a:p>
            <a:pPr eaLnBrk="1" hangingPunct="1">
              <a:spcBef>
                <a:spcPct val="0"/>
              </a:spcBef>
              <a:buFontTx/>
              <a:buNone/>
            </a:pPr>
            <a:r>
              <a:rPr lang="de-DE" altLang="de-DE" sz="2400" dirty="0"/>
              <a:t>Studiengänge</a:t>
            </a:r>
          </a:p>
          <a:p>
            <a:pPr eaLnBrk="1" hangingPunct="1">
              <a:spcBef>
                <a:spcPct val="0"/>
              </a:spcBef>
              <a:buFontTx/>
              <a:buNone/>
            </a:pPr>
            <a:r>
              <a:rPr lang="de-DE" altLang="de-DE" sz="2400" dirty="0" err="1"/>
              <a:t>LAaG</a:t>
            </a:r>
            <a:r>
              <a:rPr lang="de-DE" altLang="de-DE" sz="2400" dirty="0"/>
              <a:t> Ethik 20182</a:t>
            </a:r>
          </a:p>
          <a:p>
            <a:pPr eaLnBrk="1" hangingPunct="1">
              <a:spcBef>
                <a:spcPct val="0"/>
              </a:spcBef>
              <a:buFontTx/>
              <a:buNone/>
            </a:pPr>
            <a:endParaRPr lang="de-DE" altLang="de-DE" sz="1800" dirty="0"/>
          </a:p>
        </p:txBody>
      </p:sp>
      <p:sp>
        <p:nvSpPr>
          <p:cNvPr id="5123" name="TextShape 2">
            <a:extLst>
              <a:ext uri="{FF2B5EF4-FFF2-40B4-BE49-F238E27FC236}">
                <a16:creationId xmlns:a16="http://schemas.microsoft.com/office/drawing/2014/main" id="{AC5FE14E-9C53-4646-A9C2-90E03692E52F}"/>
              </a:ext>
            </a:extLst>
          </p:cNvPr>
          <p:cNvSpPr txBox="1">
            <a:spLocks noChangeArrowheads="1"/>
          </p:cNvSpPr>
          <p:nvPr/>
        </p:nvSpPr>
        <p:spPr bwMode="auto">
          <a:xfrm>
            <a:off x="539750" y="4048125"/>
            <a:ext cx="4679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de-DE" sz="1800" dirty="0" err="1"/>
              <a:t>uv</a:t>
            </a:r>
            <a:endParaRPr lang="de-DE" altLang="de-DE" sz="1800" dirty="0"/>
          </a:p>
        </p:txBody>
      </p:sp>
      <p:pic>
        <p:nvPicPr>
          <p:cNvPr id="6" name="Audio 5">
            <a:hlinkClick r:id="" action="ppaction://media"/>
            <a:extLst>
              <a:ext uri="{FF2B5EF4-FFF2-40B4-BE49-F238E27FC236}">
                <a16:creationId xmlns:a16="http://schemas.microsoft.com/office/drawing/2014/main" id="{C517623A-7524-F84F-8E98-9444557CD0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603"/>
    </mc:Choice>
    <mc:Fallback>
      <p:transition spd="slow" advTm="14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TextShape 1">
            <a:extLst>
              <a:ext uri="{FF2B5EF4-FFF2-40B4-BE49-F238E27FC236}">
                <a16:creationId xmlns:a16="http://schemas.microsoft.com/office/drawing/2014/main" id="{DD0BD304-42EB-804D-BD70-49E93C80D290}"/>
              </a:ext>
            </a:extLst>
          </p:cNvPr>
          <p:cNvSpPr txBox="1">
            <a:spLocks noChangeArrowheads="1"/>
          </p:cNvSpPr>
          <p:nvPr/>
        </p:nvSpPr>
        <p:spPr bwMode="auto">
          <a:xfrm>
            <a:off x="395288" y="332656"/>
            <a:ext cx="822960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de-DE" altLang="de-DE" sz="1800" b="1" dirty="0"/>
          </a:p>
        </p:txBody>
      </p:sp>
      <p:sp>
        <p:nvSpPr>
          <p:cNvPr id="2" name="Rectangle 2">
            <a:extLst>
              <a:ext uri="{FF2B5EF4-FFF2-40B4-BE49-F238E27FC236}">
                <a16:creationId xmlns:a16="http://schemas.microsoft.com/office/drawing/2014/main" id="{16F43D46-5600-8046-9B06-BA8636588B0C}"/>
              </a:ext>
            </a:extLst>
          </p:cNvPr>
          <p:cNvSpPr>
            <a:spLocks noChangeArrowheads="1"/>
          </p:cNvSpPr>
          <p:nvPr/>
        </p:nvSpPr>
        <p:spPr bwMode="auto">
          <a:xfrm>
            <a:off x="755576" y="464629"/>
            <a:ext cx="7869312"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600" b="1" dirty="0" err="1">
                <a:ea typeface="Calibri" panose="020F0502020204030204" pitchFamily="34" charset="0"/>
                <a:cs typeface="Times New Roman" panose="02020603050405020304" pitchFamily="18" charset="0"/>
              </a:rPr>
              <a:t>LAaG</a:t>
            </a:r>
            <a:r>
              <a:rPr lang="de-DE" altLang="de-DE" sz="1600" b="1" dirty="0">
                <a:ea typeface="Calibri" panose="020F0502020204030204" pitchFamily="34" charset="0"/>
                <a:cs typeface="Times New Roman" panose="02020603050405020304" pitchFamily="18" charset="0"/>
              </a:rPr>
              <a:t> </a:t>
            </a:r>
            <a:r>
              <a:rPr kumimoji="0" lang="de-DE" altLang="de-DE"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Ethik 20182</a:t>
            </a:r>
            <a:endParaRPr kumimoji="0" lang="de-DE" altLang="de-DE"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de-DE" altLang="de-DE" sz="1600" dirty="0">
                <a:ea typeface="Calibri" panose="020F0502020204030204" pitchFamily="34" charset="0"/>
                <a:cs typeface="Arial" panose="020B0604020202020204" pitchFamily="34" charset="0"/>
              </a:rPr>
              <a:t>A</a:t>
            </a:r>
            <a:r>
              <a:rPr kumimoji="0" lang="de-DE" altLang="de-DE"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uch das Lehramtsstudium ist ein modular aufgebauter Studiengang. Ein Modul ist eine Zusammenstellung mehrerer Lehrveranstaltungen zu einem Themenkomplex. </a:t>
            </a:r>
            <a:r>
              <a:rPr lang="de-DE" altLang="de-DE" sz="1600" dirty="0">
                <a:ea typeface="Calibri" panose="020F0502020204030204" pitchFamily="34" charset="0"/>
                <a:cs typeface="Arial" panose="020B0604020202020204" pitchFamily="34" charset="0"/>
              </a:rPr>
              <a:t>Zum Teil </a:t>
            </a:r>
            <a:r>
              <a:rPr kumimoji="0" lang="de-DE" altLang="de-DE"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sind die zusammengestellten Lehrveranstaltungen immer gleich, </a:t>
            </a:r>
            <a:r>
              <a:rPr lang="de-DE" altLang="de-DE" sz="1600" dirty="0">
                <a:ea typeface="Calibri" panose="020F0502020204030204" pitchFamily="34" charset="0"/>
                <a:cs typeface="Arial" panose="020B0604020202020204" pitchFamily="34" charset="0"/>
              </a:rPr>
              <a:t>zum Teil </a:t>
            </a:r>
            <a:r>
              <a:rPr kumimoji="0" lang="de-DE" altLang="de-DE"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nicht. Immer gilt: Sie machen nur eine Pr</a:t>
            </a:r>
            <a:r>
              <a:rPr kumimoji="0" lang="de-DE" altLang="de-DE"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ü</a:t>
            </a:r>
            <a:r>
              <a:rPr kumimoji="0" lang="de-DE" altLang="de-DE"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fung pro Modul, nicht pro Veranstaltung.</a:t>
            </a:r>
            <a:r>
              <a:rPr lang="de-DE" altLang="de-DE" sz="1600" dirty="0"/>
              <a:t> Die meisten Module sind 12 LP wert, die auf ‚B6‘ enden, sind nur 6 LP groß (was ihren Namen erklärt). </a:t>
            </a:r>
            <a:r>
              <a:rPr kumimoji="0" lang="de-DE" altLang="de-DE"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Der Studiengang gliedert sich in folgende Teile:</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600" dirty="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6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FB7C5B34-A46E-FC43-82B6-172C08A621BD}"/>
              </a:ext>
            </a:extLst>
          </p:cNvPr>
          <p:cNvSpPr>
            <a:spLocks noChangeArrowheads="1"/>
          </p:cNvSpPr>
          <p:nvPr/>
        </p:nvSpPr>
        <p:spPr bwMode="auto">
          <a:xfrm>
            <a:off x="1162844" y="263691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 name="Rectangle 5">
            <a:extLst>
              <a:ext uri="{FF2B5EF4-FFF2-40B4-BE49-F238E27FC236}">
                <a16:creationId xmlns:a16="http://schemas.microsoft.com/office/drawing/2014/main" id="{D482C901-F89D-9E4B-9152-D146DE4C68C8}"/>
              </a:ext>
            </a:extLst>
          </p:cNvPr>
          <p:cNvSpPr>
            <a:spLocks noChangeArrowheads="1"/>
          </p:cNvSpPr>
          <p:nvPr/>
        </p:nvSpPr>
        <p:spPr bwMode="auto">
          <a:xfrm>
            <a:off x="1166923" y="99684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graphicFrame>
        <p:nvGraphicFramePr>
          <p:cNvPr id="12" name="Diagramm 11">
            <a:extLst>
              <a:ext uri="{FF2B5EF4-FFF2-40B4-BE49-F238E27FC236}">
                <a16:creationId xmlns:a16="http://schemas.microsoft.com/office/drawing/2014/main" id="{C96FF5CF-617F-BE4C-97B5-86C4A744AFFD}"/>
              </a:ext>
            </a:extLst>
          </p:cNvPr>
          <p:cNvGraphicFramePr/>
          <p:nvPr>
            <p:extLst>
              <p:ext uri="{D42A27DB-BD31-4B8C-83A1-F6EECF244321}">
                <p14:modId xmlns:p14="http://schemas.microsoft.com/office/powerpoint/2010/main" val="1450640929"/>
              </p:ext>
            </p:extLst>
          </p:nvPr>
        </p:nvGraphicFramePr>
        <p:xfrm>
          <a:off x="1043608" y="2379077"/>
          <a:ext cx="6696743" cy="42660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ctangle 6">
            <a:extLst>
              <a:ext uri="{FF2B5EF4-FFF2-40B4-BE49-F238E27FC236}">
                <a16:creationId xmlns:a16="http://schemas.microsoft.com/office/drawing/2014/main" id="{4EFAC699-B458-8442-A675-9FB5AF3BC13F}"/>
              </a:ext>
            </a:extLst>
          </p:cNvPr>
          <p:cNvSpPr>
            <a:spLocks noChangeArrowheads="1"/>
          </p:cNvSpPr>
          <p:nvPr/>
        </p:nvSpPr>
        <p:spPr bwMode="auto">
          <a:xfrm>
            <a:off x="1166923" y="710554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Die Pflichtmodule 1 und 2 führen auf unterschie</a:t>
            </a:r>
            <a:r>
              <a:rPr kumimoji="0" lang="de-DE" altLang="de-DE" sz="1000" b="0" i="0" u="none" strike="noStrike" cap="none" normalizeH="0" baseline="0">
                <a:ln>
                  <a:noFill/>
                </a:ln>
                <a:solidFill>
                  <a:schemeClr val="tx1"/>
                </a:solidFill>
                <a:effectLst/>
              </a:rPr>
              <a:t>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pic>
        <p:nvPicPr>
          <p:cNvPr id="14" name="Audio 13">
            <a:hlinkClick r:id="" action="ppaction://media"/>
            <a:extLst>
              <a:ext uri="{FF2B5EF4-FFF2-40B4-BE49-F238E27FC236}">
                <a16:creationId xmlns:a16="http://schemas.microsoft.com/office/drawing/2014/main" id="{24B8D53D-8A85-8E44-80A9-E09325D712F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44202405"/>
      </p:ext>
    </p:extLst>
  </p:cSld>
  <p:clrMapOvr>
    <a:masterClrMapping/>
  </p:clrMapOvr>
  <mc:AlternateContent xmlns:mc="http://schemas.openxmlformats.org/markup-compatibility/2006">
    <mc:Choice xmlns:p14="http://schemas.microsoft.com/office/powerpoint/2010/main" Requires="p14">
      <p:transition spd="slow" p14:dur="2000" advTm="302313"/>
    </mc:Choice>
    <mc:Fallback>
      <p:transition spd="slow" advTm="302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TextShape 1">
            <a:extLst>
              <a:ext uri="{FF2B5EF4-FFF2-40B4-BE49-F238E27FC236}">
                <a16:creationId xmlns:a16="http://schemas.microsoft.com/office/drawing/2014/main" id="{DD0BD304-42EB-804D-BD70-49E93C80D290}"/>
              </a:ext>
            </a:extLst>
          </p:cNvPr>
          <p:cNvSpPr txBox="1">
            <a:spLocks noChangeArrowheads="1"/>
          </p:cNvSpPr>
          <p:nvPr/>
        </p:nvSpPr>
        <p:spPr bwMode="auto">
          <a:xfrm>
            <a:off x="395288" y="332656"/>
            <a:ext cx="822960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de-DE" sz="1600" b="1" dirty="0" err="1"/>
              <a:t>LAaG</a:t>
            </a:r>
            <a:r>
              <a:rPr lang="de-DE" altLang="de-DE" sz="1600" b="1" dirty="0"/>
              <a:t> Philosophie 20182</a:t>
            </a:r>
          </a:p>
        </p:txBody>
      </p:sp>
      <p:sp>
        <p:nvSpPr>
          <p:cNvPr id="6147" name="TextShape 2">
            <a:extLst>
              <a:ext uri="{FF2B5EF4-FFF2-40B4-BE49-F238E27FC236}">
                <a16:creationId xmlns:a16="http://schemas.microsoft.com/office/drawing/2014/main" id="{7E06760F-CCB4-D847-803E-60ECB8A3FEE8}"/>
              </a:ext>
            </a:extLst>
          </p:cNvPr>
          <p:cNvSpPr txBox="1">
            <a:spLocks noChangeArrowheads="1"/>
          </p:cNvSpPr>
          <p:nvPr/>
        </p:nvSpPr>
        <p:spPr bwMode="auto">
          <a:xfrm>
            <a:off x="914400" y="3429000"/>
            <a:ext cx="8229600"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de-DE" altLang="de-DE" sz="1600" dirty="0"/>
          </a:p>
          <a:p>
            <a:pPr eaLnBrk="1" hangingPunct="1">
              <a:spcBef>
                <a:spcPct val="0"/>
              </a:spcBef>
              <a:buFontTx/>
              <a:buNone/>
            </a:pPr>
            <a:endParaRPr lang="de-DE" altLang="de-DE" sz="1600" dirty="0"/>
          </a:p>
          <a:p>
            <a:pPr eaLnBrk="1" hangingPunct="1">
              <a:spcBef>
                <a:spcPct val="0"/>
              </a:spcBef>
              <a:buFontTx/>
              <a:buNone/>
            </a:pPr>
            <a:endParaRPr lang="de-DE" altLang="de-DE" sz="1800" dirty="0"/>
          </a:p>
        </p:txBody>
      </p:sp>
      <p:sp>
        <p:nvSpPr>
          <p:cNvPr id="3" name="Rectangle 3">
            <a:extLst>
              <a:ext uri="{FF2B5EF4-FFF2-40B4-BE49-F238E27FC236}">
                <a16:creationId xmlns:a16="http://schemas.microsoft.com/office/drawing/2014/main" id="{4F281923-D3E0-D347-A4E1-6D47B257D984}"/>
              </a:ext>
            </a:extLst>
          </p:cNvPr>
          <p:cNvSpPr>
            <a:spLocks noChangeArrowheads="1"/>
          </p:cNvSpPr>
          <p:nvPr/>
        </p:nvSpPr>
        <p:spPr bwMode="auto">
          <a:xfrm>
            <a:off x="395288" y="1268761"/>
            <a:ext cx="8568951"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400" dirty="0">
                <a:ea typeface="Calibri" panose="020F0502020204030204" pitchFamily="34" charset="0"/>
                <a:cs typeface="Arial" panose="020B0604020202020204" pitchFamily="34" charset="0"/>
              </a:rPr>
              <a:t>Das Pflichtmodul 1 führt ins Fach ein. Sie lernen dort beispielsweise, wie man philosophische Texte liest, was ein Argument ist und wie man einen Essay schreibt (der Schreibkurs ist hier enthalten). Sie schreiben am Ende dieses wie des zweiten Moduls (Geschichte der Philosophie B6) eine Klausur, deren Note (wie alle Noten im Lehramt) zählen. Aber nur einige gehen in die Endnote ein: dies sind die Noten aus der Praktischen Philosophie I, aus den Wahlpflichtmodulen sowie aus einem oder zwei der Fachdidaktik-Module.</a:t>
            </a:r>
            <a:endParaRPr lang="de-DE" altLang="de-DE" sz="1400" dirty="0"/>
          </a:p>
          <a:p>
            <a:pPr lvl="0"/>
            <a:r>
              <a:rPr lang="de-DE" altLang="de-DE" sz="1400" dirty="0">
                <a:ea typeface="Calibri" panose="020F0502020204030204" pitchFamily="34" charset="0"/>
                <a:cs typeface="Arial" panose="020B0604020202020204" pitchFamily="34" charset="0"/>
              </a:rPr>
              <a:t>Das Pflichtmodul 3 enthält eine Vorlesung, eine </a:t>
            </a:r>
            <a:r>
              <a:rPr lang="de-DE" altLang="de-DE" sz="1400" dirty="0">
                <a:latin typeface="Calibri" panose="020F0502020204030204" pitchFamily="34" charset="0"/>
                <a:ea typeface="Calibri" panose="020F0502020204030204" pitchFamily="34" charset="0"/>
                <a:cs typeface="Arial" panose="020B0604020202020204" pitchFamily="34" charset="0"/>
              </a:rPr>
              <a:t>Ü</a:t>
            </a:r>
            <a:r>
              <a:rPr lang="de-DE" altLang="de-DE" sz="1400" dirty="0">
                <a:ea typeface="Calibri" panose="020F0502020204030204" pitchFamily="34" charset="0"/>
                <a:cs typeface="Arial" panose="020B0604020202020204" pitchFamily="34" charset="0"/>
              </a:rPr>
              <a:t>bung, die hier Lekt</a:t>
            </a:r>
            <a:r>
              <a:rPr lang="de-DE" altLang="de-DE" sz="1400" dirty="0">
                <a:latin typeface="Calibri" panose="020F0502020204030204" pitchFamily="34" charset="0"/>
                <a:ea typeface="Calibri" panose="020F0502020204030204" pitchFamily="34" charset="0"/>
                <a:cs typeface="Arial" panose="020B0604020202020204" pitchFamily="34" charset="0"/>
              </a:rPr>
              <a:t>ü</a:t>
            </a:r>
            <a:r>
              <a:rPr lang="de-DE" altLang="de-DE" sz="1400" dirty="0">
                <a:ea typeface="Calibri" panose="020F0502020204030204" pitchFamily="34" charset="0"/>
                <a:cs typeface="Arial" panose="020B0604020202020204" pitchFamily="34" charset="0"/>
              </a:rPr>
              <a:t>rekreis hei</a:t>
            </a:r>
            <a:r>
              <a:rPr lang="de-DE" altLang="de-DE" sz="1400" dirty="0">
                <a:latin typeface="Calibri" panose="020F0502020204030204" pitchFamily="34" charset="0"/>
                <a:ea typeface="Calibri" panose="020F0502020204030204" pitchFamily="34" charset="0"/>
                <a:cs typeface="Arial" panose="020B0604020202020204" pitchFamily="34" charset="0"/>
              </a:rPr>
              <a:t>ß</a:t>
            </a:r>
            <a:r>
              <a:rPr lang="de-DE" altLang="de-DE" sz="1400" dirty="0">
                <a:ea typeface="Calibri" panose="020F0502020204030204" pitchFamily="34" charset="0"/>
                <a:cs typeface="Arial" panose="020B0604020202020204" pitchFamily="34" charset="0"/>
              </a:rPr>
              <a:t>t, und ein Seminar; Sie schreiben hier entweder die Klausur in der VL oder eine Hausarbeit im SE. </a:t>
            </a:r>
          </a:p>
          <a:p>
            <a:pPr lvl="0"/>
            <a:r>
              <a:rPr lang="de-DE" altLang="de-DE" sz="1400" dirty="0">
                <a:cs typeface="Arial" panose="020B0604020202020204" pitchFamily="34" charset="0"/>
              </a:rPr>
              <a:t>Das Pflichtmodul 4 kommt nach Wahl entweder aus der Soziologie oder aus der Politikwissenschaft. Hier hängen die Prüfungsformen von den Veranstaltungsformaten ab: Klausur oder Hausarbeit, je nach Struktur zuweilen auch zur Wahl.</a:t>
            </a:r>
            <a:endParaRPr lang="de-DE" altLang="de-DE" sz="1400" dirty="0"/>
          </a:p>
          <a:p>
            <a:pPr lvl="0"/>
            <a:r>
              <a:rPr lang="de-DE" altLang="de-DE" sz="1400" dirty="0">
                <a:ea typeface="Calibri" panose="020F0502020204030204" pitchFamily="34" charset="0"/>
                <a:cs typeface="Arial" panose="020B0604020202020204" pitchFamily="34" charset="0"/>
              </a:rPr>
              <a:t>In den Fachdidaktik-Modulen verfassen Sie Portfolios – Textsammlungen an der Schnittstelle von Wissenschaft, Unterricht und Berufsbiographie. Das Praxismodul umfasst das Schulpraktikum und eine Begleitveranstaltung.  – Die Vertiefungsmodule des Wahlpflichtbereiches A enthalten nur Seminare. Zwei pro Modul, mit nur einer Pr</a:t>
            </a:r>
            <a:r>
              <a:rPr lang="de-DE" altLang="de-DE" sz="1400" dirty="0">
                <a:latin typeface="Calibri" panose="020F0502020204030204" pitchFamily="34" charset="0"/>
                <a:ea typeface="Calibri" panose="020F0502020204030204" pitchFamily="34" charset="0"/>
                <a:cs typeface="Arial" panose="020B0604020202020204" pitchFamily="34" charset="0"/>
              </a:rPr>
              <a:t>ü</a:t>
            </a:r>
            <a:r>
              <a:rPr lang="de-DE" altLang="de-DE" sz="1400" dirty="0">
                <a:ea typeface="Calibri" panose="020F0502020204030204" pitchFamily="34" charset="0"/>
                <a:cs typeface="Arial" panose="020B0604020202020204" pitchFamily="34" charset="0"/>
              </a:rPr>
              <a:t>fung. Die besteht in der Regel in einer Hausarbeit oder in Essays oder einer m</a:t>
            </a:r>
            <a:r>
              <a:rPr lang="de-DE" altLang="de-DE" sz="1400" dirty="0">
                <a:latin typeface="Calibri" panose="020F0502020204030204" pitchFamily="34" charset="0"/>
                <a:ea typeface="Calibri" panose="020F0502020204030204" pitchFamily="34" charset="0"/>
                <a:cs typeface="Arial" panose="020B0604020202020204" pitchFamily="34" charset="0"/>
              </a:rPr>
              <a:t>ü</a:t>
            </a:r>
            <a:r>
              <a:rPr lang="de-DE" altLang="de-DE" sz="1400" dirty="0">
                <a:ea typeface="Calibri" panose="020F0502020204030204" pitchFamily="34" charset="0"/>
                <a:cs typeface="Arial" panose="020B0604020202020204" pitchFamily="34" charset="0"/>
              </a:rPr>
              <a:t>ndlichen Pr</a:t>
            </a:r>
            <a:r>
              <a:rPr lang="de-DE" altLang="de-DE" sz="1400" dirty="0">
                <a:latin typeface="Calibri" panose="020F0502020204030204" pitchFamily="34" charset="0"/>
                <a:ea typeface="Calibri" panose="020F0502020204030204" pitchFamily="34" charset="0"/>
                <a:cs typeface="Arial" panose="020B0604020202020204" pitchFamily="34" charset="0"/>
              </a:rPr>
              <a:t>ü</a:t>
            </a:r>
            <a:r>
              <a:rPr lang="de-DE" altLang="de-DE" sz="1400" dirty="0">
                <a:ea typeface="Calibri" panose="020F0502020204030204" pitchFamily="34" charset="0"/>
                <a:cs typeface="Arial" panose="020B0604020202020204" pitchFamily="34" charset="0"/>
              </a:rPr>
              <a:t>fung. Die Module der Wahlpflichtbereiche B und C sind ähnlich strukturiert wie der gesellschaftswissenschaftliche Wahlbereich… auch hier hängen die Prüfungsformen vom veranstaltenden Studiengang ab.- Wenn Sie konkrete Eindr</a:t>
            </a:r>
            <a:r>
              <a:rPr lang="de-DE" altLang="de-DE" sz="1400" dirty="0">
                <a:latin typeface="Calibri" panose="020F0502020204030204" pitchFamily="34" charset="0"/>
                <a:ea typeface="Calibri" panose="020F0502020204030204" pitchFamily="34" charset="0"/>
                <a:cs typeface="Arial" panose="020B0604020202020204" pitchFamily="34" charset="0"/>
              </a:rPr>
              <a:t>ü</a:t>
            </a:r>
            <a:r>
              <a:rPr lang="de-DE" altLang="de-DE" sz="1400" dirty="0">
                <a:ea typeface="Calibri" panose="020F0502020204030204" pitchFamily="34" charset="0"/>
                <a:cs typeface="Arial" panose="020B0604020202020204" pitchFamily="34" charset="0"/>
              </a:rPr>
              <a:t>cke über mögliche Inhalte wollen, schauen Sie einfach </a:t>
            </a:r>
            <a:r>
              <a:rPr lang="de-DE" altLang="de-DE" sz="1400" dirty="0">
                <a:ea typeface="Calibri" panose="020F0502020204030204" pitchFamily="34" charset="0"/>
                <a:cs typeface="Arial" panose="020B0604020202020204" pitchFamily="34" charset="0"/>
                <a:hlinkClick r:id="rId4"/>
              </a:rPr>
              <a:t>im Vorlesungsverzeichnis</a:t>
            </a:r>
            <a:r>
              <a:rPr lang="de-DE" altLang="de-DE" sz="1400" dirty="0">
                <a:ea typeface="Calibri" panose="020F0502020204030204" pitchFamily="34" charset="0"/>
                <a:cs typeface="Arial" panose="020B0604020202020204" pitchFamily="34" charset="0"/>
              </a:rPr>
              <a:t> nach.</a:t>
            </a:r>
            <a:endParaRPr lang="de-DE" altLang="de-DE" sz="1400" dirty="0"/>
          </a:p>
        </p:txBody>
      </p:sp>
      <p:pic>
        <p:nvPicPr>
          <p:cNvPr id="7" name="Audio 6">
            <a:hlinkClick r:id="" action="ppaction://media"/>
            <a:extLst>
              <a:ext uri="{FF2B5EF4-FFF2-40B4-BE49-F238E27FC236}">
                <a16:creationId xmlns:a16="http://schemas.microsoft.com/office/drawing/2014/main" id="{64D25C62-C1AE-CC4F-962D-9A20D623EE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83330827"/>
      </p:ext>
    </p:extLst>
  </p:cSld>
  <p:clrMapOvr>
    <a:masterClrMapping/>
  </p:clrMapOvr>
  <mc:AlternateContent xmlns:mc="http://schemas.openxmlformats.org/markup-compatibility/2006">
    <mc:Choice xmlns:p14="http://schemas.microsoft.com/office/powerpoint/2010/main" Requires="p14">
      <p:transition spd="slow" p14:dur="2000" advTm="71245"/>
    </mc:Choice>
    <mc:Fallback>
      <p:transition spd="slow" advTm="71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455</Words>
  <Application>Microsoft Macintosh PowerPoint</Application>
  <PresentationFormat>Bildschirmpräsentation (4:3)</PresentationFormat>
  <Paragraphs>27</Paragraphs>
  <Slides>3</Slides>
  <Notes>0</Notes>
  <HiddenSlides>0</HiddenSlides>
  <MMClips>3</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3</vt:i4>
      </vt:variant>
    </vt:vector>
  </HeadingPairs>
  <TitlesOfParts>
    <vt:vector size="11" baseType="lpstr">
      <vt:lpstr>ＭＳ Ｐゴシック</vt:lpstr>
      <vt:lpstr>Arial</vt:lpstr>
      <vt:lpstr>Calibri</vt:lpstr>
      <vt:lpstr>DejaVu Sans</vt:lpstr>
      <vt:lpstr>StarSymbol</vt:lpstr>
      <vt:lpstr>Times New Roman</vt:lpstr>
      <vt:lpstr>Office Theme</vt:lpstr>
      <vt:lpstr>1_Office Theme</vt:lpstr>
      <vt:lpstr>PowerPoint-Präsentation</vt:lpstr>
      <vt:lpstr>PowerPoint-Präsentation</vt:lpstr>
      <vt:lpstr>PowerPoint-Präsentation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Ulrich Vogel</dc:creator>
  <cp:lastModifiedBy>Ulrich Vogel</cp:lastModifiedBy>
  <cp:revision>67</cp:revision>
  <cp:lastPrinted>2018-04-06T09:58:17Z</cp:lastPrinted>
  <dcterms:modified xsi:type="dcterms:W3CDTF">2020-10-14T15:20:22Z</dcterms:modified>
</cp:coreProperties>
</file>