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64" r:id="rId4"/>
    <p:sldId id="265" r:id="rId5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17"/>
  </p:normalViewPr>
  <p:slideViewPr>
    <p:cSldViewPr>
      <p:cViewPr varScale="1">
        <p:scale>
          <a:sx n="88" d="100"/>
          <a:sy n="88" d="100"/>
        </p:scale>
        <p:origin x="121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65CA2-B8C5-4569-87B3-403C547C7B0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501E8BA0-086C-4122-B377-14FD0A14922C}">
      <dgm:prSet phldrT="[Text]"/>
      <dgm:spPr/>
      <dgm:t>
        <a:bodyPr/>
        <a:lstStyle/>
        <a:p>
          <a:r>
            <a:rPr lang="de-DE"/>
            <a:t>Pflichtmodule 1 und 2: :  Einführung und Geschichte der Philosophie | Logik und Argumentationstheorie</a:t>
          </a:r>
        </a:p>
      </dgm:t>
    </dgm:pt>
    <dgm:pt modelId="{BD6C3B59-104F-4CCC-A509-DDE3A07680F5}" type="parTrans" cxnId="{D262E12A-DBF3-4C0D-946E-9F44E429C364}">
      <dgm:prSet/>
      <dgm:spPr/>
      <dgm:t>
        <a:bodyPr/>
        <a:lstStyle/>
        <a:p>
          <a:endParaRPr lang="de-DE"/>
        </a:p>
      </dgm:t>
    </dgm:pt>
    <dgm:pt modelId="{CF3BBE3B-4D3D-4135-969F-A28495674A8B}" type="sibTrans" cxnId="{D262E12A-DBF3-4C0D-946E-9F44E429C364}">
      <dgm:prSet/>
      <dgm:spPr/>
      <dgm:t>
        <a:bodyPr/>
        <a:lstStyle/>
        <a:p>
          <a:endParaRPr lang="de-DE"/>
        </a:p>
      </dgm:t>
    </dgm:pt>
    <dgm:pt modelId="{EC88980F-EFC0-4E22-B2B5-5B1040EBF8F8}">
      <dgm:prSet phldrT="[Text]"/>
      <dgm:spPr/>
      <dgm:t>
        <a:bodyPr/>
        <a:lstStyle/>
        <a:p>
          <a:r>
            <a:rPr lang="de-DE"/>
            <a:t>Pflichtmodul 3: Praktische Philosophie (VL+UE)</a:t>
          </a:r>
        </a:p>
      </dgm:t>
    </dgm:pt>
    <dgm:pt modelId="{87699B73-CA62-4519-9744-BD4B51EF5BB5}" type="parTrans" cxnId="{AFF46C0E-1881-4599-AD35-2E3CEB7C0DF0}">
      <dgm:prSet/>
      <dgm:spPr/>
      <dgm:t>
        <a:bodyPr/>
        <a:lstStyle/>
        <a:p>
          <a:endParaRPr lang="de-DE"/>
        </a:p>
      </dgm:t>
    </dgm:pt>
    <dgm:pt modelId="{CAFD9C3A-84C8-4156-A865-815E9E1CF320}" type="sibTrans" cxnId="{AFF46C0E-1881-4599-AD35-2E3CEB7C0DF0}">
      <dgm:prSet/>
      <dgm:spPr/>
      <dgm:t>
        <a:bodyPr/>
        <a:lstStyle/>
        <a:p>
          <a:endParaRPr lang="de-DE"/>
        </a:p>
      </dgm:t>
    </dgm:pt>
    <dgm:pt modelId="{2CDF2825-3808-4A4F-81EA-6999A10EFDB4}">
      <dgm:prSet phldrT="[Text]"/>
      <dgm:spPr/>
      <dgm:t>
        <a:bodyPr/>
        <a:lstStyle/>
        <a:p>
          <a:r>
            <a:rPr lang="de-DE"/>
            <a:t>Wahlpflichtmodule: vertiefende Seminare zu den einzelnen Bereichen und zu speziellen Disziplinen und Methoden der Philosophie</a:t>
          </a:r>
        </a:p>
      </dgm:t>
    </dgm:pt>
    <dgm:pt modelId="{7E9208F6-3B5C-4BF6-8FF8-5EACAAF0E467}" type="parTrans" cxnId="{E14EB52D-DA0A-4241-80CD-4A60E0B28803}">
      <dgm:prSet/>
      <dgm:spPr/>
      <dgm:t>
        <a:bodyPr/>
        <a:lstStyle/>
        <a:p>
          <a:endParaRPr lang="de-DE"/>
        </a:p>
      </dgm:t>
    </dgm:pt>
    <dgm:pt modelId="{A255FC82-0EF2-4853-A5EB-5913F3A7EEC9}" type="sibTrans" cxnId="{E14EB52D-DA0A-4241-80CD-4A60E0B28803}">
      <dgm:prSet/>
      <dgm:spPr/>
      <dgm:t>
        <a:bodyPr/>
        <a:lstStyle/>
        <a:p>
          <a:endParaRPr lang="de-DE"/>
        </a:p>
      </dgm:t>
    </dgm:pt>
    <dgm:pt modelId="{C24F1494-F44B-4666-B5BF-2C981459A4D8}">
      <dgm:prSet/>
      <dgm:spPr/>
      <dgm:t>
        <a:bodyPr/>
        <a:lstStyle/>
        <a:p>
          <a:r>
            <a:rPr lang="de-DE"/>
            <a:t>PraxismoduI PraxisLab</a:t>
          </a:r>
        </a:p>
      </dgm:t>
    </dgm:pt>
    <dgm:pt modelId="{4E34C7DB-7639-4E5E-A12F-193B467456E5}" type="parTrans" cxnId="{E7673284-1A2D-44FD-9986-988E1E8AAE5E}">
      <dgm:prSet/>
      <dgm:spPr/>
      <dgm:t>
        <a:bodyPr/>
        <a:lstStyle/>
        <a:p>
          <a:endParaRPr lang="de-DE"/>
        </a:p>
      </dgm:t>
    </dgm:pt>
    <dgm:pt modelId="{83424041-2A2E-48C1-AB18-302274FA8A17}" type="sibTrans" cxnId="{E7673284-1A2D-44FD-9986-988E1E8AAE5E}">
      <dgm:prSet/>
      <dgm:spPr/>
      <dgm:t>
        <a:bodyPr/>
        <a:lstStyle/>
        <a:p>
          <a:endParaRPr lang="de-DE"/>
        </a:p>
      </dgm:t>
    </dgm:pt>
    <dgm:pt modelId="{B6D3AEFD-2D01-4470-9910-C76F3ECFD058}">
      <dgm:prSet/>
      <dgm:spPr/>
      <dgm:t>
        <a:bodyPr/>
        <a:lstStyle/>
        <a:p>
          <a:r>
            <a:rPr lang="de-DE"/>
            <a:t>Pflichtmodule 5 und 6: Fachdidaktik I und II, ProfiWerk </a:t>
          </a:r>
        </a:p>
      </dgm:t>
    </dgm:pt>
    <dgm:pt modelId="{F9AD7F0F-9E2B-478D-990E-278434469923}" type="parTrans" cxnId="{029A12AB-CD86-4689-B241-6EA77642F0BA}">
      <dgm:prSet/>
      <dgm:spPr/>
      <dgm:t>
        <a:bodyPr/>
        <a:lstStyle/>
        <a:p>
          <a:endParaRPr lang="de-DE"/>
        </a:p>
      </dgm:t>
    </dgm:pt>
    <dgm:pt modelId="{25BDC38D-DB75-41EC-B1AF-79F4674AE869}" type="sibTrans" cxnId="{029A12AB-CD86-4689-B241-6EA77642F0BA}">
      <dgm:prSet/>
      <dgm:spPr/>
      <dgm:t>
        <a:bodyPr/>
        <a:lstStyle/>
        <a:p>
          <a:endParaRPr lang="de-DE"/>
        </a:p>
      </dgm:t>
    </dgm:pt>
    <dgm:pt modelId="{DB456023-6242-7943-AE1E-E0A10A13BBE9}">
      <dgm:prSet phldrT="[Text]"/>
      <dgm:spPr/>
      <dgm:t>
        <a:bodyPr/>
        <a:lstStyle/>
        <a:p>
          <a:r>
            <a:rPr lang="de-DE"/>
            <a:t>Pflichtmodul 4: Theoretische Philosophie (VL+UE)</a:t>
          </a:r>
        </a:p>
      </dgm:t>
    </dgm:pt>
    <dgm:pt modelId="{06B9C6F3-02D7-4E48-8B9B-6B88C84FA4AA}" type="parTrans" cxnId="{FAB795A8-3C47-C542-B1F6-97783B3AEFCF}">
      <dgm:prSet/>
      <dgm:spPr/>
      <dgm:t>
        <a:bodyPr/>
        <a:lstStyle/>
        <a:p>
          <a:endParaRPr lang="de-DE"/>
        </a:p>
      </dgm:t>
    </dgm:pt>
    <dgm:pt modelId="{4FEAA1A7-A077-F749-A88F-F79EED010124}" type="sibTrans" cxnId="{FAB795A8-3C47-C542-B1F6-97783B3AEFCF}">
      <dgm:prSet/>
      <dgm:spPr/>
      <dgm:t>
        <a:bodyPr/>
        <a:lstStyle/>
        <a:p>
          <a:endParaRPr lang="de-DE"/>
        </a:p>
      </dgm:t>
    </dgm:pt>
    <dgm:pt modelId="{C98642AA-058D-41AF-A8D1-E33519958795}" type="pres">
      <dgm:prSet presAssocID="{C0F65CA2-B8C5-4569-87B3-403C547C7B0F}" presName="linear" presStyleCnt="0">
        <dgm:presLayoutVars>
          <dgm:animLvl val="lvl"/>
          <dgm:resizeHandles val="exact"/>
        </dgm:presLayoutVars>
      </dgm:prSet>
      <dgm:spPr/>
    </dgm:pt>
    <dgm:pt modelId="{01D0D9C2-74E7-4831-A757-EA2A0E312140}" type="pres">
      <dgm:prSet presAssocID="{501E8BA0-086C-4122-B377-14FD0A14922C}" presName="parentText" presStyleLbl="node1" presStyleIdx="0" presStyleCnt="6" custScaleY="68302" custLinFactY="923" custLinFactNeighborX="1705" custLinFactNeighborY="100000">
        <dgm:presLayoutVars>
          <dgm:chMax val="0"/>
          <dgm:bulletEnabled val="1"/>
        </dgm:presLayoutVars>
      </dgm:prSet>
      <dgm:spPr/>
    </dgm:pt>
    <dgm:pt modelId="{47AA62B5-5AA0-4495-95CF-8EDBAE224FE9}" type="pres">
      <dgm:prSet presAssocID="{CF3BBE3B-4D3D-4135-969F-A28495674A8B}" presName="spacer" presStyleCnt="0"/>
      <dgm:spPr/>
    </dgm:pt>
    <dgm:pt modelId="{46860300-3257-4497-8621-66455F412FEF}" type="pres">
      <dgm:prSet presAssocID="{EC88980F-EFC0-4E22-B2B5-5B1040EBF8F8}" presName="parentText" presStyleLbl="node1" presStyleIdx="1" presStyleCnt="6" custLinFactNeighborY="-33073">
        <dgm:presLayoutVars>
          <dgm:chMax val="0"/>
          <dgm:bulletEnabled val="1"/>
        </dgm:presLayoutVars>
      </dgm:prSet>
      <dgm:spPr/>
    </dgm:pt>
    <dgm:pt modelId="{3E877C9D-C9D1-41A2-8518-66D9953F90BE}" type="pres">
      <dgm:prSet presAssocID="{CAFD9C3A-84C8-4156-A865-815E9E1CF320}" presName="spacer" presStyleCnt="0"/>
      <dgm:spPr/>
    </dgm:pt>
    <dgm:pt modelId="{66E08445-23BC-9B44-A126-FC1C71E3AF60}" type="pres">
      <dgm:prSet presAssocID="{DB456023-6242-7943-AE1E-E0A10A13BBE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1CA5417-3C88-814B-AF2C-D3244D968DC0}" type="pres">
      <dgm:prSet presAssocID="{4FEAA1A7-A077-F749-A88F-F79EED010124}" presName="spacer" presStyleCnt="0"/>
      <dgm:spPr/>
    </dgm:pt>
    <dgm:pt modelId="{66340B29-1E7F-42E8-BAE2-5A78596E07D3}" type="pres">
      <dgm:prSet presAssocID="{B6D3AEFD-2D01-4470-9910-C76F3ECFD058}" presName="parentText" presStyleLbl="node1" presStyleIdx="3" presStyleCnt="6" custLinFactNeighborY="33073">
        <dgm:presLayoutVars>
          <dgm:chMax val="0"/>
          <dgm:bulletEnabled val="1"/>
        </dgm:presLayoutVars>
      </dgm:prSet>
      <dgm:spPr/>
    </dgm:pt>
    <dgm:pt modelId="{EEA853C4-2435-42F9-A69F-8D0C4A94F363}" type="pres">
      <dgm:prSet presAssocID="{25BDC38D-DB75-41EC-B1AF-79F4674AE869}" presName="spacer" presStyleCnt="0"/>
      <dgm:spPr/>
    </dgm:pt>
    <dgm:pt modelId="{4193E1CB-8765-47EF-9C2F-7F0B8214A717}" type="pres">
      <dgm:prSet presAssocID="{2CDF2825-3808-4A4F-81EA-6999A10EFDB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28C660C-FE31-4CB2-8051-DAA1DD732809}" type="pres">
      <dgm:prSet presAssocID="{A255FC82-0EF2-4853-A5EB-5913F3A7EEC9}" presName="spacer" presStyleCnt="0"/>
      <dgm:spPr/>
    </dgm:pt>
    <dgm:pt modelId="{6D7581E3-539E-43DB-B5DE-752DD8680545}" type="pres">
      <dgm:prSet presAssocID="{C24F1494-F44B-4666-B5BF-2C981459A4D8}" presName="parentText" presStyleLbl="node1" presStyleIdx="5" presStyleCnt="6" custLinFactY="7325" custLinFactNeighborX="124" custLinFactNeighborY="100000">
        <dgm:presLayoutVars>
          <dgm:chMax val="0"/>
          <dgm:bulletEnabled val="1"/>
        </dgm:presLayoutVars>
      </dgm:prSet>
      <dgm:spPr/>
    </dgm:pt>
  </dgm:ptLst>
  <dgm:cxnLst>
    <dgm:cxn modelId="{AFF46C0E-1881-4599-AD35-2E3CEB7C0DF0}" srcId="{C0F65CA2-B8C5-4569-87B3-403C547C7B0F}" destId="{EC88980F-EFC0-4E22-B2B5-5B1040EBF8F8}" srcOrd="1" destOrd="0" parTransId="{87699B73-CA62-4519-9744-BD4B51EF5BB5}" sibTransId="{CAFD9C3A-84C8-4156-A865-815E9E1CF320}"/>
    <dgm:cxn modelId="{D262E12A-DBF3-4C0D-946E-9F44E429C364}" srcId="{C0F65CA2-B8C5-4569-87B3-403C547C7B0F}" destId="{501E8BA0-086C-4122-B377-14FD0A14922C}" srcOrd="0" destOrd="0" parTransId="{BD6C3B59-104F-4CCC-A509-DDE3A07680F5}" sibTransId="{CF3BBE3B-4D3D-4135-969F-A28495674A8B}"/>
    <dgm:cxn modelId="{E14EB52D-DA0A-4241-80CD-4A60E0B28803}" srcId="{C0F65CA2-B8C5-4569-87B3-403C547C7B0F}" destId="{2CDF2825-3808-4A4F-81EA-6999A10EFDB4}" srcOrd="4" destOrd="0" parTransId="{7E9208F6-3B5C-4BF6-8FF8-5EACAAF0E467}" sibTransId="{A255FC82-0EF2-4853-A5EB-5913F3A7EEC9}"/>
    <dgm:cxn modelId="{AB192C59-3A6A-4643-808A-D37BD215E462}" type="presOf" srcId="{501E8BA0-086C-4122-B377-14FD0A14922C}" destId="{01D0D9C2-74E7-4831-A757-EA2A0E312140}" srcOrd="0" destOrd="0" presId="urn:microsoft.com/office/officeart/2005/8/layout/vList2"/>
    <dgm:cxn modelId="{CDF2B05E-AD47-F04D-8B21-7A35E02DD6CD}" type="presOf" srcId="{B6D3AEFD-2D01-4470-9910-C76F3ECFD058}" destId="{66340B29-1E7F-42E8-BAE2-5A78596E07D3}" srcOrd="0" destOrd="0" presId="urn:microsoft.com/office/officeart/2005/8/layout/vList2"/>
    <dgm:cxn modelId="{E7673284-1A2D-44FD-9986-988E1E8AAE5E}" srcId="{C0F65CA2-B8C5-4569-87B3-403C547C7B0F}" destId="{C24F1494-F44B-4666-B5BF-2C981459A4D8}" srcOrd="5" destOrd="0" parTransId="{4E34C7DB-7639-4E5E-A12F-193B467456E5}" sibTransId="{83424041-2A2E-48C1-AB18-302274FA8A17}"/>
    <dgm:cxn modelId="{884DC895-B203-3B44-A821-0922229421BF}" type="presOf" srcId="{C0F65CA2-B8C5-4569-87B3-403C547C7B0F}" destId="{C98642AA-058D-41AF-A8D1-E33519958795}" srcOrd="0" destOrd="0" presId="urn:microsoft.com/office/officeart/2005/8/layout/vList2"/>
    <dgm:cxn modelId="{A4685296-FF2B-8A43-BEE9-A7818B8C3F31}" type="presOf" srcId="{EC88980F-EFC0-4E22-B2B5-5B1040EBF8F8}" destId="{46860300-3257-4497-8621-66455F412FEF}" srcOrd="0" destOrd="0" presId="urn:microsoft.com/office/officeart/2005/8/layout/vList2"/>
    <dgm:cxn modelId="{FAB795A8-3C47-C542-B1F6-97783B3AEFCF}" srcId="{C0F65CA2-B8C5-4569-87B3-403C547C7B0F}" destId="{DB456023-6242-7943-AE1E-E0A10A13BBE9}" srcOrd="2" destOrd="0" parTransId="{06B9C6F3-02D7-4E48-8B9B-6B88C84FA4AA}" sibTransId="{4FEAA1A7-A077-F749-A88F-F79EED010124}"/>
    <dgm:cxn modelId="{029A12AB-CD86-4689-B241-6EA77642F0BA}" srcId="{C0F65CA2-B8C5-4569-87B3-403C547C7B0F}" destId="{B6D3AEFD-2D01-4470-9910-C76F3ECFD058}" srcOrd="3" destOrd="0" parTransId="{F9AD7F0F-9E2B-478D-990E-278434469923}" sibTransId="{25BDC38D-DB75-41EC-B1AF-79F4674AE869}"/>
    <dgm:cxn modelId="{185BA2AC-A36C-DF4A-A044-C433A9A90871}" type="presOf" srcId="{C24F1494-F44B-4666-B5BF-2C981459A4D8}" destId="{6D7581E3-539E-43DB-B5DE-752DD8680545}" srcOrd="0" destOrd="0" presId="urn:microsoft.com/office/officeart/2005/8/layout/vList2"/>
    <dgm:cxn modelId="{5863EAD7-9C83-0B41-B518-63E66B15D735}" type="presOf" srcId="{DB456023-6242-7943-AE1E-E0A10A13BBE9}" destId="{66E08445-23BC-9B44-A126-FC1C71E3AF60}" srcOrd="0" destOrd="0" presId="urn:microsoft.com/office/officeart/2005/8/layout/vList2"/>
    <dgm:cxn modelId="{29C74AFC-C9BF-AA4B-BAF2-8ECC3A7ED029}" type="presOf" srcId="{2CDF2825-3808-4A4F-81EA-6999A10EFDB4}" destId="{4193E1CB-8765-47EF-9C2F-7F0B8214A717}" srcOrd="0" destOrd="0" presId="urn:microsoft.com/office/officeart/2005/8/layout/vList2"/>
    <dgm:cxn modelId="{AE329E2E-4EF0-3143-ABEE-D679C353C5F1}" type="presParOf" srcId="{C98642AA-058D-41AF-A8D1-E33519958795}" destId="{01D0D9C2-74E7-4831-A757-EA2A0E312140}" srcOrd="0" destOrd="0" presId="urn:microsoft.com/office/officeart/2005/8/layout/vList2"/>
    <dgm:cxn modelId="{9E08D4CF-2574-A343-824F-0EE5B753E5E3}" type="presParOf" srcId="{C98642AA-058D-41AF-A8D1-E33519958795}" destId="{47AA62B5-5AA0-4495-95CF-8EDBAE224FE9}" srcOrd="1" destOrd="0" presId="urn:microsoft.com/office/officeart/2005/8/layout/vList2"/>
    <dgm:cxn modelId="{9E9F65E9-F3C3-DF43-BD48-FBA626F6DD93}" type="presParOf" srcId="{C98642AA-058D-41AF-A8D1-E33519958795}" destId="{46860300-3257-4497-8621-66455F412FEF}" srcOrd="2" destOrd="0" presId="urn:microsoft.com/office/officeart/2005/8/layout/vList2"/>
    <dgm:cxn modelId="{D323E819-CB6D-434F-ACFE-C97EAC3E0ED7}" type="presParOf" srcId="{C98642AA-058D-41AF-A8D1-E33519958795}" destId="{3E877C9D-C9D1-41A2-8518-66D9953F90BE}" srcOrd="3" destOrd="0" presId="urn:microsoft.com/office/officeart/2005/8/layout/vList2"/>
    <dgm:cxn modelId="{943BEDCE-F46B-EB47-AC71-BE6AD9780A82}" type="presParOf" srcId="{C98642AA-058D-41AF-A8D1-E33519958795}" destId="{66E08445-23BC-9B44-A126-FC1C71E3AF60}" srcOrd="4" destOrd="0" presId="urn:microsoft.com/office/officeart/2005/8/layout/vList2"/>
    <dgm:cxn modelId="{13B07AB8-272A-C34F-812B-0EF10549B967}" type="presParOf" srcId="{C98642AA-058D-41AF-A8D1-E33519958795}" destId="{41CA5417-3C88-814B-AF2C-D3244D968DC0}" srcOrd="5" destOrd="0" presId="urn:microsoft.com/office/officeart/2005/8/layout/vList2"/>
    <dgm:cxn modelId="{6E44FCC1-5BF2-8C46-80E6-A99EC5C68D8B}" type="presParOf" srcId="{C98642AA-058D-41AF-A8D1-E33519958795}" destId="{66340B29-1E7F-42E8-BAE2-5A78596E07D3}" srcOrd="6" destOrd="0" presId="urn:microsoft.com/office/officeart/2005/8/layout/vList2"/>
    <dgm:cxn modelId="{65781BAF-ECCC-C94C-BC5B-D0C08695BF4A}" type="presParOf" srcId="{C98642AA-058D-41AF-A8D1-E33519958795}" destId="{EEA853C4-2435-42F9-A69F-8D0C4A94F363}" srcOrd="7" destOrd="0" presId="urn:microsoft.com/office/officeart/2005/8/layout/vList2"/>
    <dgm:cxn modelId="{9F86E2B7-914F-F14E-9FF7-E7CC0042B1EB}" type="presParOf" srcId="{C98642AA-058D-41AF-A8D1-E33519958795}" destId="{4193E1CB-8765-47EF-9C2F-7F0B8214A717}" srcOrd="8" destOrd="0" presId="urn:microsoft.com/office/officeart/2005/8/layout/vList2"/>
    <dgm:cxn modelId="{73FBF8B3-8584-3A4C-882C-C81821899F53}" type="presParOf" srcId="{C98642AA-058D-41AF-A8D1-E33519958795}" destId="{728C660C-FE31-4CB2-8051-DAA1DD732809}" srcOrd="9" destOrd="0" presId="urn:microsoft.com/office/officeart/2005/8/layout/vList2"/>
    <dgm:cxn modelId="{52AB8C32-D980-7247-BA3D-F27A263962AC}" type="presParOf" srcId="{C98642AA-058D-41AF-A8D1-E33519958795}" destId="{6D7581E3-539E-43DB-B5DE-752DD868054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0D9C2-74E7-4831-A757-EA2A0E312140}">
      <dsp:nvSpPr>
        <dsp:cNvPr id="0" name=""/>
        <dsp:cNvSpPr/>
      </dsp:nvSpPr>
      <dsp:spPr>
        <a:xfrm>
          <a:off x="0" y="91360"/>
          <a:ext cx="6336703" cy="3691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/>
            <a:t>Pflichtmodule 1 und 2: :  Einführung und Geschichte der Philosophie | Logik und Argumentationstheorie</a:t>
          </a:r>
        </a:p>
      </dsp:txBody>
      <dsp:txXfrm>
        <a:off x="18023" y="109383"/>
        <a:ext cx="6300657" cy="333153"/>
      </dsp:txXfrm>
    </dsp:sp>
    <dsp:sp modelId="{46860300-3257-4497-8621-66455F412FEF}">
      <dsp:nvSpPr>
        <dsp:cNvPr id="0" name=""/>
        <dsp:cNvSpPr/>
      </dsp:nvSpPr>
      <dsp:spPr>
        <a:xfrm>
          <a:off x="0" y="442235"/>
          <a:ext cx="6336703" cy="5405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/>
            <a:t>Pflichtmodul 3: Praktische Philosophie (VL+UE)</a:t>
          </a:r>
        </a:p>
      </dsp:txBody>
      <dsp:txXfrm>
        <a:off x="26387" y="468622"/>
        <a:ext cx="6283929" cy="487766"/>
      </dsp:txXfrm>
    </dsp:sp>
    <dsp:sp modelId="{66E08445-23BC-9B44-A126-FC1C71E3AF60}">
      <dsp:nvSpPr>
        <dsp:cNvPr id="0" name=""/>
        <dsp:cNvSpPr/>
      </dsp:nvSpPr>
      <dsp:spPr>
        <a:xfrm>
          <a:off x="0" y="1036430"/>
          <a:ext cx="6336703" cy="5405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/>
            <a:t>Pflichtmodul 4: Theoretische Philosophie (VL+UE)</a:t>
          </a:r>
        </a:p>
      </dsp:txBody>
      <dsp:txXfrm>
        <a:off x="26387" y="1062817"/>
        <a:ext cx="6283929" cy="487766"/>
      </dsp:txXfrm>
    </dsp:sp>
    <dsp:sp modelId="{66340B29-1E7F-42E8-BAE2-5A78596E07D3}">
      <dsp:nvSpPr>
        <dsp:cNvPr id="0" name=""/>
        <dsp:cNvSpPr/>
      </dsp:nvSpPr>
      <dsp:spPr>
        <a:xfrm>
          <a:off x="0" y="1630625"/>
          <a:ext cx="6336703" cy="5405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/>
            <a:t>Pflichtmodule 5 und 6: Fachdidaktik I und II, ProfiWerk </a:t>
          </a:r>
        </a:p>
      </dsp:txBody>
      <dsp:txXfrm>
        <a:off x="26387" y="1657012"/>
        <a:ext cx="6283929" cy="487766"/>
      </dsp:txXfrm>
    </dsp:sp>
    <dsp:sp modelId="{4193E1CB-8765-47EF-9C2F-7F0B8214A717}">
      <dsp:nvSpPr>
        <dsp:cNvPr id="0" name=""/>
        <dsp:cNvSpPr/>
      </dsp:nvSpPr>
      <dsp:spPr>
        <a:xfrm>
          <a:off x="0" y="2198150"/>
          <a:ext cx="6336703" cy="5405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/>
            <a:t>Wahlpflichtmodule: vertiefende Seminare zu den einzelnen Bereichen und zu speziellen Disziplinen und Methoden der Philosophie</a:t>
          </a:r>
        </a:p>
      </dsp:txBody>
      <dsp:txXfrm>
        <a:off x="26387" y="2224537"/>
        <a:ext cx="6283929" cy="487766"/>
      </dsp:txXfrm>
    </dsp:sp>
    <dsp:sp modelId="{6D7581E3-539E-43DB-B5DE-752DD8680545}">
      <dsp:nvSpPr>
        <dsp:cNvPr id="0" name=""/>
        <dsp:cNvSpPr/>
      </dsp:nvSpPr>
      <dsp:spPr>
        <a:xfrm>
          <a:off x="0" y="2825062"/>
          <a:ext cx="6336703" cy="540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/>
            <a:t>PraxismoduI PraxisLab</a:t>
          </a:r>
        </a:p>
      </dsp:txBody>
      <dsp:txXfrm>
        <a:off x="26387" y="2851449"/>
        <a:ext cx="6283929" cy="487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81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82296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95280" y="4048560"/>
            <a:ext cx="82296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538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611960" y="40485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395280" y="40485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13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1">
            <a:extLst>
              <a:ext uri="{FF2B5EF4-FFF2-40B4-BE49-F238E27FC236}">
                <a16:creationId xmlns:a16="http://schemas.microsoft.com/office/drawing/2014/main" id="{0D3DACC7-BE69-C841-9FCE-D769C1E0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4048125"/>
            <a:ext cx="23780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42">
            <a:extLst>
              <a:ext uri="{FF2B5EF4-FFF2-40B4-BE49-F238E27FC236}">
                <a16:creationId xmlns:a16="http://schemas.microsoft.com/office/drawing/2014/main" id="{085B1071-EFB7-0E4B-9EED-58C6CDE12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048125"/>
            <a:ext cx="23780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677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9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395280" y="1971360"/>
            <a:ext cx="8229600" cy="39780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53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8229600" cy="39776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43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39776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39776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399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975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67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500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95280" y="40485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39776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37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395280" y="1971360"/>
            <a:ext cx="8229600" cy="3978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080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39776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11960" y="40485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81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395280" y="4048560"/>
            <a:ext cx="822924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922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82296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95280" y="4048560"/>
            <a:ext cx="82296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384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611960" y="40485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395280" y="40485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07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5">
            <a:extLst>
              <a:ext uri="{FF2B5EF4-FFF2-40B4-BE49-F238E27FC236}">
                <a16:creationId xmlns:a16="http://schemas.microsoft.com/office/drawing/2014/main" id="{8BEF31FD-9BD0-8944-BC7D-F2A7DF3D2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4048125"/>
            <a:ext cx="23780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86">
            <a:extLst>
              <a:ext uri="{FF2B5EF4-FFF2-40B4-BE49-F238E27FC236}">
                <a16:creationId xmlns:a16="http://schemas.microsoft.com/office/drawing/2014/main" id="{09AF5952-E079-8142-9FF0-26CAD1B8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048125"/>
            <a:ext cx="23780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189684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8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8229600" cy="39776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75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39776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39776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89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86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6746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30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395280" y="40485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39776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309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39776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611960" y="40485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7520"/>
            <a:ext cx="8229600" cy="12373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95280" y="19713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11960" y="1971360"/>
            <a:ext cx="401580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95280" y="4048560"/>
            <a:ext cx="82292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414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1">
            <a:extLst>
              <a:ext uri="{FF2B5EF4-FFF2-40B4-BE49-F238E27FC236}">
                <a16:creationId xmlns:a16="http://schemas.microsoft.com/office/drawing/2014/main" id="{A6CEC974-A663-2B44-99F0-49ABD84915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Format des Titeltextes zu bearbeiten</a:t>
            </a:r>
          </a:p>
        </p:txBody>
      </p:sp>
      <p:sp>
        <p:nvSpPr>
          <p:cNvPr id="1027" name="PlaceHolder 2">
            <a:extLst>
              <a:ext uri="{FF2B5EF4-FFF2-40B4-BE49-F238E27FC236}">
                <a16:creationId xmlns:a16="http://schemas.microsoft.com/office/drawing/2014/main" id="{6B5C57DC-5003-E944-9E0C-9044C6E9F6D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395288" y="1971675"/>
            <a:ext cx="82296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Gliederungstextes zu bearbeiten</a:t>
            </a:r>
          </a:p>
          <a:p>
            <a:pPr lvl="1"/>
            <a:r>
              <a:rPr lang="de-DE" altLang="de-DE"/>
              <a:t>Zweite Gliederungsebene</a:t>
            </a:r>
          </a:p>
          <a:p>
            <a:pPr lvl="2"/>
            <a:r>
              <a:rPr lang="de-DE" altLang="de-DE"/>
              <a:t>Dritte Gliederungsebene</a:t>
            </a:r>
          </a:p>
          <a:p>
            <a:pPr lvl="3"/>
            <a:r>
              <a:rPr lang="de-DE" altLang="de-DE"/>
              <a:t>Vierte Gliederungsebene</a:t>
            </a:r>
          </a:p>
          <a:p>
            <a:pPr lvl="4"/>
            <a:r>
              <a:rPr lang="de-DE" altLang="de-DE"/>
              <a:t>Fünfte Gliederungsebene</a:t>
            </a:r>
          </a:p>
          <a:p>
            <a:pPr lvl="4"/>
            <a:r>
              <a:rPr lang="de-DE" altLang="de-DE"/>
              <a:t>Sechste Gliederungsebene</a:t>
            </a:r>
          </a:p>
          <a:p>
            <a:pPr lvl="4"/>
            <a:r>
              <a:rPr lang="de-DE" altLang="de-DE"/>
              <a:t>Siebente Gliederungsebene</a:t>
            </a: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997001A3-F5A6-6A48-AAF1-90F2A71CCDF5}"/>
              </a:ext>
            </a:extLst>
          </p:cNvPr>
          <p:cNvSpPr>
            <a:spLocks noGrp="1"/>
          </p:cNvSpPr>
          <p:nvPr>
            <p:ph type="ftr"/>
          </p:nvPr>
        </p:nvSpPr>
        <p:spPr>
          <a:xfrm>
            <a:off x="5940425" y="6235700"/>
            <a:ext cx="2895600" cy="476250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StarSymbol" charset="0"/>
              <a:buChar char=""/>
              <a:defRPr/>
            </a:lvl1pPr>
          </a:lstStyle>
          <a:p>
            <a:pPr>
              <a:defRPr/>
            </a:pPr>
            <a:r>
              <a:rPr lang="de-DE" altLang="de-DE"/>
              <a:t>&lt;Fußzeile&gt;</a:t>
            </a: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BF65C181-E3B0-6247-8D89-8660561E80E9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23850" y="6232525"/>
            <a:ext cx="2133600" cy="476250"/>
          </a:xfrm>
          <a:prstGeom prst="rect">
            <a:avLst/>
          </a:prstGeom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StarSymbol" charset="0"/>
              <a:buChar char=""/>
              <a:defRPr/>
            </a:lvl1pPr>
          </a:lstStyle>
          <a:p>
            <a:pPr>
              <a:defRPr/>
            </a:pPr>
            <a:fld id="{11822D27-F206-064E-B781-1D240A53E24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0" name="Grafik 3">
            <a:extLst>
              <a:ext uri="{FF2B5EF4-FFF2-40B4-BE49-F238E27FC236}">
                <a16:creationId xmlns:a16="http://schemas.microsoft.com/office/drawing/2014/main" id="{7DB36B1C-0944-8948-A641-E374D813E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6354763"/>
            <a:ext cx="1130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CustomShape 5">
            <a:extLst>
              <a:ext uri="{FF2B5EF4-FFF2-40B4-BE49-F238E27FC236}">
                <a16:creationId xmlns:a16="http://schemas.microsoft.com/office/drawing/2014/main" id="{73CB8AE6-3B2E-9846-ABF5-A9DF65873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2438400"/>
            <a:ext cx="247650" cy="1296988"/>
          </a:xfrm>
          <a:prstGeom prst="rect">
            <a:avLst/>
          </a:prstGeom>
          <a:solidFill>
            <a:srgbClr val="5054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2" name="Line 6">
            <a:extLst>
              <a:ext uri="{FF2B5EF4-FFF2-40B4-BE49-F238E27FC236}">
                <a16:creationId xmlns:a16="http://schemas.microsoft.com/office/drawing/2014/main" id="{2EE34347-F4EB-D54C-B7ED-E4E152181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-3175" y="6275388"/>
            <a:ext cx="9144000" cy="0"/>
          </a:xfrm>
          <a:prstGeom prst="line">
            <a:avLst/>
          </a:prstGeom>
          <a:noFill/>
          <a:ln w="6480">
            <a:solidFill>
              <a:srgbClr val="E4E5E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3" name="CustomShape 7">
            <a:extLst>
              <a:ext uri="{FF2B5EF4-FFF2-40B4-BE49-F238E27FC236}">
                <a16:creationId xmlns:a16="http://schemas.microsoft.com/office/drawing/2014/main" id="{0B5AA0ED-EE9A-2C4B-BF3C-0413C2BC5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5041900"/>
            <a:ext cx="247650" cy="1235075"/>
          </a:xfrm>
          <a:prstGeom prst="rect">
            <a:avLst/>
          </a:prstGeom>
          <a:solidFill>
            <a:srgbClr val="5054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4" name="CustomShape 8">
            <a:extLst>
              <a:ext uri="{FF2B5EF4-FFF2-40B4-BE49-F238E27FC236}">
                <a16:creationId xmlns:a16="http://schemas.microsoft.com/office/drawing/2014/main" id="{00BA1635-B0BA-5F45-B2FC-D9698E8B0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6273800"/>
            <a:ext cx="247650" cy="584200"/>
          </a:xfrm>
          <a:prstGeom prst="rect">
            <a:avLst/>
          </a:prstGeom>
          <a:solidFill>
            <a:srgbClr val="E4E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5" name="CustomShape 9">
            <a:extLst>
              <a:ext uri="{FF2B5EF4-FFF2-40B4-BE49-F238E27FC236}">
                <a16:creationId xmlns:a16="http://schemas.microsoft.com/office/drawing/2014/main" id="{F2D4637F-C0EC-CB40-AB6D-5966FA2CC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3736975"/>
            <a:ext cx="247650" cy="1303338"/>
          </a:xfrm>
          <a:prstGeom prst="rect">
            <a:avLst/>
          </a:prstGeom>
          <a:solidFill>
            <a:srgbClr val="7462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ustomShape 1">
            <a:extLst>
              <a:ext uri="{FF2B5EF4-FFF2-40B4-BE49-F238E27FC236}">
                <a16:creationId xmlns:a16="http://schemas.microsoft.com/office/drawing/2014/main" id="{124007FD-D25C-104A-A946-291D8B7A2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5018088"/>
            <a:ext cx="2916237" cy="1244600"/>
          </a:xfrm>
          <a:prstGeom prst="rect">
            <a:avLst/>
          </a:prstGeom>
          <a:solidFill>
            <a:srgbClr val="5054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3075" name="CustomShape 2">
            <a:extLst>
              <a:ext uri="{FF2B5EF4-FFF2-40B4-BE49-F238E27FC236}">
                <a16:creationId xmlns:a16="http://schemas.microsoft.com/office/drawing/2014/main" id="{E19BACD4-B04C-3447-BEF0-B4C340FDD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57925"/>
            <a:ext cx="9144000" cy="600075"/>
          </a:xfrm>
          <a:prstGeom prst="rect">
            <a:avLst/>
          </a:prstGeom>
          <a:solidFill>
            <a:srgbClr val="E4E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3076" name="CustomShape 3">
            <a:extLst>
              <a:ext uri="{FF2B5EF4-FFF2-40B4-BE49-F238E27FC236}">
                <a16:creationId xmlns:a16="http://schemas.microsoft.com/office/drawing/2014/main" id="{9A50E367-85C5-6640-9DE4-6DD8ABA38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18088"/>
            <a:ext cx="6230938" cy="1244600"/>
          </a:xfrm>
          <a:prstGeom prst="rect">
            <a:avLst/>
          </a:prstGeom>
          <a:solidFill>
            <a:srgbClr val="F3F5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3077" name="CustomShape 4">
            <a:extLst>
              <a:ext uri="{FF2B5EF4-FFF2-40B4-BE49-F238E27FC236}">
                <a16:creationId xmlns:a16="http://schemas.microsoft.com/office/drawing/2014/main" id="{7142155E-97C4-F442-9A48-85F88634D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075" y="2422525"/>
            <a:ext cx="1304925" cy="1331913"/>
          </a:xfrm>
          <a:prstGeom prst="rect">
            <a:avLst/>
          </a:prstGeom>
          <a:solidFill>
            <a:srgbClr val="5054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3078" name="CustomShape 5">
            <a:extLst>
              <a:ext uri="{FF2B5EF4-FFF2-40B4-BE49-F238E27FC236}">
                <a16:creationId xmlns:a16="http://schemas.microsoft.com/office/drawing/2014/main" id="{77D7359C-935C-C145-B96D-5D14D22C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22525"/>
            <a:ext cx="7832725" cy="1331913"/>
          </a:xfrm>
          <a:prstGeom prst="rect">
            <a:avLst/>
          </a:prstGeom>
          <a:solidFill>
            <a:srgbClr val="F3F5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3079" name="CustomShape 6">
            <a:extLst>
              <a:ext uri="{FF2B5EF4-FFF2-40B4-BE49-F238E27FC236}">
                <a16:creationId xmlns:a16="http://schemas.microsoft.com/office/drawing/2014/main" id="{07ACFE29-F7C4-8341-A5B2-6D51D584B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56025"/>
            <a:ext cx="5346700" cy="1262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3080" name="PlaceHolder 7">
            <a:extLst>
              <a:ext uri="{FF2B5EF4-FFF2-40B4-BE49-F238E27FC236}">
                <a16:creationId xmlns:a16="http://schemas.microsoft.com/office/drawing/2014/main" id="{AF5A7916-7BF8-924A-8950-66CC6DD057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2419350"/>
            <a:ext cx="71993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Format des Titeltextes zu bearbeiten</a:t>
            </a:r>
          </a:p>
        </p:txBody>
      </p:sp>
      <p:sp>
        <p:nvSpPr>
          <p:cNvPr id="51" name="PlaceHolder 8">
            <a:extLst>
              <a:ext uri="{FF2B5EF4-FFF2-40B4-BE49-F238E27FC236}">
                <a16:creationId xmlns:a16="http://schemas.microsoft.com/office/drawing/2014/main" id="{EB48B97D-4017-9C4C-99F8-FA052D1CE35B}"/>
              </a:ext>
            </a:extLst>
          </p:cNvPr>
          <p:cNvSpPr>
            <a:spLocks noGrp="1"/>
          </p:cNvSpPr>
          <p:nvPr>
            <p:ph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0000" tIns="46800" rIns="90000" bIns="4680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SzPct val="25000"/>
              <a:buFont typeface="StarSymbol"/>
              <a:buChar char=""/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&lt;Datum/Uhrzeit&gt;</a:t>
            </a:r>
            <a:endParaRPr sz="1800"/>
          </a:p>
        </p:txBody>
      </p:sp>
      <p:pic>
        <p:nvPicPr>
          <p:cNvPr id="3082" name="Grafik 51">
            <a:extLst>
              <a:ext uri="{FF2B5EF4-FFF2-40B4-BE49-F238E27FC236}">
                <a16:creationId xmlns:a16="http://schemas.microsoft.com/office/drawing/2014/main" id="{E34D1390-D33D-2B47-8753-0055C6C4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258763"/>
            <a:ext cx="2667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PlaceHolder 9">
            <a:extLst>
              <a:ext uri="{FF2B5EF4-FFF2-40B4-BE49-F238E27FC236}">
                <a16:creationId xmlns:a16="http://schemas.microsoft.com/office/drawing/2014/main" id="{5BD13BB6-A0E3-A04B-91FA-C3517F00442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457200" y="1604963"/>
            <a:ext cx="8047038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Gliederungstextes zu bearbeiten</a:t>
            </a:r>
          </a:p>
          <a:p>
            <a:pPr lvl="1"/>
            <a:r>
              <a:rPr lang="de-DE" altLang="de-DE"/>
              <a:t>Zweite Gliederungsebene</a:t>
            </a:r>
          </a:p>
          <a:p>
            <a:pPr lvl="2"/>
            <a:r>
              <a:rPr lang="de-DE" altLang="de-DE"/>
              <a:t>Dritte Gliederungsebene</a:t>
            </a:r>
          </a:p>
          <a:p>
            <a:pPr lvl="3"/>
            <a:r>
              <a:rPr lang="de-DE" altLang="de-DE"/>
              <a:t>Vierte Gliederungsebene</a:t>
            </a:r>
          </a:p>
          <a:p>
            <a:pPr lvl="4"/>
            <a:r>
              <a:rPr lang="de-DE" altLang="de-DE"/>
              <a:t>Fünfte Gliederungsebene</a:t>
            </a:r>
          </a:p>
          <a:p>
            <a:pPr lvl="4"/>
            <a:r>
              <a:rPr lang="de-DE" altLang="de-DE"/>
              <a:t>Sechste Gliederungsebene</a:t>
            </a:r>
          </a:p>
          <a:p>
            <a:pPr lvl="4"/>
            <a:r>
              <a:rPr lang="de-DE" altLang="de-DE"/>
              <a:t>Siebente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hyperlink" Target="https://qis.uni-marburg.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Shape 1">
            <a:extLst>
              <a:ext uri="{FF2B5EF4-FFF2-40B4-BE49-F238E27FC236}">
                <a16:creationId xmlns:a16="http://schemas.microsoft.com/office/drawing/2014/main" id="{235FEADD-7C8B-AD48-8C58-053A71FB8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417763"/>
            <a:ext cx="7199312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/>
              <a:t>Orientierungseinheit WS 20/21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/>
              <a:t>Studiengänge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 err="1"/>
              <a:t>LAaG</a:t>
            </a:r>
            <a:r>
              <a:rPr lang="de-DE" altLang="de-DE" sz="2400" dirty="0"/>
              <a:t> Philosophie 20182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sp>
        <p:nvSpPr>
          <p:cNvPr id="5123" name="TextShape 2">
            <a:extLst>
              <a:ext uri="{FF2B5EF4-FFF2-40B4-BE49-F238E27FC236}">
                <a16:creationId xmlns:a16="http://schemas.microsoft.com/office/drawing/2014/main" id="{AC5FE14E-9C53-4646-A9C2-90E03692E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48125"/>
            <a:ext cx="4679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err="1"/>
              <a:t>uv</a:t>
            </a:r>
            <a:endParaRPr lang="de-DE" altLang="de-DE" sz="1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576973-549A-D944-AA1C-D1E20C2C3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80"/>
    </mc:Choice>
    <mc:Fallback xmlns="">
      <p:transition spd="slow" advTm="5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Shape 1">
            <a:extLst>
              <a:ext uri="{FF2B5EF4-FFF2-40B4-BE49-F238E27FC236}">
                <a16:creationId xmlns:a16="http://schemas.microsoft.com/office/drawing/2014/main" id="{DD0BD304-42EB-804D-BD70-49E93C80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2656"/>
            <a:ext cx="82296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6F43D46-5600-8046-9B06-BA8636588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248" y="475037"/>
            <a:ext cx="7882452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LAaG</a:t>
            </a:r>
            <a:r>
              <a:rPr lang="de-DE" altLang="de-DE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Philosophie 20182</a:t>
            </a: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600" dirty="0"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uch das Lehramtsstudium ist ein modular aufgebauter Studiengang. Ein Modul ist eine Zusammenstellung mehrerer Lehrveranstaltungen zu einem Themenkomplex. </a:t>
            </a:r>
            <a:r>
              <a:rPr lang="de-DE" altLang="de-DE" sz="1600" dirty="0">
                <a:ea typeface="Calibri" panose="020F0502020204030204" pitchFamily="34" charset="0"/>
                <a:cs typeface="Arial" panose="020B0604020202020204" pitchFamily="34" charset="0"/>
              </a:rPr>
              <a:t>Zum Teil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sind die zusammengestellten Lehrveranstaltungen immer gleich, </a:t>
            </a:r>
            <a:r>
              <a:rPr lang="de-DE" altLang="de-DE" sz="1600" dirty="0">
                <a:ea typeface="Calibri" panose="020F0502020204030204" pitchFamily="34" charset="0"/>
                <a:cs typeface="Arial" panose="020B0604020202020204" pitchFamily="34" charset="0"/>
              </a:rPr>
              <a:t>zum Teil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nicht. Immer gilt: Sie machen nur eine Pr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fung pro Modul, nicht pro Veranstaltung.</a:t>
            </a:r>
            <a:r>
              <a:rPr lang="de-DE" altLang="de-DE" sz="1600" dirty="0"/>
              <a:t> Die meisten unserer Module sind 12 LP wert, die auf ‚B6‘ enden, sind 6 LP groß (was ihren Namen erklärt). 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 Studiengang gliedert sich in folgende Teile: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600" dirty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661A14-ED19-8A4D-A664-9E95AB10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7C5B34-A46E-FC43-82B6-172C08A62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844" y="263691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34BAED1B-01B3-AC4F-84D8-236D8ED289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975145"/>
              </p:ext>
            </p:extLst>
          </p:nvPr>
        </p:nvGraphicFramePr>
        <p:xfrm>
          <a:off x="1043608" y="2463698"/>
          <a:ext cx="6336704" cy="336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442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00"/>
    </mc:Choice>
    <mc:Fallback xmlns="">
      <p:transition spd="slow" advTm="11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Shape 1">
            <a:extLst>
              <a:ext uri="{FF2B5EF4-FFF2-40B4-BE49-F238E27FC236}">
                <a16:creationId xmlns:a16="http://schemas.microsoft.com/office/drawing/2014/main" id="{DD0BD304-42EB-804D-BD70-49E93C80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2656"/>
            <a:ext cx="82296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 b="1" dirty="0" err="1"/>
              <a:t>LAaG</a:t>
            </a:r>
            <a:r>
              <a:rPr lang="de-DE" altLang="de-DE" sz="1600" b="1" dirty="0"/>
              <a:t> Philosophie 20182</a:t>
            </a:r>
          </a:p>
        </p:txBody>
      </p:sp>
      <p:sp>
        <p:nvSpPr>
          <p:cNvPr id="6147" name="TextShape 2">
            <a:extLst>
              <a:ext uri="{FF2B5EF4-FFF2-40B4-BE49-F238E27FC236}">
                <a16:creationId xmlns:a16="http://schemas.microsoft.com/office/drawing/2014/main" id="{7E06760F-CCB4-D847-803E-60ECB8A3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29000"/>
            <a:ext cx="8229600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281923-D3E0-D347-A4E1-6D47B257D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699647"/>
            <a:ext cx="856895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Die Pflichtmodule 1 und 2 enthalten die Einführung und die Logik; </a:t>
            </a:r>
            <a:r>
              <a:rPr lang="de-DE" altLang="de-DE" sz="1400">
                <a:ea typeface="Calibri" panose="020F0502020204030204" pitchFamily="34" charset="0"/>
                <a:cs typeface="Arial" panose="020B0604020202020204" pitchFamily="34" charset="0"/>
              </a:rPr>
              <a:t>sie führen ins Fach ein. 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Sie lernen dort beispielsweise, wie man philosophische Texte liest, was ein Argument ist und wie man einen Essay schreibt (der Schreibkurs ist im Logik-Modul enthalten).. Sie schreiben am Ende dieser Module eine Klausur, deren Note (wie alle Noten im Lehramt) zählen. Aber nur einige gehen in die Endnote ein: dies sind die Noten aus der Praktischen Philosophie B6, aus den beiden Wahlpflichtmodulen sowie aus einem oder zwei der Fachdidaktik-Module.</a:t>
            </a:r>
            <a:endParaRPr lang="de-DE" altLang="de-DE" sz="1400" dirty="0"/>
          </a:p>
          <a:p>
            <a:pPr lvl="0"/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Die Pflichtmodule 3 und 4 enthalten je eine Vorlesung und eine </a:t>
            </a:r>
            <a:r>
              <a:rPr lang="de-DE" alt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bung, die hier Lekt</a:t>
            </a:r>
            <a:r>
              <a:rPr lang="de-DE" alt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rekreis hei</a:t>
            </a:r>
            <a:r>
              <a:rPr lang="de-DE" alt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ß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t. Hier werden Ihnen grundlegende Fragen der einzelnen Arbeitsbereiche nahegebracht: Erkenntnistheorie, Moralphilosophie... -  Hier schreiben Sie eine Klausur. </a:t>
            </a:r>
            <a:endParaRPr lang="de-DE" altLang="de-DE" sz="1400" dirty="0"/>
          </a:p>
          <a:p>
            <a:pPr lvl="0"/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In den Fachdidaktik-Modulen verfassen Sie Portfolios – Textsammlung an der Schnittstelle von Wissenschaft, Unterricht und Berufsbiographie. Das Praxismodul umfasst das Schulpraktikum und eine Begleitveranstaltung.  – Die Vertiefungsmodule des Wahlpflichtbereiches enthalten nur noch Seminare. Zwei pro Modul, mit nur einer Pr</a:t>
            </a:r>
            <a:r>
              <a:rPr lang="de-DE" alt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fung. Die besteht in der Regel in einer Hausarbeit oder in Essays oder einer m</a:t>
            </a:r>
            <a:r>
              <a:rPr lang="de-DE" alt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ndlichen Pr</a:t>
            </a:r>
            <a:r>
              <a:rPr lang="de-DE" alt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fung. - Wenn Sie konkrete Eindr</a:t>
            </a:r>
            <a:r>
              <a:rPr lang="de-DE" altLang="de-DE" sz="1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cke über mögliche Inhalte wollen, schauen Sie einfach 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im Vorlesungsverzeichnis</a:t>
            </a:r>
            <a:r>
              <a:rPr lang="de-DE" altLang="de-DE" sz="1400" dirty="0">
                <a:ea typeface="Calibri" panose="020F0502020204030204" pitchFamily="34" charset="0"/>
                <a:cs typeface="Arial" panose="020B0604020202020204" pitchFamily="34" charset="0"/>
              </a:rPr>
              <a:t> nach.</a:t>
            </a:r>
            <a:endParaRPr lang="de-DE" altLang="de-DE" sz="1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15EC62-3D53-6944-BD2F-F186E39DE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00"/>
    </mc:Choice>
    <mc:Fallback xmlns="">
      <p:transition spd="slow" advTm="47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Macintosh PowerPoint</Application>
  <PresentationFormat>Bildschirmpräsentation (4:3)</PresentationFormat>
  <Paragraphs>19</Paragraphs>
  <Slides>3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</vt:i4>
      </vt:variant>
    </vt:vector>
  </HeadingPairs>
  <TitlesOfParts>
    <vt:vector size="11" baseType="lpstr">
      <vt:lpstr>ＭＳ Ｐゴシック</vt:lpstr>
      <vt:lpstr>Arial</vt:lpstr>
      <vt:lpstr>Calibri</vt:lpstr>
      <vt:lpstr>DejaVu Sans</vt:lpstr>
      <vt:lpstr>StarSymbol</vt:lpstr>
      <vt:lpstr>Times New Roman</vt:lpstr>
      <vt:lpstr>Office Theme</vt:lpstr>
      <vt:lpstr>1_Office Theme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Ulrich Vogel</dc:creator>
  <cp:lastModifiedBy>Ulrich Vogel</cp:lastModifiedBy>
  <cp:revision>62</cp:revision>
  <cp:lastPrinted>2018-04-06T09:58:17Z</cp:lastPrinted>
  <dcterms:modified xsi:type="dcterms:W3CDTF">2020-10-14T14:26:23Z</dcterms:modified>
</cp:coreProperties>
</file>