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8"/>
    <p:restoredTop sz="94632"/>
  </p:normalViewPr>
  <p:slideViewPr>
    <p:cSldViewPr snapToGrid="0" snapToObjects="1">
      <p:cViewPr varScale="1">
        <p:scale>
          <a:sx n="114" d="100"/>
          <a:sy n="114" d="100"/>
        </p:scale>
        <p:origin x="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4218A-3E8C-C840-8B0C-7FEEA1F39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Tipps zur Erstellung von Hausarbeiten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D19D9E-EDC3-5C4D-A45B-ACCD3D304C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Daniel Minkin</a:t>
            </a:r>
          </a:p>
        </p:txBody>
      </p:sp>
    </p:spTree>
    <p:extLst>
      <p:ext uri="{BB962C8B-B14F-4D97-AF65-F5344CB8AC3E}">
        <p14:creationId xmlns:p14="http://schemas.microsoft.com/office/powerpoint/2010/main" val="398959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I:</a:t>
            </a:r>
            <a:br>
              <a:rPr lang="de-DE" sz="3000" cap="small" dirty="0"/>
            </a:br>
            <a:r>
              <a:rPr lang="de-DE" sz="3000" b="1" dirty="0"/>
              <a:t>Themenfindung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de-DE" cap="small" dirty="0"/>
              <a:t>Erste Schritte</a:t>
            </a:r>
          </a:p>
          <a:p>
            <a:r>
              <a:rPr lang="de-DE" dirty="0"/>
              <a:t>Seminarthemen -&gt; Auswahl -&gt; Dozentengespräch</a:t>
            </a:r>
          </a:p>
          <a:p>
            <a:r>
              <a:rPr lang="de-DE" dirty="0"/>
              <a:t>Allgemeines Interesse -&gt; Dozentengespräch -&gt;                                          -&gt; Verbindung zum Seminar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cap="small" dirty="0"/>
              <a:t>Allgemeine Hinweise</a:t>
            </a:r>
          </a:p>
          <a:p>
            <a:r>
              <a:rPr lang="de-DE" dirty="0"/>
              <a:t>Machen Sie sich bereits während des laufenden Semesters Überlegungen zu einem Thema</a:t>
            </a:r>
          </a:p>
          <a:p>
            <a:r>
              <a:rPr lang="de-DE" dirty="0"/>
              <a:t>Formulieren Sie Ihr Thema in Form einer Frage</a:t>
            </a:r>
          </a:p>
          <a:p>
            <a:r>
              <a:rPr lang="de-DE" dirty="0"/>
              <a:t>Erstellen Sie ein Thesenpapier oder Exposé</a:t>
            </a:r>
          </a:p>
          <a:p>
            <a:r>
              <a:rPr lang="de-DE" dirty="0"/>
              <a:t>Halten Sie interessante Gedanken durch Notizen fest</a:t>
            </a:r>
          </a:p>
          <a:p>
            <a:pPr lvl="1"/>
            <a:r>
              <a:rPr lang="de-DE" dirty="0"/>
              <a:t>Nutzen Sie ggf. hierfür Notizen-Apps (z.B. </a:t>
            </a:r>
            <a:r>
              <a:rPr lang="de-DE" dirty="0" err="1"/>
              <a:t>Evernote</a:t>
            </a:r>
            <a:r>
              <a:rPr lang="de-DE" dirty="0"/>
              <a:t>)</a:t>
            </a:r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724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II:</a:t>
            </a:r>
            <a:br>
              <a:rPr lang="de-DE" sz="3000" cap="small" dirty="0"/>
            </a:br>
            <a:r>
              <a:rPr lang="de-DE" sz="3000" b="1" dirty="0"/>
              <a:t>Bearbeitung des Themas</a:t>
            </a:r>
            <a:br>
              <a:rPr lang="de-DE" sz="3000" b="1" dirty="0"/>
            </a:br>
            <a:br>
              <a:rPr lang="de-DE" sz="3000" b="1" dirty="0"/>
            </a:br>
            <a:r>
              <a:rPr lang="de-DE" sz="2400" b="1" dirty="0"/>
              <a:t>• Recherche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cap="small" dirty="0"/>
              <a:t>Thema eingrenzen</a:t>
            </a:r>
          </a:p>
          <a:p>
            <a:r>
              <a:rPr lang="de-DE" dirty="0"/>
              <a:t>Verschaffen Sie sich einen Überblick</a:t>
            </a:r>
          </a:p>
          <a:p>
            <a:pPr lvl="1"/>
            <a:r>
              <a:rPr lang="de-DE" dirty="0"/>
              <a:t>Nutzen Sie Überblicksartikel</a:t>
            </a:r>
          </a:p>
          <a:p>
            <a:pPr lvl="2"/>
            <a:r>
              <a:rPr lang="de-DE" dirty="0"/>
              <a:t>Handbücher</a:t>
            </a:r>
          </a:p>
          <a:p>
            <a:pPr lvl="2"/>
            <a:r>
              <a:rPr lang="de-DE" dirty="0"/>
              <a:t>Wörterbücher</a:t>
            </a:r>
          </a:p>
          <a:p>
            <a:pPr lvl="2"/>
            <a:r>
              <a:rPr lang="de-DE" dirty="0"/>
              <a:t>(Internet)Enzyklopädien </a:t>
            </a:r>
          </a:p>
          <a:p>
            <a:pPr lvl="3"/>
            <a:r>
              <a:rPr lang="de-DE" dirty="0"/>
              <a:t>Stanford </a:t>
            </a:r>
            <a:r>
              <a:rPr lang="de-DE" dirty="0" err="1"/>
              <a:t>Encyclopedia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Philosophy</a:t>
            </a:r>
            <a:r>
              <a:rPr lang="de-DE" dirty="0"/>
              <a:t> –&gt; </a:t>
            </a:r>
            <a:r>
              <a:rPr lang="de-DE" dirty="0" err="1"/>
              <a:t>plato.stanford.edu</a:t>
            </a:r>
            <a:endParaRPr lang="de-DE" dirty="0"/>
          </a:p>
          <a:p>
            <a:pPr lvl="3"/>
            <a:r>
              <a:rPr lang="de-DE" dirty="0"/>
              <a:t>Internet </a:t>
            </a:r>
            <a:r>
              <a:rPr lang="de-DE" dirty="0" err="1"/>
              <a:t>Encyclopedia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Philosophy</a:t>
            </a:r>
            <a:r>
              <a:rPr lang="de-DE" dirty="0"/>
              <a:t> –&gt; </a:t>
            </a:r>
            <a:r>
              <a:rPr lang="de-DE" dirty="0" err="1"/>
              <a:t>iep.utm.edu</a:t>
            </a:r>
            <a:endParaRPr lang="de-DE" dirty="0"/>
          </a:p>
          <a:p>
            <a:pPr lvl="2"/>
            <a:r>
              <a:rPr lang="de-DE" dirty="0"/>
              <a:t>Einführende Sammelbände</a:t>
            </a:r>
          </a:p>
          <a:p>
            <a:pPr lvl="2"/>
            <a:r>
              <a:rPr lang="de-DE" dirty="0"/>
              <a:t>Einführungen (bedingt)</a:t>
            </a:r>
          </a:p>
          <a:p>
            <a:r>
              <a:rPr lang="de-DE" dirty="0"/>
              <a:t>Wählen Sie einen Aspekt der jeweiligen Debatte aus </a:t>
            </a:r>
          </a:p>
          <a:p>
            <a:pPr marL="0" indent="0">
              <a:buNone/>
            </a:pPr>
            <a:endParaRPr lang="de-DE" dirty="0"/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712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II:</a:t>
            </a:r>
            <a:br>
              <a:rPr lang="de-DE" sz="3000" cap="small" dirty="0"/>
            </a:br>
            <a:r>
              <a:rPr lang="de-DE" sz="3000" b="1" dirty="0"/>
              <a:t>Bearbeitung des Themas</a:t>
            </a:r>
            <a:br>
              <a:rPr lang="de-DE" sz="3000" b="1" dirty="0"/>
            </a:br>
            <a:br>
              <a:rPr lang="de-DE" sz="3000" b="1" dirty="0"/>
            </a:br>
            <a:r>
              <a:rPr lang="de-DE" sz="2400" b="1" dirty="0"/>
              <a:t>• Recherche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cap="small" dirty="0"/>
              <a:t>Vertiefung</a:t>
            </a:r>
          </a:p>
          <a:p>
            <a:r>
              <a:rPr lang="de-DE" dirty="0"/>
              <a:t>Besorgen Sie sich die Primärliteratur</a:t>
            </a:r>
          </a:p>
          <a:p>
            <a:pPr lvl="1"/>
            <a:r>
              <a:rPr lang="de-DE" dirty="0"/>
              <a:t>Nutzen Sie Datenbanken</a:t>
            </a:r>
          </a:p>
          <a:p>
            <a:pPr lvl="2"/>
            <a:r>
              <a:rPr lang="de-DE" dirty="0"/>
              <a:t>Katalog Plus –&gt; </a:t>
            </a:r>
            <a:r>
              <a:rPr lang="de-DE" dirty="0" err="1"/>
              <a:t>hds.hebis.de</a:t>
            </a:r>
            <a:r>
              <a:rPr lang="de-DE" dirty="0"/>
              <a:t>/</a:t>
            </a:r>
            <a:r>
              <a:rPr lang="de-DE" dirty="0" err="1"/>
              <a:t>ubmr</a:t>
            </a:r>
            <a:endParaRPr lang="de-DE" dirty="0"/>
          </a:p>
          <a:p>
            <a:pPr lvl="2"/>
            <a:r>
              <a:rPr lang="de-DE" dirty="0" err="1"/>
              <a:t>PhilPapers</a:t>
            </a:r>
            <a:r>
              <a:rPr lang="de-DE" dirty="0"/>
              <a:t> –&gt; </a:t>
            </a:r>
            <a:r>
              <a:rPr lang="de-DE" dirty="0" err="1"/>
              <a:t>philpapers.org</a:t>
            </a:r>
            <a:endParaRPr lang="de-DE" dirty="0"/>
          </a:p>
          <a:p>
            <a:pPr lvl="2"/>
            <a:r>
              <a:rPr lang="de-DE" dirty="0"/>
              <a:t>JSTOR –&gt; </a:t>
            </a:r>
            <a:r>
              <a:rPr lang="de-DE" dirty="0" err="1"/>
              <a:t>jstor.org</a:t>
            </a:r>
            <a:endParaRPr lang="de-DE" dirty="0"/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503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II:</a:t>
            </a:r>
            <a:br>
              <a:rPr lang="de-DE" sz="3000" cap="small" dirty="0"/>
            </a:br>
            <a:r>
              <a:rPr lang="de-DE" sz="3000" b="1" dirty="0"/>
              <a:t>Bearbeitung des Themas</a:t>
            </a:r>
            <a:br>
              <a:rPr lang="de-DE" sz="3000" b="1" dirty="0"/>
            </a:br>
            <a:br>
              <a:rPr lang="de-DE" sz="3000" b="1" dirty="0"/>
            </a:br>
            <a:r>
              <a:rPr lang="de-DE" sz="2400" b="1" dirty="0"/>
              <a:t>• Recherche</a:t>
            </a:r>
            <a:br>
              <a:rPr lang="de-DE" sz="2400" b="1" dirty="0"/>
            </a:br>
            <a:r>
              <a:rPr lang="de-DE" sz="2400" b="1" dirty="0"/>
              <a:t>• Lesen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cap="small" dirty="0"/>
              <a:t>Texte Bearbeiten</a:t>
            </a:r>
          </a:p>
          <a:p>
            <a:r>
              <a:rPr lang="de-DE" dirty="0"/>
              <a:t>Zentrale Texte müssen ggf. mehrfach gelesen werden</a:t>
            </a:r>
          </a:p>
          <a:p>
            <a:r>
              <a:rPr lang="de-DE" dirty="0"/>
              <a:t>Arbeiten Sie zentrale Informationen heraus</a:t>
            </a:r>
          </a:p>
          <a:p>
            <a:pPr lvl="1"/>
            <a:r>
              <a:rPr lang="de-DE" dirty="0"/>
              <a:t>Durch Markierungen</a:t>
            </a:r>
          </a:p>
          <a:p>
            <a:pPr lvl="1"/>
            <a:r>
              <a:rPr lang="de-DE" dirty="0"/>
              <a:t>Durch Exzerpte</a:t>
            </a:r>
          </a:p>
          <a:p>
            <a:pPr lvl="1"/>
            <a:r>
              <a:rPr lang="de-DE" dirty="0"/>
              <a:t>Durch Zusammenfassungen </a:t>
            </a:r>
          </a:p>
          <a:p>
            <a:pPr marL="502920" lvl="1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cap="small" dirty="0"/>
              <a:t>Digitale und klassische Textarbeit</a:t>
            </a:r>
          </a:p>
          <a:p>
            <a:r>
              <a:rPr lang="de-DE" dirty="0"/>
              <a:t>Arbeitsökonomisch hat die digitale Arbeit diverse Vorteile</a:t>
            </a:r>
          </a:p>
          <a:p>
            <a:pPr lvl="1"/>
            <a:r>
              <a:rPr lang="de-DE" dirty="0"/>
              <a:t>Mobilität</a:t>
            </a:r>
          </a:p>
          <a:p>
            <a:pPr lvl="1"/>
            <a:r>
              <a:rPr lang="de-DE" dirty="0"/>
              <a:t>Sparen von Papier, Geld und Druckerschwärze</a:t>
            </a:r>
          </a:p>
          <a:p>
            <a:pPr lvl="1"/>
            <a:r>
              <a:rPr lang="de-DE" dirty="0"/>
              <a:t>Suchfunktionen</a:t>
            </a:r>
          </a:p>
          <a:p>
            <a:pPr lvl="1"/>
            <a:r>
              <a:rPr lang="de-DE" dirty="0"/>
              <a:t>etc.</a:t>
            </a:r>
          </a:p>
          <a:p>
            <a:r>
              <a:rPr lang="de-DE" dirty="0"/>
              <a:t>Das klassische Arbeiten erscheint vielen jedoch als angenehmer</a:t>
            </a:r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889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II:</a:t>
            </a:r>
            <a:br>
              <a:rPr lang="de-DE" sz="3000" cap="small" dirty="0"/>
            </a:br>
            <a:r>
              <a:rPr lang="de-DE" sz="3000" b="1" dirty="0"/>
              <a:t>Bearbeitung des Themas</a:t>
            </a:r>
            <a:br>
              <a:rPr lang="de-DE" sz="3000" b="1" dirty="0"/>
            </a:br>
            <a:br>
              <a:rPr lang="de-DE" sz="3000" b="1" dirty="0"/>
            </a:br>
            <a:r>
              <a:rPr lang="de-DE" sz="2400" b="1" dirty="0"/>
              <a:t>• Recherche</a:t>
            </a:r>
            <a:br>
              <a:rPr lang="de-DE" sz="2400" b="1" dirty="0"/>
            </a:br>
            <a:r>
              <a:rPr lang="de-DE" sz="2400" b="1" dirty="0"/>
              <a:t>• Lesen</a:t>
            </a:r>
            <a:br>
              <a:rPr lang="de-DE" sz="2400" b="1" dirty="0"/>
            </a:br>
            <a:r>
              <a:rPr lang="de-DE" sz="2400" b="1" dirty="0"/>
              <a:t>• Schreiben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de-DE" cap="small" dirty="0"/>
              <a:t>Hilfestellungen</a:t>
            </a:r>
          </a:p>
          <a:p>
            <a:r>
              <a:rPr lang="de-DE" dirty="0"/>
              <a:t>Studieren Sie vor dem Schreiben die Anleitungen zum wissenschaftlichen Arbeiten auf den Seiten des Instituts –&gt; https://</a:t>
            </a:r>
            <a:r>
              <a:rPr lang="de-DE" dirty="0" err="1"/>
              <a:t>www.uni-marburg.de</a:t>
            </a:r>
            <a:r>
              <a:rPr lang="de-DE" dirty="0"/>
              <a:t>/de(fb03/</a:t>
            </a:r>
            <a:r>
              <a:rPr lang="de-DE" dirty="0" err="1"/>
              <a:t>philosophie</a:t>
            </a:r>
            <a:r>
              <a:rPr lang="de-DE" dirty="0"/>
              <a:t>/</a:t>
            </a:r>
            <a:r>
              <a:rPr lang="de-DE" dirty="0" err="1"/>
              <a:t>studium</a:t>
            </a:r>
            <a:r>
              <a:rPr lang="de-DE" dirty="0"/>
              <a:t>/</a:t>
            </a:r>
            <a:r>
              <a:rPr lang="de-DE" dirty="0" err="1"/>
              <a:t>wiss</a:t>
            </a:r>
            <a:endParaRPr lang="de-DE" dirty="0"/>
          </a:p>
          <a:p>
            <a:r>
              <a:rPr lang="de-DE" dirty="0"/>
              <a:t>Verwenden Sie die dort hochgeladenen Formatvorlagen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cap="small" dirty="0"/>
              <a:t>Schreiben in Phasen</a:t>
            </a:r>
          </a:p>
          <a:p>
            <a:r>
              <a:rPr lang="de-DE" dirty="0"/>
              <a:t>Formatieren Sie Ihr Dokument vor dem Schreibprozess</a:t>
            </a:r>
          </a:p>
          <a:p>
            <a:r>
              <a:rPr lang="de-DE" dirty="0"/>
              <a:t>Erarbeiten Sie eine Systematik ihrer Schreibphasen</a:t>
            </a:r>
          </a:p>
          <a:p>
            <a:pPr lvl="1"/>
            <a:r>
              <a:rPr lang="de-DE" dirty="0"/>
              <a:t>z.B.: zuerst den Hauptteil, dann den Schluss, dann die Einleitung </a:t>
            </a:r>
          </a:p>
          <a:p>
            <a:r>
              <a:rPr lang="de-DE" dirty="0"/>
              <a:t>Achten Sie auf formale Richtigkeit</a:t>
            </a:r>
          </a:p>
          <a:p>
            <a:pPr lvl="1"/>
            <a:r>
              <a:rPr lang="de-DE" dirty="0"/>
              <a:t>z.B.: die Übereinstimmung von Kurzbibliographie und Literaturverzeichnis</a:t>
            </a:r>
          </a:p>
          <a:p>
            <a:r>
              <a:rPr lang="de-DE" dirty="0"/>
              <a:t>Denken Sie daran, dass bereits geschriebene Teile geändert werden müssen.</a:t>
            </a:r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75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II:</a:t>
            </a:r>
            <a:br>
              <a:rPr lang="de-DE" sz="3000" cap="small" dirty="0"/>
            </a:br>
            <a:r>
              <a:rPr lang="de-DE" sz="3000" b="1" dirty="0"/>
              <a:t>Bearbeitung des Themas</a:t>
            </a:r>
            <a:br>
              <a:rPr lang="de-DE" sz="3000" b="1" dirty="0"/>
            </a:br>
            <a:br>
              <a:rPr lang="de-DE" sz="3000" b="1" dirty="0"/>
            </a:br>
            <a:r>
              <a:rPr lang="de-DE" sz="2400" b="1" dirty="0"/>
              <a:t>• Recherche</a:t>
            </a:r>
            <a:br>
              <a:rPr lang="de-DE" sz="2400" b="1" dirty="0"/>
            </a:br>
            <a:r>
              <a:rPr lang="de-DE" sz="2400" b="1" dirty="0"/>
              <a:t>• Lesen</a:t>
            </a:r>
            <a:br>
              <a:rPr lang="de-DE" sz="2400" b="1" dirty="0"/>
            </a:br>
            <a:r>
              <a:rPr lang="de-DE" sz="2400" b="1" dirty="0"/>
              <a:t>• Schreiben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cap="small" dirty="0"/>
              <a:t>Ideen entwickeln</a:t>
            </a:r>
          </a:p>
          <a:p>
            <a:r>
              <a:rPr lang="de-DE" dirty="0"/>
              <a:t>Greifen Sie zurück auf Ihre Notizen</a:t>
            </a:r>
          </a:p>
          <a:p>
            <a:r>
              <a:rPr lang="de-DE" dirty="0"/>
              <a:t>Diskutieren Sie mit Ihren </a:t>
            </a:r>
            <a:r>
              <a:rPr lang="de-DE" dirty="0" err="1"/>
              <a:t>Kommiliton</a:t>
            </a:r>
            <a:r>
              <a:rPr lang="de-DE" dirty="0"/>
              <a:t>*innen über Ihre Ideen</a:t>
            </a:r>
          </a:p>
          <a:p>
            <a:pPr lvl="1"/>
            <a:r>
              <a:rPr lang="de-DE" dirty="0"/>
              <a:t>Bilden Sie Lerngruppen</a:t>
            </a:r>
          </a:p>
          <a:p>
            <a:pPr marL="0" indent="0">
              <a:buNone/>
            </a:pPr>
            <a:r>
              <a:rPr lang="de-DE" cap="small" dirty="0"/>
              <a:t>Probleme</a:t>
            </a:r>
          </a:p>
          <a:p>
            <a:r>
              <a:rPr lang="de-DE" dirty="0"/>
              <a:t>Sprechen Sie bei Problemen mit der Bearbeitung des Themas mit Ihrem*</a:t>
            </a:r>
            <a:r>
              <a:rPr lang="de-DE" dirty="0" err="1"/>
              <a:t>r</a:t>
            </a:r>
            <a:r>
              <a:rPr lang="de-DE" dirty="0"/>
              <a:t> Betreuer*in</a:t>
            </a:r>
          </a:p>
          <a:p>
            <a:r>
              <a:rPr lang="de-DE" dirty="0"/>
              <a:t>Änderung des Themas sollte als letzte Zuflucht gesucht werden</a:t>
            </a:r>
          </a:p>
          <a:p>
            <a:pPr marL="0" indent="0">
              <a:buNone/>
            </a:pPr>
            <a:endParaRPr lang="de-DE" cap="small" dirty="0"/>
          </a:p>
          <a:p>
            <a:pPr marL="0" indent="0">
              <a:buNone/>
            </a:pPr>
            <a:r>
              <a:rPr lang="de-DE" cap="small" dirty="0"/>
              <a:t>Sicherung</a:t>
            </a:r>
          </a:p>
          <a:p>
            <a:r>
              <a:rPr lang="de-DE" dirty="0"/>
              <a:t>Speichern Sie Ihr Dokument an mehreren Orten</a:t>
            </a:r>
          </a:p>
          <a:p>
            <a:pPr lvl="1"/>
            <a:r>
              <a:rPr lang="de-DE" dirty="0"/>
              <a:t>Etwa auf der lokalen Festplatte und in der Cloud (etwa bei Dropbox)</a:t>
            </a:r>
          </a:p>
          <a:p>
            <a:pPr marL="0" indent="0">
              <a:buNone/>
            </a:pPr>
            <a:endParaRPr lang="de-DE" dirty="0"/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569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20895-E1C3-B94E-810B-678547F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cap="small" dirty="0"/>
              <a:t>Phase III:</a:t>
            </a:r>
            <a:br>
              <a:rPr lang="de-DE" sz="3000" cap="small" dirty="0"/>
            </a:br>
            <a:r>
              <a:rPr lang="de-DE" sz="3000" b="1" dirty="0"/>
              <a:t>Kontrolle</a:t>
            </a:r>
            <a:br>
              <a:rPr lang="de-DE" sz="2400" b="1" dirty="0"/>
            </a:br>
            <a:endParaRPr lang="de-DE" sz="24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EB08C-8BEA-5B4E-9D13-0396CBC59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cap="small" dirty="0"/>
              <a:t>Selbst- und Fremdprüfung</a:t>
            </a:r>
          </a:p>
          <a:p>
            <a:r>
              <a:rPr lang="de-DE" dirty="0"/>
              <a:t>Lesen Sie Ihre Arbeit nach dem Schreiben ein Mal durch und verbessern Sie grobe Fehler oder Unklarheiten</a:t>
            </a:r>
          </a:p>
          <a:p>
            <a:r>
              <a:rPr lang="de-DE" dirty="0"/>
              <a:t>Lassen Sie Ihre Arbeit von anderen </a:t>
            </a:r>
            <a:r>
              <a:rPr lang="de-DE" dirty="0" err="1"/>
              <a:t>korrekturlesen</a:t>
            </a:r>
            <a:r>
              <a:rPr lang="de-DE" dirty="0"/>
              <a:t> – ggf. von mehreren Personen</a:t>
            </a:r>
          </a:p>
          <a:p>
            <a:pPr lvl="1"/>
            <a:r>
              <a:rPr lang="de-DE" dirty="0"/>
              <a:t>Etwa von einer fachkundigen und einer externen</a:t>
            </a:r>
          </a:p>
          <a:p>
            <a:r>
              <a:rPr lang="de-DE" dirty="0"/>
              <a:t>Lesen Sie die korrekturgelesene Arbeit noch einmal selbst durch und verbessern Sie grobe wie auch kleine Fehler (etwa </a:t>
            </a:r>
            <a:r>
              <a:rPr lang="de-DE" dirty="0" err="1"/>
              <a:t>Tipzfehler</a:t>
            </a:r>
            <a:r>
              <a:rPr lang="de-DE" dirty="0"/>
              <a:t>) </a:t>
            </a:r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9991175"/>
      </p:ext>
    </p:extLst>
  </p:cSld>
  <p:clrMapOvr>
    <a:masterClrMapping/>
  </p:clrMapOvr>
</p:sld>
</file>

<file path=ppt/theme/theme1.xml><?xml version="1.0" encoding="utf-8"?>
<a:theme xmlns:a="http://schemas.openxmlformats.org/drawingml/2006/main" name="Rahmen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Rahmen</Template>
  <TotalTime>0</TotalTime>
  <Words>510</Words>
  <Application>Microsoft Macintosh PowerPoint</Application>
  <PresentationFormat>Breitbild</PresentationFormat>
  <Paragraphs>86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Rahmen</vt:lpstr>
      <vt:lpstr>Tipps zur Erstellung von Hausarbeiten</vt:lpstr>
      <vt:lpstr>Phase I: Themenfindung</vt:lpstr>
      <vt:lpstr>Phase II: Bearbeitung des Themas  • Recherche</vt:lpstr>
      <vt:lpstr>Phase II: Bearbeitung des Themas  • Recherche</vt:lpstr>
      <vt:lpstr>Phase II: Bearbeitung des Themas  • Recherche • Lesen</vt:lpstr>
      <vt:lpstr>Phase II: Bearbeitung des Themas  • Recherche • Lesen • Schreiben</vt:lpstr>
      <vt:lpstr>Phase II: Bearbeitung des Themas  • Recherche • Lesen • Schreiben</vt:lpstr>
      <vt:lpstr>Phase III: Kontrolle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 Minkin</dc:creator>
  <cp:lastModifiedBy>Daniel Minkin</cp:lastModifiedBy>
  <cp:revision>10</cp:revision>
  <dcterms:created xsi:type="dcterms:W3CDTF">2020-02-09T21:44:03Z</dcterms:created>
  <dcterms:modified xsi:type="dcterms:W3CDTF">2020-02-10T07:43:51Z</dcterms:modified>
</cp:coreProperties>
</file>