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nja Veelen" initials="SV" lastIdx="1" clrIdx="0">
    <p:extLst>
      <p:ext uri="{19B8F6BF-5375-455C-9EA6-DF929625EA0E}">
        <p15:presenceInfo xmlns:p15="http://schemas.microsoft.com/office/powerpoint/2012/main" userId="5aa2253c9e8e5c94" providerId="Windows Live"/>
      </p:ext>
    </p:extLst>
  </p:cmAuthor>
  <p:cmAuthor id="2" name="Anne-Mareike Weber" initials="AW" lastIdx="1" clrIdx="1">
    <p:extLst>
      <p:ext uri="{19B8F6BF-5375-455C-9EA6-DF929625EA0E}">
        <p15:presenceInfo xmlns:p15="http://schemas.microsoft.com/office/powerpoint/2012/main" userId="Anne-Mareike Web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B2B0"/>
    <a:srgbClr val="A1D9F5"/>
    <a:srgbClr val="8ECFDE"/>
    <a:srgbClr val="A0D7F2"/>
    <a:srgbClr val="93D1D9"/>
    <a:srgbClr val="8BC6E1"/>
    <a:srgbClr val="94D8D2"/>
    <a:srgbClr val="679994"/>
    <a:srgbClr val="55A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D7594-CD25-45F7-94F9-A677BB941C5A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0E209-62A6-4794-B62C-C7E278C0C65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26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41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28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72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74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71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77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3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66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3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47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25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91834-E33D-4AD0-B221-F8B6C8FC9F30}" type="datetimeFigureOut">
              <a:rPr lang="de-DE" smtClean="0"/>
              <a:pPr/>
              <a:t>01.09.2023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06C67-70A0-4111-AC52-2EAB27FBEAC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57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ni-marburg.de/fb03/studium/anmeldunge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23528" y="26064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Fachbereich   </a:t>
            </a: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03</a:t>
            </a:r>
          </a:p>
          <a:p>
            <a:r>
              <a:rPr lang="de-DE" sz="1400" dirty="0"/>
              <a:t>Gesellschaftswissenschaften und Philosophie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1619672" y="319699"/>
            <a:ext cx="0" cy="233336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1144334" y="1304096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u="sng" dirty="0"/>
              <a:t>Termine und Fristen im Wintersemester </a:t>
            </a:r>
            <a:r>
              <a:rPr lang="de-DE" sz="2400" b="1" u="sng" dirty="0" smtClean="0"/>
              <a:t>2023/2024</a:t>
            </a:r>
            <a:endParaRPr lang="de-DE" sz="2400" b="1" u="sng" dirty="0"/>
          </a:p>
        </p:txBody>
      </p:sp>
      <p:sp>
        <p:nvSpPr>
          <p:cNvPr id="15" name="Rechteck 14"/>
          <p:cNvSpPr/>
          <p:nvPr/>
        </p:nvSpPr>
        <p:spPr>
          <a:xfrm>
            <a:off x="408350" y="2676211"/>
            <a:ext cx="869839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6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  <a:sym typeface="Wingdings" pitchFamily="2" charset="2"/>
              </a:rPr>
              <a:t></a:t>
            </a:r>
            <a:r>
              <a:rPr lang="de-DE" sz="26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de-DE" sz="1400" b="1" dirty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Anmeldung zu Lehrveranstaltungen: 01. Oktober </a:t>
            </a:r>
            <a:r>
              <a:rPr lang="de-DE" sz="1400" b="1" dirty="0" smtClean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bis 02. </a:t>
            </a:r>
            <a:r>
              <a:rPr lang="de-DE" sz="1400" b="1" dirty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November </a:t>
            </a:r>
            <a:r>
              <a:rPr lang="de-DE" sz="1400" b="1" dirty="0" smtClean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2023*</a:t>
            </a:r>
            <a:endParaRPr lang="de-DE" sz="900" dirty="0">
              <a:solidFill>
                <a:prstClr val="black"/>
              </a:solidFill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600" b="1" dirty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	</a:t>
            </a:r>
            <a:r>
              <a:rPr lang="de-DE" sz="14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(zu Veranstaltungen mit Teilnehmerbegrenzung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	/ Platzvergabeverfahren:   01. Oktober bis </a:t>
            </a:r>
            <a:r>
              <a:rPr lang="de-DE" sz="1400" b="1" dirty="0" smtClean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23. </a:t>
            </a:r>
            <a:r>
              <a:rPr lang="de-DE" sz="14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Oktober </a:t>
            </a:r>
            <a:r>
              <a:rPr lang="de-DE" sz="1400" b="1" dirty="0" smtClean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2023*</a:t>
            </a:r>
            <a:endParaRPr lang="de-DE" sz="1400" b="1" dirty="0">
              <a:solidFill>
                <a:schemeClr val="bg1">
                  <a:lumMod val="50000"/>
                </a:schemeClr>
              </a:solidFill>
              <a:ea typeface="Calibri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                       </a:t>
            </a:r>
            <a:r>
              <a:rPr lang="de-DE" sz="1400" b="1" dirty="0">
                <a:solidFill>
                  <a:schemeClr val="bg1">
                    <a:lumMod val="50000"/>
                  </a:schemeClr>
                </a:solidFill>
              </a:rPr>
              <a:t>Zuteilung/Bekanntgabe der Plätze: </a:t>
            </a:r>
            <a:r>
              <a:rPr lang="de-DE" sz="1400" b="1" dirty="0" smtClean="0">
                <a:solidFill>
                  <a:schemeClr val="bg1">
                    <a:lumMod val="50000"/>
                  </a:schemeClr>
                </a:solidFill>
              </a:rPr>
              <a:t>Am 24. </a:t>
            </a:r>
            <a:r>
              <a:rPr lang="de-DE" sz="1400" b="1" dirty="0">
                <a:solidFill>
                  <a:schemeClr val="bg1">
                    <a:lumMod val="50000"/>
                  </a:schemeClr>
                </a:solidFill>
              </a:rPr>
              <a:t>Oktober </a:t>
            </a:r>
            <a:r>
              <a:rPr lang="de-DE" sz="1400" b="1" dirty="0" smtClean="0">
                <a:solidFill>
                  <a:schemeClr val="bg1">
                    <a:lumMod val="50000"/>
                  </a:schemeClr>
                </a:solidFill>
              </a:rPr>
              <a:t>2023</a:t>
            </a:r>
            <a:r>
              <a:rPr lang="de-DE" sz="1400" b="1" dirty="0" smtClean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)</a:t>
            </a:r>
            <a:endParaRPr lang="de-DE" sz="500" b="1" dirty="0">
              <a:solidFill>
                <a:schemeClr val="bg1">
                  <a:lumMod val="50000"/>
                </a:schemeClr>
              </a:solidFill>
              <a:ea typeface="Calibri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400" b="1" dirty="0">
              <a:solidFill>
                <a:schemeClr val="bg1">
                  <a:lumMod val="50000"/>
                </a:schemeClr>
              </a:solidFill>
              <a:ea typeface="Calibri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          </a:t>
            </a:r>
            <a:r>
              <a:rPr lang="de-DE" sz="1400" b="1" dirty="0">
                <a:ea typeface="Calibri" pitchFamily="34" charset="0"/>
                <a:cs typeface="Arial" pitchFamily="34" charset="0"/>
                <a:sym typeface="Wingdings" pitchFamily="2" charset="2"/>
              </a:rPr>
              <a:t>Abmeldungen von Lehrveranstaltungen: 01. Oktober </a:t>
            </a:r>
            <a:r>
              <a:rPr lang="de-DE" sz="1400" b="1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2023 </a:t>
            </a:r>
            <a:r>
              <a:rPr lang="de-DE" sz="1400" b="1" dirty="0">
                <a:ea typeface="Calibri" pitchFamily="34" charset="0"/>
                <a:cs typeface="Arial" pitchFamily="34" charset="0"/>
                <a:sym typeface="Wingdings" pitchFamily="2" charset="2"/>
              </a:rPr>
              <a:t>bis 31. März </a:t>
            </a:r>
            <a:r>
              <a:rPr lang="de-DE" sz="1400" b="1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2024</a:t>
            </a:r>
            <a:endParaRPr lang="de-DE" sz="1400" dirty="0">
              <a:cs typeface="Arial" pitchFamily="34" charset="0"/>
              <a:sym typeface="Wingdings" pitchFamily="2" charset="2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</a:t>
            </a:r>
            <a:r>
              <a:rPr lang="de-DE" sz="1600" b="1" dirty="0">
                <a:solidFill>
                  <a:prstClr val="black"/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de-DE" sz="16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zu Prüfungen/verbindlichen Studienleistungen: </a:t>
            </a:r>
            <a:r>
              <a:rPr lang="de-DE" sz="16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17. </a:t>
            </a:r>
            <a:r>
              <a:rPr lang="de-DE" sz="16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Oktober </a:t>
            </a:r>
            <a:r>
              <a:rPr lang="de-DE" sz="16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2023 </a:t>
            </a:r>
            <a:r>
              <a:rPr lang="de-DE" sz="16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bis </a:t>
            </a:r>
            <a:r>
              <a:rPr lang="de-DE" sz="16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15. Januar 2024</a:t>
            </a:r>
            <a:endParaRPr lang="de-DE" sz="1600" b="1" dirty="0">
              <a:solidFill>
                <a:schemeClr val="accent2">
                  <a:lumMod val="75000"/>
                </a:schemeClr>
              </a:solidFill>
              <a:sym typeface="Wingdings" pitchFamily="2" charset="2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 smtClean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 </a:t>
            </a:r>
            <a:r>
              <a:rPr lang="de-DE" sz="16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zu Wiederholungsprüfungen: 01. März </a:t>
            </a:r>
            <a:r>
              <a:rPr lang="de-DE" sz="16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bis </a:t>
            </a:r>
            <a:r>
              <a:rPr lang="de-DE" sz="16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15. April </a:t>
            </a:r>
            <a:r>
              <a:rPr lang="de-DE" sz="1600" b="1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2024</a:t>
            </a:r>
            <a:endParaRPr lang="de-DE" sz="1600" b="1" dirty="0">
              <a:solidFill>
                <a:prstClr val="black"/>
              </a:solidFill>
              <a:ea typeface="Calibri" pitchFamily="34" charset="0"/>
              <a:cs typeface="Arial" pitchFamily="34" charset="0"/>
              <a:sym typeface="Wingdings" pitchFamily="2" charset="2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sz="1600" b="1" dirty="0" smtClean="0">
                <a:solidFill>
                  <a:prstClr val="black"/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 </a:t>
            </a:r>
            <a:r>
              <a:rPr lang="de-DE" sz="1600" b="1" dirty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zu Praktikumsmodulprüfungen: 01. </a:t>
            </a:r>
            <a:r>
              <a:rPr lang="de-DE" sz="1600" b="1" dirty="0" smtClean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Oktober 2023 </a:t>
            </a:r>
            <a:r>
              <a:rPr lang="de-DE" sz="1600" b="1" dirty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bis 31. März </a:t>
            </a:r>
            <a:r>
              <a:rPr lang="de-DE" sz="1600" b="1" dirty="0" smtClean="0">
                <a:solidFill>
                  <a:schemeClr val="accent2">
                    <a:lumMod val="75000"/>
                  </a:schemeClr>
                </a:solidFill>
                <a:ea typeface="Calibri" pitchFamily="34" charset="0"/>
                <a:cs typeface="Arial" pitchFamily="34" charset="0"/>
                <a:sym typeface="Wingdings" pitchFamily="2" charset="2"/>
              </a:rPr>
              <a:t>2024</a:t>
            </a:r>
            <a:endParaRPr lang="de-DE" sz="1600" b="1" dirty="0">
              <a:solidFill>
                <a:schemeClr val="accent2">
                  <a:lumMod val="75000"/>
                </a:schemeClr>
              </a:solidFill>
              <a:highlight>
                <a:srgbClr val="FFFF00"/>
              </a:highlight>
              <a:ea typeface="Calibri" pitchFamily="34" charset="0"/>
              <a:cs typeface="Arial" pitchFamily="34" charset="0"/>
              <a:sym typeface="Wingdings" pitchFamily="2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900" dirty="0">
              <a:solidFill>
                <a:prstClr val="black"/>
              </a:solidFill>
              <a:cs typeface="Arial" pitchFamily="34" charset="0"/>
              <a:sym typeface="Wingdings" pitchFamily="2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00" dirty="0">
                <a:solidFill>
                  <a:prstClr val="black"/>
                </a:solidFill>
                <a:cs typeface="Arial" pitchFamily="34" charset="0"/>
                <a:sym typeface="Wingdings" pitchFamily="2" charset="2"/>
              </a:rPr>
              <a:t>*  Beachten Sie bitte zusätzliche Hinweise zu möglichen Platzvergabeverfahren und abweichenden Anmeldezeiträumen in den jeweiligen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00" dirty="0">
                <a:solidFill>
                  <a:prstClr val="black"/>
                </a:solidFill>
                <a:cs typeface="Arial" pitchFamily="34" charset="0"/>
                <a:sym typeface="Wingdings" pitchFamily="2" charset="2"/>
              </a:rPr>
              <a:t>    Ankündigungstexten der Lehrveranstaltungen!</a:t>
            </a:r>
            <a:r>
              <a:rPr lang="de-DE" sz="1200" dirty="0"/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500" dirty="0">
              <a:solidFill>
                <a:prstClr val="black"/>
              </a:solidFill>
              <a:cs typeface="Arial" pitchFamily="34" charset="0"/>
              <a:sym typeface="Wingdings" pitchFamily="2" charset="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b="1" dirty="0">
                <a:solidFill>
                  <a:prstClr val="black"/>
                </a:solidFill>
                <a:cs typeface="Arial" pitchFamily="34" charset="0"/>
                <a:sym typeface="Wingdings" pitchFamily="2" charset="2"/>
              </a:rPr>
              <a:t>Eine detaillierte Anleitung zur Lehrveranstaltungs- und Prüfungsanmeldung finden Sie hier: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500" dirty="0">
              <a:solidFill>
                <a:prstClr val="black"/>
              </a:solidFill>
              <a:cs typeface="Arial" pitchFamily="34" charset="0"/>
              <a:sym typeface="Wingdings" pitchFamily="2" charset="2"/>
              <a:hlinkClick r:id="rId2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400" b="1" u="sng" dirty="0">
                <a:solidFill>
                  <a:srgbClr val="4EB2B0"/>
                </a:solidFill>
                <a:ea typeface="Calibri" pitchFamily="34" charset="0"/>
                <a:cs typeface="Times New Roman" pitchFamily="18" charset="0"/>
                <a:sym typeface="Wingdings" pitchFamily="2" charset="2"/>
              </a:rPr>
              <a:t>https://www.uni-marburg.de/de/fb03/studium/pruefungsbuero/termine-fristen</a:t>
            </a:r>
            <a:endParaRPr lang="de-DE" sz="900" b="1" dirty="0">
              <a:solidFill>
                <a:prstClr val="black"/>
              </a:solidFill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305595" y="1913370"/>
            <a:ext cx="6903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Bitte halten Sie unbedingt folgende An- und Abmeldezeiträume für Ihre Lehrveranstaltungs- und Prüfungsanmeldungen ein: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-5757"/>
            <a:ext cx="3635896" cy="123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336" y="2707310"/>
            <a:ext cx="1404156" cy="14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feld 19"/>
          <p:cNvSpPr txBox="1"/>
          <p:nvPr/>
        </p:nvSpPr>
        <p:spPr>
          <a:xfrm rot="21094302">
            <a:off x="781584" y="360997"/>
            <a:ext cx="40181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99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!</a:t>
            </a:r>
          </a:p>
        </p:txBody>
      </p:sp>
      <p:sp>
        <p:nvSpPr>
          <p:cNvPr id="21" name="Pfeil nach rechts 20"/>
          <p:cNvSpPr/>
          <p:nvPr/>
        </p:nvSpPr>
        <p:spPr>
          <a:xfrm>
            <a:off x="748290" y="6328435"/>
            <a:ext cx="792088" cy="21602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links 21"/>
          <p:cNvSpPr/>
          <p:nvPr/>
        </p:nvSpPr>
        <p:spPr>
          <a:xfrm>
            <a:off x="7945854" y="6306455"/>
            <a:ext cx="792088" cy="204941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33914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Bildschirmpräsentation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Times New Roman</vt:lpstr>
      <vt:lpstr>Wingdings</vt:lpstr>
      <vt:lpstr>Larissa</vt:lpstr>
      <vt:lpstr>PowerPoint-Präsentation</vt:lpstr>
    </vt:vector>
  </TitlesOfParts>
  <Company>Philipps-Universität Marburg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Daniela Linke</dc:creator>
  <cp:lastModifiedBy>Anne-Mareike Weber</cp:lastModifiedBy>
  <cp:revision>58</cp:revision>
  <cp:lastPrinted>2022-09-05T09:07:17Z</cp:lastPrinted>
  <dcterms:created xsi:type="dcterms:W3CDTF">2014-07-05T13:49:33Z</dcterms:created>
  <dcterms:modified xsi:type="dcterms:W3CDTF">2023-09-01T05:33:47Z</dcterms:modified>
</cp:coreProperties>
</file>