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6294"/>
    <a:srgbClr val="70AAB9"/>
    <a:srgbClr val="539C9C"/>
    <a:srgbClr val="5C9F9F"/>
    <a:srgbClr val="7BBABA"/>
    <a:srgbClr val="2462A6"/>
    <a:srgbClr val="92B7D9"/>
    <a:srgbClr val="92B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5" autoAdjust="0"/>
    <p:restoredTop sz="94660"/>
  </p:normalViewPr>
  <p:slideViewPr>
    <p:cSldViewPr>
      <p:cViewPr varScale="1">
        <p:scale>
          <a:sx n="84" d="100"/>
          <a:sy n="84" d="100"/>
        </p:scale>
        <p:origin x="-147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70" name="Group 50"/>
          <p:cNvGrpSpPr>
            <a:grpSpLocks/>
          </p:cNvGrpSpPr>
          <p:nvPr/>
        </p:nvGrpSpPr>
        <p:grpSpPr bwMode="auto">
          <a:xfrm>
            <a:off x="0" y="2422525"/>
            <a:ext cx="9147175" cy="4435475"/>
            <a:chOff x="0" y="1526"/>
            <a:chExt cx="5762" cy="2794"/>
          </a:xfrm>
        </p:grpSpPr>
        <p:sp>
          <p:nvSpPr>
            <p:cNvPr id="5149" name="Rectangle 29"/>
            <p:cNvSpPr>
              <a:spLocks noChangeArrowheads="1"/>
            </p:cNvSpPr>
            <p:nvPr/>
          </p:nvSpPr>
          <p:spPr bwMode="auto">
            <a:xfrm>
              <a:off x="3923" y="3161"/>
              <a:ext cx="1837" cy="784"/>
            </a:xfrm>
            <a:prstGeom prst="rect">
              <a:avLst/>
            </a:prstGeom>
            <a:solidFill>
              <a:srgbClr val="8B62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50" name="Rectangle 30"/>
            <p:cNvSpPr>
              <a:spLocks noChangeArrowheads="1"/>
            </p:cNvSpPr>
            <p:nvPr/>
          </p:nvSpPr>
          <p:spPr bwMode="auto">
            <a:xfrm>
              <a:off x="0" y="3942"/>
              <a:ext cx="5760" cy="378"/>
            </a:xfrm>
            <a:prstGeom prst="rect">
              <a:avLst/>
            </a:prstGeom>
            <a:solidFill>
              <a:srgbClr val="E4E5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51" name="Rectangle 31"/>
            <p:cNvSpPr>
              <a:spLocks noChangeArrowheads="1"/>
            </p:cNvSpPr>
            <p:nvPr/>
          </p:nvSpPr>
          <p:spPr bwMode="auto">
            <a:xfrm>
              <a:off x="0" y="3161"/>
              <a:ext cx="3925" cy="784"/>
            </a:xfrm>
            <a:prstGeom prst="rect">
              <a:avLst/>
            </a:prstGeom>
            <a:solidFill>
              <a:srgbClr val="F3F5F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52" name="Rectangle 32"/>
            <p:cNvSpPr>
              <a:spLocks noChangeArrowheads="1"/>
            </p:cNvSpPr>
            <p:nvPr/>
          </p:nvSpPr>
          <p:spPr bwMode="auto">
            <a:xfrm>
              <a:off x="4938" y="1526"/>
              <a:ext cx="822" cy="839"/>
            </a:xfrm>
            <a:prstGeom prst="rect">
              <a:avLst/>
            </a:prstGeom>
            <a:solidFill>
              <a:srgbClr val="8B62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54" name="Rectangle 34"/>
            <p:cNvSpPr>
              <a:spLocks noChangeArrowheads="1"/>
            </p:cNvSpPr>
            <p:nvPr/>
          </p:nvSpPr>
          <p:spPr bwMode="auto">
            <a:xfrm>
              <a:off x="0" y="1526"/>
              <a:ext cx="4934" cy="839"/>
            </a:xfrm>
            <a:prstGeom prst="rect">
              <a:avLst/>
            </a:prstGeom>
            <a:solidFill>
              <a:srgbClr val="F3F5F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53" name="Rectangle 33"/>
            <p:cNvSpPr>
              <a:spLocks noChangeArrowheads="1"/>
            </p:cNvSpPr>
            <p:nvPr/>
          </p:nvSpPr>
          <p:spPr bwMode="auto">
            <a:xfrm>
              <a:off x="0" y="2366"/>
              <a:ext cx="3368" cy="7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aphicFrame>
          <p:nvGraphicFramePr>
            <p:cNvPr id="5169" name="Object 49"/>
            <p:cNvGraphicFramePr>
              <a:graphicFrameLocks noChangeAspect="1"/>
            </p:cNvGraphicFramePr>
            <p:nvPr userDrawn="1"/>
          </p:nvGraphicFramePr>
          <p:xfrm>
            <a:off x="3490" y="2364"/>
            <a:ext cx="2272" cy="7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71" name="Image" r:id="rId3" imgW="4736508" imgH="1663492" progId="Photoshop.Image.9">
                    <p:embed/>
                  </p:oleObj>
                </mc:Choice>
                <mc:Fallback>
                  <p:oleObj name="Image" r:id="rId3" imgW="4736508" imgH="1663492" progId="Photoshop.Image.9">
                    <p:embed/>
                    <p:pic>
                      <p:nvPicPr>
                        <p:cNvPr id="0" name="Object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90" y="2364"/>
                          <a:ext cx="2272" cy="7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8313" y="2419350"/>
            <a:ext cx="7199312" cy="15144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altLang="de-DE" noProof="0" smtClean="0"/>
              <a:t>Titelmasterformat durch Klicken bearbeiten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003675"/>
            <a:ext cx="4679950" cy="1512888"/>
          </a:xfrm>
        </p:spPr>
        <p:txBody>
          <a:bodyPr/>
          <a:lstStyle>
            <a:lvl1pPr marL="180975" indent="1588">
              <a:buFontTx/>
              <a:buNone/>
              <a:defRPr sz="1800"/>
            </a:lvl1pPr>
          </a:lstStyle>
          <a:p>
            <a:pPr lvl="0"/>
            <a:r>
              <a:rPr lang="de-DE" altLang="de-DE" noProof="0" smtClean="0"/>
              <a:t>Formatvorlage des Untertitelmasters durch Klicken bearbeiten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de-DE" altLang="de-DE"/>
          </a:p>
        </p:txBody>
      </p:sp>
      <p:pic>
        <p:nvPicPr>
          <p:cNvPr id="5160" name="Picture 40" descr="logo_gr_psep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0" y="258763"/>
            <a:ext cx="2667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561099-9AD0-4C08-8911-B9456D6EA7A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65987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5113" y="274638"/>
            <a:ext cx="2071687" cy="5746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5288" y="274638"/>
            <a:ext cx="6067425" cy="57467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54B687-D372-405B-96AC-155B041A004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7602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4EF87F-6684-4D2F-8D58-994BE6A4160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28487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AA1613-978B-4737-8CAA-E4E5783D994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67034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1971675"/>
            <a:ext cx="4038600" cy="4049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86288" y="1971675"/>
            <a:ext cx="4038600" cy="4049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FF589B-C6AA-40FD-BA1A-8FDEFFE704A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4552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D0DB3A-C92C-4BC5-9554-1B9C0AF4677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93514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849827-CF8B-43B0-9FEC-1345F78DD2D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7869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38D3F7D-1062-4C22-B5BD-335D16D7DA0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4326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239F8B-83FC-4184-8C2C-9182DC4FCEC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2582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83C7D2-36BD-4292-9CE4-B2CA3809B59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78855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971675"/>
            <a:ext cx="8229600" cy="404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0425" y="62357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de-DE" altLang="de-DE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3850" y="62325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8EBBA359-D3C1-4ED7-B9EB-BAA74DAA301B}" type="slidenum">
              <a:rPr lang="de-DE" altLang="de-DE"/>
              <a:pPr/>
              <a:t>‹Nr.›</a:t>
            </a:fld>
            <a:endParaRPr lang="de-DE" altLang="de-DE"/>
          </a:p>
        </p:txBody>
      </p:sp>
      <p:pic>
        <p:nvPicPr>
          <p:cNvPr id="4118" name="Picture 22" descr="logo_kl_pseps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150" y="6354763"/>
            <a:ext cx="11303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17" name="Group 21"/>
          <p:cNvGrpSpPr>
            <a:grpSpLocks/>
          </p:cNvGrpSpPr>
          <p:nvPr/>
        </p:nvGrpSpPr>
        <p:grpSpPr bwMode="auto">
          <a:xfrm>
            <a:off x="-3175" y="2438400"/>
            <a:ext cx="9144000" cy="4419600"/>
            <a:chOff x="-2" y="1536"/>
            <a:chExt cx="5760" cy="2784"/>
          </a:xfrm>
        </p:grpSpPr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>
              <a:off x="-2" y="1536"/>
              <a:ext cx="156" cy="817"/>
            </a:xfrm>
            <a:prstGeom prst="rect">
              <a:avLst/>
            </a:prstGeom>
            <a:solidFill>
              <a:srgbClr val="8B62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9" name="Line 13"/>
            <p:cNvSpPr>
              <a:spLocks noChangeShapeType="1"/>
            </p:cNvSpPr>
            <p:nvPr userDrawn="1"/>
          </p:nvSpPr>
          <p:spPr bwMode="auto">
            <a:xfrm>
              <a:off x="-2" y="3953"/>
              <a:ext cx="5760" cy="0"/>
            </a:xfrm>
            <a:prstGeom prst="line">
              <a:avLst/>
            </a:prstGeom>
            <a:noFill/>
            <a:ln w="6350">
              <a:solidFill>
                <a:srgbClr val="E4E5E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auto">
            <a:xfrm>
              <a:off x="-2" y="3176"/>
              <a:ext cx="156" cy="778"/>
            </a:xfrm>
            <a:prstGeom prst="rect">
              <a:avLst/>
            </a:prstGeom>
            <a:solidFill>
              <a:srgbClr val="8B62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auto">
            <a:xfrm>
              <a:off x="-2" y="3952"/>
              <a:ext cx="156" cy="368"/>
            </a:xfrm>
            <a:prstGeom prst="rect">
              <a:avLst/>
            </a:prstGeom>
            <a:solidFill>
              <a:srgbClr val="E4E5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auto">
            <a:xfrm>
              <a:off x="-2" y="2354"/>
              <a:ext cx="156" cy="821"/>
            </a:xfrm>
            <a:prstGeom prst="rect">
              <a:avLst/>
            </a:prstGeom>
            <a:solidFill>
              <a:srgbClr val="70AAB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aphicFrame>
        <p:nvGraphicFramePr>
          <p:cNvPr id="4121" name="Object 25"/>
          <p:cNvGraphicFramePr>
            <a:graphicFrameLocks noChangeAspect="1"/>
          </p:cNvGraphicFramePr>
          <p:nvPr/>
        </p:nvGraphicFramePr>
        <p:xfrm>
          <a:off x="0" y="3716338"/>
          <a:ext cx="247650" cy="1325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Image" r:id="rId15" imgW="304547" imgH="1663492" progId="Photoshop.Image.9">
                  <p:embed/>
                </p:oleObj>
              </mc:Choice>
              <mc:Fallback>
                <p:oleObj name="Image" r:id="rId15" imgW="304547" imgH="1663492" progId="Photoshop.Image.9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716338"/>
                        <a:ext cx="247650" cy="1325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0064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0064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0064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0064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0064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0064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0064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0064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00642"/>
          </a:solidFill>
          <a:latin typeface="Arial" charset="0"/>
        </a:defRPr>
      </a:lvl9pPr>
    </p:titleStyle>
    <p:bodyStyle>
      <a:lvl1pPr marL="342900" indent="-160338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600642"/>
          </a:solidFill>
          <a:latin typeface="+mn-lt"/>
          <a:ea typeface="+mn-ea"/>
          <a:cs typeface="+mn-cs"/>
        </a:defRPr>
      </a:lvl1pPr>
      <a:lvl2pPr marL="808038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600642"/>
          </a:solidFill>
          <a:latin typeface="+mn-lt"/>
        </a:defRPr>
      </a:lvl2pPr>
      <a:lvl3pPr marL="1216025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600642"/>
          </a:solidFill>
          <a:latin typeface="+mn-lt"/>
        </a:defRPr>
      </a:lvl3pPr>
      <a:lvl4pPr marL="1624013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60064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60064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60064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60064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60064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60064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5_theologie">
  <a:themeElements>
    <a:clrScheme name="00_uniohneleu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0_uniohneleu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0_uniohneleu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_uniohneleu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_uniohneleu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_uniohneleu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_uniohneleu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_uniohneleu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_uniohneleu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_uniohneleu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_uniohneleu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_uniohneleu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_uniohneleu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_uniohneleu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05_theologie</Template>
  <TotalTime>0</TotalTime>
  <Words>0</Words>
  <Application>Microsoft Office PowerPoint</Application>
  <PresentationFormat>Bildschirmpräsentation (4:3)</PresentationFormat>
  <Paragraphs>0</Paragraphs>
  <Slides>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05_theologie</vt:lpstr>
      <vt:lpstr>Adobe Photoshop Image</vt:lpstr>
      <vt:lpstr>PowerPoint-Präsentation</vt:lpstr>
      <vt:lpstr>PowerPoint-Präsentation</vt:lpstr>
    </vt:vector>
  </TitlesOfParts>
  <Company>Philipps-Universität Marburg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Heike Mevius</dc:creator>
  <cp:lastModifiedBy>Heike Mevius</cp:lastModifiedBy>
  <cp:revision>1</cp:revision>
  <dcterms:created xsi:type="dcterms:W3CDTF">2013-11-19T11:56:42Z</dcterms:created>
  <dcterms:modified xsi:type="dcterms:W3CDTF">2013-11-19T11:57:12Z</dcterms:modified>
</cp:coreProperties>
</file>