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345" r:id="rId2"/>
    <p:sldId id="341" r:id="rId3"/>
    <p:sldId id="356" r:id="rId4"/>
    <p:sldId id="350" r:id="rId5"/>
    <p:sldId id="351" r:id="rId6"/>
    <p:sldId id="352" r:id="rId7"/>
    <p:sldId id="353" r:id="rId8"/>
    <p:sldId id="354" r:id="rId9"/>
    <p:sldId id="355" r:id="rId1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08" autoAdjust="0"/>
    <p:restoredTop sz="94660"/>
  </p:normalViewPr>
  <p:slideViewPr>
    <p:cSldViewPr snapToGrid="0">
      <p:cViewPr varScale="1">
        <p:scale>
          <a:sx n="79" d="100"/>
          <a:sy n="79" d="100"/>
        </p:scale>
        <p:origin x="52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97D226-5D77-418C-BBAE-F43BEAA62D11}" type="datetimeFigureOut">
              <a:rPr lang="de-DE" smtClean="0"/>
              <a:t>24.06.2026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D0FE1F-8CD9-410B-88BE-83271463FF96}" type="slidenum">
              <a:rPr lang="de-DE" smtClean="0"/>
              <a:t>‹Nr.›</a:t>
            </a:fld>
            <a:endParaRPr lang="de-DE"/>
          </a:p>
        </p:txBody>
      </p:sp>
    </p:spTree>
    <p:extLst>
      <p:ext uri="{BB962C8B-B14F-4D97-AF65-F5344CB8AC3E}">
        <p14:creationId xmlns:p14="http://schemas.microsoft.com/office/powerpoint/2010/main" val="1126902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7D0FE1F-8CD9-410B-88BE-83271463FF96}" type="slidenum">
              <a:rPr lang="de-DE" smtClean="0"/>
              <a:t>1</a:t>
            </a:fld>
            <a:endParaRPr lang="de-DE" dirty="0"/>
          </a:p>
        </p:txBody>
      </p:sp>
    </p:spTree>
    <p:extLst>
      <p:ext uri="{BB962C8B-B14F-4D97-AF65-F5344CB8AC3E}">
        <p14:creationId xmlns:p14="http://schemas.microsoft.com/office/powerpoint/2010/main" val="4461789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7D0FE1F-8CD9-410B-88BE-83271463FF96}" type="slidenum">
              <a:rPr lang="de-DE" smtClean="0"/>
              <a:t>7</a:t>
            </a:fld>
            <a:endParaRPr lang="de-DE" dirty="0"/>
          </a:p>
        </p:txBody>
      </p:sp>
    </p:spTree>
    <p:extLst>
      <p:ext uri="{BB962C8B-B14F-4D97-AF65-F5344CB8AC3E}">
        <p14:creationId xmlns:p14="http://schemas.microsoft.com/office/powerpoint/2010/main" val="1986037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523547-153E-3BA9-7F22-2BD2B12DF85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266D1EA-7CEF-A138-67F8-4302EDE0FE94}"/>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46BF7C4-5C24-FE98-7297-917519ECF74D}"/>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721FC431-F9A4-DA95-0436-264801F07C62}"/>
              </a:ext>
            </a:extLst>
          </p:cNvPr>
          <p:cNvSpPr>
            <a:spLocks noGrp="1"/>
          </p:cNvSpPr>
          <p:nvPr>
            <p:ph type="sldNum" sz="quarter" idx="5"/>
          </p:nvPr>
        </p:nvSpPr>
        <p:spPr/>
        <p:txBody>
          <a:bodyPr/>
          <a:lstStyle/>
          <a:p>
            <a:fld id="{97D0FE1F-8CD9-410B-88BE-83271463FF96}" type="slidenum">
              <a:rPr lang="de-DE" smtClean="0"/>
              <a:t>8</a:t>
            </a:fld>
            <a:endParaRPr lang="de-DE"/>
          </a:p>
        </p:txBody>
      </p:sp>
    </p:spTree>
    <p:extLst>
      <p:ext uri="{BB962C8B-B14F-4D97-AF65-F5344CB8AC3E}">
        <p14:creationId xmlns:p14="http://schemas.microsoft.com/office/powerpoint/2010/main" val="19469273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2FEC45-111D-02B5-D99A-D05CC1DD68A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15B940D-5379-3BEA-134B-CF70E00A913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2562109-0798-9905-B678-C9C175B47DE7}"/>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B78356E1-FB5F-6B53-E5A4-DA4F8EC58800}"/>
              </a:ext>
            </a:extLst>
          </p:cNvPr>
          <p:cNvSpPr>
            <a:spLocks noGrp="1"/>
          </p:cNvSpPr>
          <p:nvPr>
            <p:ph type="sldNum" sz="quarter" idx="5"/>
          </p:nvPr>
        </p:nvSpPr>
        <p:spPr/>
        <p:txBody>
          <a:bodyPr/>
          <a:lstStyle/>
          <a:p>
            <a:fld id="{97D0FE1F-8CD9-410B-88BE-83271463FF96}" type="slidenum">
              <a:rPr lang="de-DE" smtClean="0"/>
              <a:t>9</a:t>
            </a:fld>
            <a:endParaRPr lang="de-DE"/>
          </a:p>
        </p:txBody>
      </p:sp>
    </p:spTree>
    <p:extLst>
      <p:ext uri="{BB962C8B-B14F-4D97-AF65-F5344CB8AC3E}">
        <p14:creationId xmlns:p14="http://schemas.microsoft.com/office/powerpoint/2010/main" val="23187165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bg>
      <p:bgPr>
        <a:solidFill>
          <a:schemeClr val="accent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9EC19A4-989B-FF3C-FC4E-8BB1D448005F}"/>
              </a:ext>
            </a:extLst>
          </p:cNvPr>
          <p:cNvSpPr>
            <a:spLocks noGrp="1"/>
          </p:cNvSpPr>
          <p:nvPr>
            <p:ph type="ctrTitle"/>
          </p:nvPr>
        </p:nvSpPr>
        <p:spPr>
          <a:xfrm>
            <a:off x="4762500" y="2186939"/>
            <a:ext cx="6662738" cy="2004061"/>
          </a:xfrm>
        </p:spPr>
        <p:txBody>
          <a:bodyPr anchor="t"/>
          <a:lstStyle>
            <a:lvl1pPr algn="l">
              <a:lnSpc>
                <a:spcPct val="100000"/>
              </a:lnSpc>
              <a:defRPr sz="4200" b="0">
                <a:solidFill>
                  <a:schemeClr val="bg1"/>
                </a:solidFill>
                <a:latin typeface="+mn-lt"/>
              </a:defRPr>
            </a:lvl1pPr>
          </a:lstStyle>
          <a:p>
            <a:r>
              <a:rPr lang="de-DE"/>
              <a:t>Mastertitelformat bearbeiten</a:t>
            </a:r>
          </a:p>
        </p:txBody>
      </p:sp>
      <p:sp>
        <p:nvSpPr>
          <p:cNvPr id="3" name="Untertitel 2">
            <a:extLst>
              <a:ext uri="{FF2B5EF4-FFF2-40B4-BE49-F238E27FC236}">
                <a16:creationId xmlns:a16="http://schemas.microsoft.com/office/drawing/2014/main" id="{6B8F1E44-AED2-DEA5-22E9-87551F356C54}"/>
              </a:ext>
            </a:extLst>
          </p:cNvPr>
          <p:cNvSpPr>
            <a:spLocks noGrp="1"/>
          </p:cNvSpPr>
          <p:nvPr>
            <p:ph type="subTitle" idx="1"/>
          </p:nvPr>
        </p:nvSpPr>
        <p:spPr>
          <a:xfrm>
            <a:off x="4762500" y="4312920"/>
            <a:ext cx="6662738" cy="1089660"/>
          </a:xfrm>
        </p:spPr>
        <p:txBody>
          <a:bodyPr/>
          <a:lstStyle>
            <a:lvl1pPr marL="0" indent="0" algn="l">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21" name="Textplatzhalter 20">
            <a:extLst>
              <a:ext uri="{FF2B5EF4-FFF2-40B4-BE49-F238E27FC236}">
                <a16:creationId xmlns:a16="http://schemas.microsoft.com/office/drawing/2014/main" id="{E1042653-22C2-8F43-D78A-0D4C23348465}"/>
              </a:ext>
            </a:extLst>
          </p:cNvPr>
          <p:cNvSpPr>
            <a:spLocks noGrp="1"/>
          </p:cNvSpPr>
          <p:nvPr>
            <p:ph type="body" sz="quarter" idx="10"/>
          </p:nvPr>
        </p:nvSpPr>
        <p:spPr>
          <a:xfrm>
            <a:off x="4762500" y="5524500"/>
            <a:ext cx="6662738" cy="815341"/>
          </a:xfrm>
        </p:spPr>
        <p:txBody>
          <a:bodyPr anchor="b"/>
          <a:lstStyle>
            <a:lvl1pPr marL="0" indent="0">
              <a:spcBef>
                <a:spcPts val="400"/>
              </a:spcBef>
              <a:buNone/>
              <a:defRPr sz="1200">
                <a:solidFill>
                  <a:schemeClr val="bg1"/>
                </a:solidFill>
              </a:defRPr>
            </a:lvl1pPr>
            <a:lvl2pPr marL="180975" indent="0">
              <a:spcBef>
                <a:spcPts val="400"/>
              </a:spcBef>
              <a:buNone/>
              <a:defRPr sz="1200"/>
            </a:lvl2pPr>
            <a:lvl3pPr>
              <a:spcBef>
                <a:spcPts val="400"/>
              </a:spcBef>
              <a:defRPr sz="1200"/>
            </a:lvl3pPr>
            <a:lvl4pPr>
              <a:spcBef>
                <a:spcPts val="400"/>
              </a:spcBef>
              <a:defRPr sz="1200"/>
            </a:lvl4pPr>
            <a:lvl5pPr>
              <a:spcBef>
                <a:spcPts val="400"/>
              </a:spcBef>
              <a:defRPr sz="1200"/>
            </a:lvl5pPr>
          </a:lstStyle>
          <a:p>
            <a:pPr lvl="0"/>
            <a:r>
              <a:rPr lang="de-DE"/>
              <a:t>Mastertextformat bearbeiten</a:t>
            </a:r>
          </a:p>
        </p:txBody>
      </p:sp>
      <p:sp>
        <p:nvSpPr>
          <p:cNvPr id="12" name="Freihandform: Form 11" descr="Logo Universität Marburg">
            <a:extLst>
              <a:ext uri="{FF2B5EF4-FFF2-40B4-BE49-F238E27FC236}">
                <a16:creationId xmlns:a16="http://schemas.microsoft.com/office/drawing/2014/main" id="{098AE6D3-8C21-08CA-1888-AF3148C00EE6}"/>
              </a:ext>
            </a:extLst>
          </p:cNvPr>
          <p:cNvSpPr>
            <a:spLocks noChangeAspect="1"/>
          </p:cNvSpPr>
          <p:nvPr userDrawn="1"/>
        </p:nvSpPr>
        <p:spPr>
          <a:xfrm>
            <a:off x="10877983" y="335910"/>
            <a:ext cx="983179" cy="1382400"/>
          </a:xfrm>
          <a:custGeom>
            <a:avLst/>
            <a:gdLst>
              <a:gd name="connsiteX0" fmla="*/ 260996 w 1156206"/>
              <a:gd name="connsiteY0" fmla="*/ 1521843 h 1625685"/>
              <a:gd name="connsiteX1" fmla="*/ 248775 w 1156206"/>
              <a:gd name="connsiteY1" fmla="*/ 1522272 h 1625685"/>
              <a:gd name="connsiteX2" fmla="*/ 227706 w 1156206"/>
              <a:gd name="connsiteY2" fmla="*/ 1527739 h 1625685"/>
              <a:gd name="connsiteX3" fmla="*/ 221810 w 1156206"/>
              <a:gd name="connsiteY3" fmla="*/ 1541008 h 1625685"/>
              <a:gd name="connsiteX4" fmla="*/ 226029 w 1156206"/>
              <a:gd name="connsiteY4" fmla="*/ 1551228 h 1625685"/>
              <a:gd name="connsiteX5" fmla="*/ 236983 w 1156206"/>
              <a:gd name="connsiteY5" fmla="*/ 1554276 h 1625685"/>
              <a:gd name="connsiteX6" fmla="*/ 254033 w 1156206"/>
              <a:gd name="connsiteY6" fmla="*/ 1548275 h 1625685"/>
              <a:gd name="connsiteX7" fmla="*/ 260996 w 1156206"/>
              <a:gd name="connsiteY7" fmla="*/ 1531321 h 1625685"/>
              <a:gd name="connsiteX8" fmla="*/ 832448 w 1156206"/>
              <a:gd name="connsiteY8" fmla="*/ 1483515 h 1625685"/>
              <a:gd name="connsiteX9" fmla="*/ 810331 w 1156206"/>
              <a:gd name="connsiteY9" fmla="*/ 1518262 h 1625685"/>
              <a:gd name="connsiteX10" fmla="*/ 832876 w 1156206"/>
              <a:gd name="connsiteY10" fmla="*/ 1552599 h 1625685"/>
              <a:gd name="connsiteX11" fmla="*/ 850669 w 1156206"/>
              <a:gd name="connsiteY11" fmla="*/ 1545760 h 1625685"/>
              <a:gd name="connsiteX12" fmla="*/ 856460 w 1156206"/>
              <a:gd name="connsiteY12" fmla="*/ 1521843 h 1625685"/>
              <a:gd name="connsiteX13" fmla="*/ 856460 w 1156206"/>
              <a:gd name="connsiteY13" fmla="*/ 1518052 h 1625685"/>
              <a:gd name="connsiteX14" fmla="*/ 850774 w 1156206"/>
              <a:gd name="connsiteY14" fmla="*/ 1491516 h 1625685"/>
              <a:gd name="connsiteX15" fmla="*/ 832448 w 1156206"/>
              <a:gd name="connsiteY15" fmla="*/ 1483515 h 1625685"/>
              <a:gd name="connsiteX16" fmla="*/ 473948 w 1156206"/>
              <a:gd name="connsiteY16" fmla="*/ 1483086 h 1625685"/>
              <a:gd name="connsiteX17" fmla="*/ 456793 w 1156206"/>
              <a:gd name="connsiteY17" fmla="*/ 1490678 h 1625685"/>
              <a:gd name="connsiteX18" fmla="*/ 451402 w 1156206"/>
              <a:gd name="connsiteY18" fmla="*/ 1513842 h 1625685"/>
              <a:gd name="connsiteX19" fmla="*/ 451402 w 1156206"/>
              <a:gd name="connsiteY19" fmla="*/ 1517214 h 1625685"/>
              <a:gd name="connsiteX20" fmla="*/ 456365 w 1156206"/>
              <a:gd name="connsiteY20" fmla="*/ 1542808 h 1625685"/>
              <a:gd name="connsiteX21" fmla="*/ 474376 w 1156206"/>
              <a:gd name="connsiteY21" fmla="*/ 1551752 h 1625685"/>
              <a:gd name="connsiteX22" fmla="*/ 489750 w 1156206"/>
              <a:gd name="connsiteY22" fmla="*/ 1542808 h 1625685"/>
              <a:gd name="connsiteX23" fmla="*/ 495446 w 1156206"/>
              <a:gd name="connsiteY23" fmla="*/ 1517014 h 1625685"/>
              <a:gd name="connsiteX24" fmla="*/ 489645 w 1156206"/>
              <a:gd name="connsiteY24" fmla="*/ 1491620 h 1625685"/>
              <a:gd name="connsiteX25" fmla="*/ 473948 w 1156206"/>
              <a:gd name="connsiteY25" fmla="*/ 1483086 h 1625685"/>
              <a:gd name="connsiteX26" fmla="*/ 552733 w 1156206"/>
              <a:gd name="connsiteY26" fmla="*/ 1460134 h 1625685"/>
              <a:gd name="connsiteX27" fmla="*/ 584118 w 1156206"/>
              <a:gd name="connsiteY27" fmla="*/ 1460134 h 1625685"/>
              <a:gd name="connsiteX28" fmla="*/ 584118 w 1156206"/>
              <a:gd name="connsiteY28" fmla="*/ 1527333 h 1625685"/>
              <a:gd name="connsiteX29" fmla="*/ 588537 w 1156206"/>
              <a:gd name="connsiteY29" fmla="*/ 1545859 h 1625685"/>
              <a:gd name="connsiteX30" fmla="*/ 602644 w 1156206"/>
              <a:gd name="connsiteY30" fmla="*/ 1552183 h 1625685"/>
              <a:gd name="connsiteX31" fmla="*/ 622237 w 1156206"/>
              <a:gd name="connsiteY31" fmla="*/ 1542382 h 1625685"/>
              <a:gd name="connsiteX32" fmla="*/ 627504 w 1156206"/>
              <a:gd name="connsiteY32" fmla="*/ 1514264 h 1625685"/>
              <a:gd name="connsiteX33" fmla="*/ 627504 w 1156206"/>
              <a:gd name="connsiteY33" fmla="*/ 1460134 h 1625685"/>
              <a:gd name="connsiteX34" fmla="*/ 658889 w 1156206"/>
              <a:gd name="connsiteY34" fmla="*/ 1460134 h 1625685"/>
              <a:gd name="connsiteX35" fmla="*/ 658889 w 1156206"/>
              <a:gd name="connsiteY35" fmla="*/ 1575138 h 1625685"/>
              <a:gd name="connsiteX36" fmla="*/ 634877 w 1156206"/>
              <a:gd name="connsiteY36" fmla="*/ 1575138 h 1625685"/>
              <a:gd name="connsiteX37" fmla="*/ 630657 w 1156206"/>
              <a:gd name="connsiteY37" fmla="*/ 1560394 h 1625685"/>
              <a:gd name="connsiteX38" fmla="*/ 628981 w 1156206"/>
              <a:gd name="connsiteY38" fmla="*/ 1560394 h 1625685"/>
              <a:gd name="connsiteX39" fmla="*/ 613912 w 1156206"/>
              <a:gd name="connsiteY39" fmla="*/ 1573234 h 1625685"/>
              <a:gd name="connsiteX40" fmla="*/ 593576 w 1156206"/>
              <a:gd name="connsiteY40" fmla="*/ 1577243 h 1625685"/>
              <a:gd name="connsiteX41" fmla="*/ 563887 w 1156206"/>
              <a:gd name="connsiteY41" fmla="*/ 1567233 h 1625685"/>
              <a:gd name="connsiteX42" fmla="*/ 552733 w 1156206"/>
              <a:gd name="connsiteY42" fmla="*/ 1535114 h 1625685"/>
              <a:gd name="connsiteX43" fmla="*/ 822542 w 1156206"/>
              <a:gd name="connsiteY43" fmla="*/ 1458026 h 1625685"/>
              <a:gd name="connsiteX44" fmla="*/ 855832 w 1156206"/>
              <a:gd name="connsiteY44" fmla="*/ 1474875 h 1625685"/>
              <a:gd name="connsiteX45" fmla="*/ 856670 w 1156206"/>
              <a:gd name="connsiteY45" fmla="*/ 1474875 h 1625685"/>
              <a:gd name="connsiteX46" fmla="*/ 859204 w 1156206"/>
              <a:gd name="connsiteY46" fmla="*/ 1460131 h 1625685"/>
              <a:gd name="connsiteX47" fmla="*/ 885740 w 1156206"/>
              <a:gd name="connsiteY47" fmla="*/ 1460131 h 1625685"/>
              <a:gd name="connsiteX48" fmla="*/ 885740 w 1156206"/>
              <a:gd name="connsiteY48" fmla="*/ 1575345 h 1625685"/>
              <a:gd name="connsiteX49" fmla="*/ 871205 w 1156206"/>
              <a:gd name="connsiteY49" fmla="*/ 1612845 h 1625685"/>
              <a:gd name="connsiteX50" fmla="*/ 828228 w 1156206"/>
              <a:gd name="connsiteY50" fmla="*/ 1625685 h 1625685"/>
              <a:gd name="connsiteX51" fmla="*/ 805587 w 1156206"/>
              <a:gd name="connsiteY51" fmla="*/ 1624218 h 1625685"/>
              <a:gd name="connsiteX52" fmla="*/ 785261 w 1156206"/>
              <a:gd name="connsiteY52" fmla="*/ 1618951 h 1625685"/>
              <a:gd name="connsiteX53" fmla="*/ 785261 w 1156206"/>
              <a:gd name="connsiteY53" fmla="*/ 1593890 h 1625685"/>
              <a:gd name="connsiteX54" fmla="*/ 830133 w 1156206"/>
              <a:gd name="connsiteY54" fmla="*/ 1602739 h 1625685"/>
              <a:gd name="connsiteX55" fmla="*/ 854355 w 1156206"/>
              <a:gd name="connsiteY55" fmla="*/ 1576612 h 1625685"/>
              <a:gd name="connsiteX56" fmla="*/ 854355 w 1156206"/>
              <a:gd name="connsiteY56" fmla="*/ 1574297 h 1625685"/>
              <a:gd name="connsiteX57" fmla="*/ 854660 w 1156206"/>
              <a:gd name="connsiteY57" fmla="*/ 1566925 h 1625685"/>
              <a:gd name="connsiteX58" fmla="*/ 855194 w 1156206"/>
              <a:gd name="connsiteY58" fmla="*/ 1560191 h 1625685"/>
              <a:gd name="connsiteX59" fmla="*/ 854355 w 1156206"/>
              <a:gd name="connsiteY59" fmla="*/ 1560191 h 1625685"/>
              <a:gd name="connsiteX60" fmla="*/ 840249 w 1156206"/>
              <a:gd name="connsiteY60" fmla="*/ 1573231 h 1625685"/>
              <a:gd name="connsiteX61" fmla="*/ 821704 w 1156206"/>
              <a:gd name="connsiteY61" fmla="*/ 1577241 h 1625685"/>
              <a:gd name="connsiteX62" fmla="*/ 789795 w 1156206"/>
              <a:gd name="connsiteY62" fmla="*/ 1561543 h 1625685"/>
              <a:gd name="connsiteX63" fmla="*/ 778317 w 1156206"/>
              <a:gd name="connsiteY63" fmla="*/ 1517852 h 1625685"/>
              <a:gd name="connsiteX64" fmla="*/ 790109 w 1156206"/>
              <a:gd name="connsiteY64" fmla="*/ 1473809 h 1625685"/>
              <a:gd name="connsiteX65" fmla="*/ 822542 w 1156206"/>
              <a:gd name="connsiteY65" fmla="*/ 1458026 h 1625685"/>
              <a:gd name="connsiteX66" fmla="*/ 755979 w 1156206"/>
              <a:gd name="connsiteY66" fmla="*/ 1458025 h 1625685"/>
              <a:gd name="connsiteX67" fmla="*/ 761466 w 1156206"/>
              <a:gd name="connsiteY67" fmla="*/ 1458234 h 1625685"/>
              <a:gd name="connsiteX68" fmla="*/ 766523 w 1156206"/>
              <a:gd name="connsiteY68" fmla="*/ 1458863 h 1625685"/>
              <a:gd name="connsiteX69" fmla="*/ 764209 w 1156206"/>
              <a:gd name="connsiteY69" fmla="*/ 1488352 h 1625685"/>
              <a:gd name="connsiteX70" fmla="*/ 759885 w 1156206"/>
              <a:gd name="connsiteY70" fmla="*/ 1487609 h 1625685"/>
              <a:gd name="connsiteX71" fmla="*/ 754932 w 1156206"/>
              <a:gd name="connsiteY71" fmla="*/ 1487305 h 1625685"/>
              <a:gd name="connsiteX72" fmla="*/ 739558 w 1156206"/>
              <a:gd name="connsiteY72" fmla="*/ 1490153 h 1625685"/>
              <a:gd name="connsiteX73" fmla="*/ 727661 w 1156206"/>
              <a:gd name="connsiteY73" fmla="*/ 1499306 h 1625685"/>
              <a:gd name="connsiteX74" fmla="*/ 723118 w 1156206"/>
              <a:gd name="connsiteY74" fmla="*/ 1516584 h 1625685"/>
              <a:gd name="connsiteX75" fmla="*/ 723118 w 1156206"/>
              <a:gd name="connsiteY75" fmla="*/ 1575135 h 1625685"/>
              <a:gd name="connsiteX76" fmla="*/ 691733 w 1156206"/>
              <a:gd name="connsiteY76" fmla="*/ 1575135 h 1625685"/>
              <a:gd name="connsiteX77" fmla="*/ 691733 w 1156206"/>
              <a:gd name="connsiteY77" fmla="*/ 1460130 h 1625685"/>
              <a:gd name="connsiteX78" fmla="*/ 715546 w 1156206"/>
              <a:gd name="connsiteY78" fmla="*/ 1460130 h 1625685"/>
              <a:gd name="connsiteX79" fmla="*/ 720175 w 1156206"/>
              <a:gd name="connsiteY79" fmla="*/ 1479504 h 1625685"/>
              <a:gd name="connsiteX80" fmla="*/ 721642 w 1156206"/>
              <a:gd name="connsiteY80" fmla="*/ 1479504 h 1625685"/>
              <a:gd name="connsiteX81" fmla="*/ 735548 w 1156206"/>
              <a:gd name="connsiteY81" fmla="*/ 1464349 h 1625685"/>
              <a:gd name="connsiteX82" fmla="*/ 755979 w 1156206"/>
              <a:gd name="connsiteY82" fmla="*/ 1458025 h 1625685"/>
              <a:gd name="connsiteX83" fmla="*/ 388633 w 1156206"/>
              <a:gd name="connsiteY83" fmla="*/ 1458025 h 1625685"/>
              <a:gd name="connsiteX84" fmla="*/ 394120 w 1156206"/>
              <a:gd name="connsiteY84" fmla="*/ 1458234 h 1625685"/>
              <a:gd name="connsiteX85" fmla="*/ 399178 w 1156206"/>
              <a:gd name="connsiteY85" fmla="*/ 1458863 h 1625685"/>
              <a:gd name="connsiteX86" fmla="*/ 396863 w 1156206"/>
              <a:gd name="connsiteY86" fmla="*/ 1488352 h 1625685"/>
              <a:gd name="connsiteX87" fmla="*/ 392539 w 1156206"/>
              <a:gd name="connsiteY87" fmla="*/ 1487609 h 1625685"/>
              <a:gd name="connsiteX88" fmla="*/ 387586 w 1156206"/>
              <a:gd name="connsiteY88" fmla="*/ 1487305 h 1625685"/>
              <a:gd name="connsiteX89" fmla="*/ 372212 w 1156206"/>
              <a:gd name="connsiteY89" fmla="*/ 1490153 h 1625685"/>
              <a:gd name="connsiteX90" fmla="*/ 360316 w 1156206"/>
              <a:gd name="connsiteY90" fmla="*/ 1499306 h 1625685"/>
              <a:gd name="connsiteX91" fmla="*/ 355772 w 1156206"/>
              <a:gd name="connsiteY91" fmla="*/ 1516584 h 1625685"/>
              <a:gd name="connsiteX92" fmla="*/ 355772 w 1156206"/>
              <a:gd name="connsiteY92" fmla="*/ 1575135 h 1625685"/>
              <a:gd name="connsiteX93" fmla="*/ 324387 w 1156206"/>
              <a:gd name="connsiteY93" fmla="*/ 1575135 h 1625685"/>
              <a:gd name="connsiteX94" fmla="*/ 324387 w 1156206"/>
              <a:gd name="connsiteY94" fmla="*/ 1460130 h 1625685"/>
              <a:gd name="connsiteX95" fmla="*/ 348200 w 1156206"/>
              <a:gd name="connsiteY95" fmla="*/ 1460130 h 1625685"/>
              <a:gd name="connsiteX96" fmla="*/ 352829 w 1156206"/>
              <a:gd name="connsiteY96" fmla="*/ 1479504 h 1625685"/>
              <a:gd name="connsiteX97" fmla="*/ 354296 w 1156206"/>
              <a:gd name="connsiteY97" fmla="*/ 1479504 h 1625685"/>
              <a:gd name="connsiteX98" fmla="*/ 368202 w 1156206"/>
              <a:gd name="connsiteY98" fmla="*/ 1464349 h 1625685"/>
              <a:gd name="connsiteX99" fmla="*/ 388633 w 1156206"/>
              <a:gd name="connsiteY99" fmla="*/ 1458025 h 1625685"/>
              <a:gd name="connsiteX100" fmla="*/ 244355 w 1156206"/>
              <a:gd name="connsiteY100" fmla="*/ 1457816 h 1625685"/>
              <a:gd name="connsiteX101" fmla="*/ 279855 w 1156206"/>
              <a:gd name="connsiteY101" fmla="*/ 1467817 h 1625685"/>
              <a:gd name="connsiteX102" fmla="*/ 292161 w 1156206"/>
              <a:gd name="connsiteY102" fmla="*/ 1498459 h 1625685"/>
              <a:gd name="connsiteX103" fmla="*/ 292161 w 1156206"/>
              <a:gd name="connsiteY103" fmla="*/ 1575136 h 1625685"/>
              <a:gd name="connsiteX104" fmla="*/ 270254 w 1156206"/>
              <a:gd name="connsiteY104" fmla="*/ 1575136 h 1625685"/>
              <a:gd name="connsiteX105" fmla="*/ 264148 w 1156206"/>
              <a:gd name="connsiteY105" fmla="*/ 1559553 h 1625685"/>
              <a:gd name="connsiteX106" fmla="*/ 263310 w 1156206"/>
              <a:gd name="connsiteY106" fmla="*/ 1559553 h 1625685"/>
              <a:gd name="connsiteX107" fmla="*/ 247727 w 1156206"/>
              <a:gd name="connsiteY107" fmla="*/ 1573031 h 1625685"/>
              <a:gd name="connsiteX108" fmla="*/ 225191 w 1156206"/>
              <a:gd name="connsiteY108" fmla="*/ 1577241 h 1625685"/>
              <a:gd name="connsiteX109" fmla="*/ 199702 w 1156206"/>
              <a:gd name="connsiteY109" fmla="*/ 1568297 h 1625685"/>
              <a:gd name="connsiteX110" fmla="*/ 189587 w 1156206"/>
              <a:gd name="connsiteY110" fmla="*/ 1540798 h 1625685"/>
              <a:gd name="connsiteX111" fmla="*/ 202445 w 1156206"/>
              <a:gd name="connsiteY111" fmla="*/ 1513737 h 1625685"/>
              <a:gd name="connsiteX112" fmla="*/ 240974 w 1156206"/>
              <a:gd name="connsiteY112" fmla="*/ 1504155 h 1625685"/>
              <a:gd name="connsiteX113" fmla="*/ 260996 w 1156206"/>
              <a:gd name="connsiteY113" fmla="*/ 1503517 h 1625685"/>
              <a:gd name="connsiteX114" fmla="*/ 260996 w 1156206"/>
              <a:gd name="connsiteY114" fmla="*/ 1498459 h 1625685"/>
              <a:gd name="connsiteX115" fmla="*/ 256252 w 1156206"/>
              <a:gd name="connsiteY115" fmla="*/ 1485191 h 1625685"/>
              <a:gd name="connsiteX116" fmla="*/ 243089 w 1156206"/>
              <a:gd name="connsiteY116" fmla="*/ 1480981 h 1625685"/>
              <a:gd name="connsiteX117" fmla="*/ 226658 w 1156206"/>
              <a:gd name="connsiteY117" fmla="*/ 1483410 h 1625685"/>
              <a:gd name="connsiteX118" fmla="*/ 210656 w 1156206"/>
              <a:gd name="connsiteY118" fmla="*/ 1489411 h 1625685"/>
              <a:gd name="connsiteX119" fmla="*/ 200331 w 1156206"/>
              <a:gd name="connsiteY119" fmla="*/ 1468141 h 1625685"/>
              <a:gd name="connsiteX120" fmla="*/ 220867 w 1156206"/>
              <a:gd name="connsiteY120" fmla="*/ 1460540 h 1625685"/>
              <a:gd name="connsiteX121" fmla="*/ 244355 w 1156206"/>
              <a:gd name="connsiteY121" fmla="*/ 1457816 h 1625685"/>
              <a:gd name="connsiteX122" fmla="*/ 1065 w 1156206"/>
              <a:gd name="connsiteY122" fmla="*/ 1424737 h 1625685"/>
              <a:gd name="connsiteX123" fmla="*/ 44442 w 1156206"/>
              <a:gd name="connsiteY123" fmla="*/ 1424737 h 1625685"/>
              <a:gd name="connsiteX124" fmla="*/ 80046 w 1156206"/>
              <a:gd name="connsiteY124" fmla="*/ 1539761 h 1625685"/>
              <a:gd name="connsiteX125" fmla="*/ 80684 w 1156206"/>
              <a:gd name="connsiteY125" fmla="*/ 1539761 h 1625685"/>
              <a:gd name="connsiteX126" fmla="*/ 118375 w 1156206"/>
              <a:gd name="connsiteY126" fmla="*/ 1424737 h 1625685"/>
              <a:gd name="connsiteX127" fmla="*/ 161780 w 1156206"/>
              <a:gd name="connsiteY127" fmla="*/ 1424737 h 1625685"/>
              <a:gd name="connsiteX128" fmla="*/ 161780 w 1156206"/>
              <a:gd name="connsiteY128" fmla="*/ 1575137 h 1625685"/>
              <a:gd name="connsiteX129" fmla="*/ 132072 w 1156206"/>
              <a:gd name="connsiteY129" fmla="*/ 1575137 h 1625685"/>
              <a:gd name="connsiteX130" fmla="*/ 132072 w 1156206"/>
              <a:gd name="connsiteY130" fmla="*/ 1503947 h 1625685"/>
              <a:gd name="connsiteX131" fmla="*/ 132386 w 1156206"/>
              <a:gd name="connsiteY131" fmla="*/ 1487507 h 1625685"/>
              <a:gd name="connsiteX132" fmla="*/ 133015 w 1156206"/>
              <a:gd name="connsiteY132" fmla="*/ 1469923 h 1625685"/>
              <a:gd name="connsiteX133" fmla="*/ 133548 w 1156206"/>
              <a:gd name="connsiteY133" fmla="*/ 1457389 h 1625685"/>
              <a:gd name="connsiteX134" fmla="*/ 132710 w 1156206"/>
              <a:gd name="connsiteY134" fmla="*/ 1457389 h 1625685"/>
              <a:gd name="connsiteX135" fmla="*/ 93953 w 1156206"/>
              <a:gd name="connsiteY135" fmla="*/ 1575137 h 1625685"/>
              <a:gd name="connsiteX136" fmla="*/ 64673 w 1156206"/>
              <a:gd name="connsiteY136" fmla="*/ 1575137 h 1625685"/>
              <a:gd name="connsiteX137" fmla="*/ 28440 w 1156206"/>
              <a:gd name="connsiteY137" fmla="*/ 1457189 h 1625685"/>
              <a:gd name="connsiteX138" fmla="*/ 27592 w 1156206"/>
              <a:gd name="connsiteY138" fmla="*/ 1457189 h 1625685"/>
              <a:gd name="connsiteX139" fmla="*/ 28230 w 1156206"/>
              <a:gd name="connsiteY139" fmla="*/ 1469819 h 1625685"/>
              <a:gd name="connsiteX140" fmla="*/ 29068 w 1156206"/>
              <a:gd name="connsiteY140" fmla="*/ 1487830 h 1625685"/>
              <a:gd name="connsiteX141" fmla="*/ 29497 w 1156206"/>
              <a:gd name="connsiteY141" fmla="*/ 1505194 h 1625685"/>
              <a:gd name="connsiteX142" fmla="*/ 29497 w 1156206"/>
              <a:gd name="connsiteY142" fmla="*/ 1575137 h 1625685"/>
              <a:gd name="connsiteX143" fmla="*/ 1065 w 1156206"/>
              <a:gd name="connsiteY143" fmla="*/ 1575137 h 1625685"/>
              <a:gd name="connsiteX144" fmla="*/ 420017 w 1156206"/>
              <a:gd name="connsiteY144" fmla="*/ 1415049 h 1625685"/>
              <a:gd name="connsiteX145" fmla="*/ 451402 w 1156206"/>
              <a:gd name="connsiteY145" fmla="*/ 1415049 h 1625685"/>
              <a:gd name="connsiteX146" fmla="*/ 451402 w 1156206"/>
              <a:gd name="connsiteY146" fmla="*/ 1452330 h 1625685"/>
              <a:gd name="connsiteX147" fmla="*/ 450993 w 1156206"/>
              <a:gd name="connsiteY147" fmla="*/ 1465188 h 1625685"/>
              <a:gd name="connsiteX148" fmla="*/ 450154 w 1156206"/>
              <a:gd name="connsiteY148" fmla="*/ 1475085 h 1625685"/>
              <a:gd name="connsiteX149" fmla="*/ 451402 w 1156206"/>
              <a:gd name="connsiteY149" fmla="*/ 1475085 h 1625685"/>
              <a:gd name="connsiteX150" fmla="*/ 463832 w 1156206"/>
              <a:gd name="connsiteY150" fmla="*/ 1462979 h 1625685"/>
              <a:gd name="connsiteX151" fmla="*/ 484063 w 1156206"/>
              <a:gd name="connsiteY151" fmla="*/ 1458026 h 1625685"/>
              <a:gd name="connsiteX152" fmla="*/ 515448 w 1156206"/>
              <a:gd name="connsiteY152" fmla="*/ 1473075 h 1625685"/>
              <a:gd name="connsiteX153" fmla="*/ 527450 w 1156206"/>
              <a:gd name="connsiteY153" fmla="*/ 1517424 h 1625685"/>
              <a:gd name="connsiteX154" fmla="*/ 515239 w 1156206"/>
              <a:gd name="connsiteY154" fmla="*/ 1562077 h 1625685"/>
              <a:gd name="connsiteX155" fmla="*/ 483225 w 1156206"/>
              <a:gd name="connsiteY155" fmla="*/ 1577241 h 1625685"/>
              <a:gd name="connsiteX156" fmla="*/ 463318 w 1156206"/>
              <a:gd name="connsiteY156" fmla="*/ 1572716 h 1625685"/>
              <a:gd name="connsiteX157" fmla="*/ 451402 w 1156206"/>
              <a:gd name="connsiteY157" fmla="*/ 1562506 h 1625685"/>
              <a:gd name="connsiteX158" fmla="*/ 449297 w 1156206"/>
              <a:gd name="connsiteY158" fmla="*/ 1562506 h 1625685"/>
              <a:gd name="connsiteX159" fmla="*/ 444039 w 1156206"/>
              <a:gd name="connsiteY159" fmla="*/ 1575136 h 1625685"/>
              <a:gd name="connsiteX160" fmla="*/ 420017 w 1156206"/>
              <a:gd name="connsiteY160" fmla="*/ 1575136 h 1625685"/>
              <a:gd name="connsiteX161" fmla="*/ 1024557 w 1156206"/>
              <a:gd name="connsiteY161" fmla="*/ 1311207 h 1625685"/>
              <a:gd name="connsiteX162" fmla="*/ 1012336 w 1156206"/>
              <a:gd name="connsiteY162" fmla="*/ 1311636 h 1625685"/>
              <a:gd name="connsiteX163" fmla="*/ 991267 w 1156206"/>
              <a:gd name="connsiteY163" fmla="*/ 1317103 h 1625685"/>
              <a:gd name="connsiteX164" fmla="*/ 985371 w 1156206"/>
              <a:gd name="connsiteY164" fmla="*/ 1330372 h 1625685"/>
              <a:gd name="connsiteX165" fmla="*/ 989590 w 1156206"/>
              <a:gd name="connsiteY165" fmla="*/ 1340592 h 1625685"/>
              <a:gd name="connsiteX166" fmla="*/ 1000535 w 1156206"/>
              <a:gd name="connsiteY166" fmla="*/ 1343640 h 1625685"/>
              <a:gd name="connsiteX167" fmla="*/ 1017594 w 1156206"/>
              <a:gd name="connsiteY167" fmla="*/ 1337639 h 1625685"/>
              <a:gd name="connsiteX168" fmla="*/ 1024557 w 1156206"/>
              <a:gd name="connsiteY168" fmla="*/ 1320685 h 1625685"/>
              <a:gd name="connsiteX169" fmla="*/ 527876 w 1156206"/>
              <a:gd name="connsiteY169" fmla="*/ 1269707 h 1625685"/>
              <a:gd name="connsiteX170" fmla="*/ 512807 w 1156206"/>
              <a:gd name="connsiteY170" fmla="*/ 1275603 h 1625685"/>
              <a:gd name="connsiteX171" fmla="*/ 505749 w 1156206"/>
              <a:gd name="connsiteY171" fmla="*/ 1293948 h 1625685"/>
              <a:gd name="connsiteX172" fmla="*/ 549783 w 1156206"/>
              <a:gd name="connsiteY172" fmla="*/ 1293948 h 1625685"/>
              <a:gd name="connsiteX173" fmla="*/ 544297 w 1156206"/>
              <a:gd name="connsiteY173" fmla="*/ 1276565 h 1625685"/>
              <a:gd name="connsiteX174" fmla="*/ 527876 w 1156206"/>
              <a:gd name="connsiteY174" fmla="*/ 1269707 h 1625685"/>
              <a:gd name="connsiteX175" fmla="*/ 805057 w 1156206"/>
              <a:gd name="connsiteY175" fmla="*/ 1249496 h 1625685"/>
              <a:gd name="connsiteX176" fmla="*/ 836442 w 1156206"/>
              <a:gd name="connsiteY176" fmla="*/ 1249496 h 1625685"/>
              <a:gd name="connsiteX177" fmla="*/ 836442 w 1156206"/>
              <a:gd name="connsiteY177" fmla="*/ 1364501 h 1625685"/>
              <a:gd name="connsiteX178" fmla="*/ 805057 w 1156206"/>
              <a:gd name="connsiteY178" fmla="*/ 1364501 h 1625685"/>
              <a:gd name="connsiteX179" fmla="*/ 296155 w 1156206"/>
              <a:gd name="connsiteY179" fmla="*/ 1249496 h 1625685"/>
              <a:gd name="connsiteX180" fmla="*/ 327540 w 1156206"/>
              <a:gd name="connsiteY180" fmla="*/ 1249496 h 1625685"/>
              <a:gd name="connsiteX181" fmla="*/ 327540 w 1156206"/>
              <a:gd name="connsiteY181" fmla="*/ 1364501 h 1625685"/>
              <a:gd name="connsiteX182" fmla="*/ 296155 w 1156206"/>
              <a:gd name="connsiteY182" fmla="*/ 1364501 h 1625685"/>
              <a:gd name="connsiteX183" fmla="*/ 343978 w 1156206"/>
              <a:gd name="connsiteY183" fmla="*/ 1249495 h 1625685"/>
              <a:gd name="connsiteX184" fmla="*/ 376839 w 1156206"/>
              <a:gd name="connsiteY184" fmla="*/ 1249495 h 1625685"/>
              <a:gd name="connsiteX185" fmla="*/ 398957 w 1156206"/>
              <a:gd name="connsiteY185" fmla="*/ 1314998 h 1625685"/>
              <a:gd name="connsiteX186" fmla="*/ 402005 w 1156206"/>
              <a:gd name="connsiteY186" fmla="*/ 1327219 h 1625685"/>
              <a:gd name="connsiteX187" fmla="*/ 403376 w 1156206"/>
              <a:gd name="connsiteY187" fmla="*/ 1338601 h 1625685"/>
              <a:gd name="connsiteX188" fmla="*/ 404214 w 1156206"/>
              <a:gd name="connsiteY188" fmla="*/ 1338601 h 1625685"/>
              <a:gd name="connsiteX189" fmla="*/ 408863 w 1156206"/>
              <a:gd name="connsiteY189" fmla="*/ 1314998 h 1625685"/>
              <a:gd name="connsiteX190" fmla="*/ 430970 w 1156206"/>
              <a:gd name="connsiteY190" fmla="*/ 1249495 h 1625685"/>
              <a:gd name="connsiteX191" fmla="*/ 463831 w 1156206"/>
              <a:gd name="connsiteY191" fmla="*/ 1249495 h 1625685"/>
              <a:gd name="connsiteX192" fmla="*/ 420016 w 1156206"/>
              <a:gd name="connsiteY192" fmla="*/ 1364500 h 1625685"/>
              <a:gd name="connsiteX193" fmla="*/ 387793 w 1156206"/>
              <a:gd name="connsiteY193" fmla="*/ 1364500 h 1625685"/>
              <a:gd name="connsiteX194" fmla="*/ 527656 w 1156206"/>
              <a:gd name="connsiteY194" fmla="*/ 1247390 h 1625685"/>
              <a:gd name="connsiteX195" fmla="*/ 565366 w 1156206"/>
              <a:gd name="connsiteY195" fmla="*/ 1260963 h 1625685"/>
              <a:gd name="connsiteX196" fmla="*/ 579263 w 1156206"/>
              <a:gd name="connsiteY196" fmla="*/ 1299615 h 1625685"/>
              <a:gd name="connsiteX197" fmla="*/ 579263 w 1156206"/>
              <a:gd name="connsiteY197" fmla="*/ 1314789 h 1625685"/>
              <a:gd name="connsiteX198" fmla="*/ 505111 w 1156206"/>
              <a:gd name="connsiteY198" fmla="*/ 1314789 h 1625685"/>
              <a:gd name="connsiteX199" fmla="*/ 513017 w 1156206"/>
              <a:gd name="connsiteY199" fmla="*/ 1335648 h 1625685"/>
              <a:gd name="connsiteX200" fmla="*/ 533772 w 1156206"/>
              <a:gd name="connsiteY200" fmla="*/ 1343230 h 1625685"/>
              <a:gd name="connsiteX201" fmla="*/ 553984 w 1156206"/>
              <a:gd name="connsiteY201" fmla="*/ 1341021 h 1625685"/>
              <a:gd name="connsiteX202" fmla="*/ 572738 w 1156206"/>
              <a:gd name="connsiteY202" fmla="*/ 1334172 h 1625685"/>
              <a:gd name="connsiteX203" fmla="*/ 572738 w 1156206"/>
              <a:gd name="connsiteY203" fmla="*/ 1358394 h 1625685"/>
              <a:gd name="connsiteX204" fmla="*/ 554946 w 1156206"/>
              <a:gd name="connsiteY204" fmla="*/ 1364605 h 1625685"/>
              <a:gd name="connsiteX205" fmla="*/ 532295 w 1156206"/>
              <a:gd name="connsiteY205" fmla="*/ 1366605 h 1625685"/>
              <a:gd name="connsiteX206" fmla="*/ 501748 w 1156206"/>
              <a:gd name="connsiteY206" fmla="*/ 1360185 h 1625685"/>
              <a:gd name="connsiteX207" fmla="*/ 480889 w 1156206"/>
              <a:gd name="connsiteY207" fmla="*/ 1340687 h 1625685"/>
              <a:gd name="connsiteX208" fmla="*/ 473316 w 1156206"/>
              <a:gd name="connsiteY208" fmla="*/ 1307845 h 1625685"/>
              <a:gd name="connsiteX209" fmla="*/ 480155 w 1156206"/>
              <a:gd name="connsiteY209" fmla="*/ 1274250 h 1625685"/>
              <a:gd name="connsiteX210" fmla="*/ 499215 w 1156206"/>
              <a:gd name="connsiteY210" fmla="*/ 1254124 h 1625685"/>
              <a:gd name="connsiteX211" fmla="*/ 527656 w 1156206"/>
              <a:gd name="connsiteY211" fmla="*/ 1247390 h 1625685"/>
              <a:gd name="connsiteX212" fmla="*/ 738919 w 1156206"/>
              <a:gd name="connsiteY212" fmla="*/ 1247389 h 1625685"/>
              <a:gd name="connsiteX213" fmla="*/ 759360 w 1156206"/>
              <a:gd name="connsiteY213" fmla="*/ 1249494 h 1625685"/>
              <a:gd name="connsiteX214" fmla="*/ 779362 w 1156206"/>
              <a:gd name="connsiteY214" fmla="*/ 1256438 h 1625685"/>
              <a:gd name="connsiteX215" fmla="*/ 769894 w 1156206"/>
              <a:gd name="connsiteY215" fmla="*/ 1278983 h 1625685"/>
              <a:gd name="connsiteX216" fmla="*/ 753892 w 1156206"/>
              <a:gd name="connsiteY216" fmla="*/ 1272983 h 1625685"/>
              <a:gd name="connsiteX217" fmla="*/ 738510 w 1156206"/>
              <a:gd name="connsiteY217" fmla="*/ 1270563 h 1625685"/>
              <a:gd name="connsiteX218" fmla="*/ 724613 w 1156206"/>
              <a:gd name="connsiteY218" fmla="*/ 1278136 h 1625685"/>
              <a:gd name="connsiteX219" fmla="*/ 726394 w 1156206"/>
              <a:gd name="connsiteY219" fmla="*/ 1283098 h 1625685"/>
              <a:gd name="connsiteX220" fmla="*/ 733357 w 1156206"/>
              <a:gd name="connsiteY220" fmla="*/ 1287823 h 1625685"/>
              <a:gd name="connsiteX221" fmla="*/ 748606 w 1156206"/>
              <a:gd name="connsiteY221" fmla="*/ 1294566 h 1625685"/>
              <a:gd name="connsiteX222" fmla="*/ 765684 w 1156206"/>
              <a:gd name="connsiteY222" fmla="*/ 1302891 h 1625685"/>
              <a:gd name="connsiteX223" fmla="*/ 776733 w 1156206"/>
              <a:gd name="connsiteY223" fmla="*/ 1313626 h 1625685"/>
              <a:gd name="connsiteX224" fmla="*/ 780629 w 1156206"/>
              <a:gd name="connsiteY224" fmla="*/ 1330371 h 1625685"/>
              <a:gd name="connsiteX225" fmla="*/ 768304 w 1156206"/>
              <a:gd name="connsiteY225" fmla="*/ 1357231 h 1625685"/>
              <a:gd name="connsiteX226" fmla="*/ 731556 w 1156206"/>
              <a:gd name="connsiteY226" fmla="*/ 1366604 h 1625685"/>
              <a:gd name="connsiteX227" fmla="*/ 710916 w 1156206"/>
              <a:gd name="connsiteY227" fmla="*/ 1365032 h 1625685"/>
              <a:gd name="connsiteX228" fmla="*/ 693637 w 1156206"/>
              <a:gd name="connsiteY228" fmla="*/ 1359870 h 1625685"/>
              <a:gd name="connsiteX229" fmla="*/ 693637 w 1156206"/>
              <a:gd name="connsiteY229" fmla="*/ 1333952 h 1625685"/>
              <a:gd name="connsiteX230" fmla="*/ 713659 w 1156206"/>
              <a:gd name="connsiteY230" fmla="*/ 1340915 h 1625685"/>
              <a:gd name="connsiteX231" fmla="*/ 732614 w 1156206"/>
              <a:gd name="connsiteY231" fmla="*/ 1343639 h 1625685"/>
              <a:gd name="connsiteX232" fmla="*/ 745777 w 1156206"/>
              <a:gd name="connsiteY232" fmla="*/ 1340915 h 1625685"/>
              <a:gd name="connsiteX233" fmla="*/ 749673 w 1156206"/>
              <a:gd name="connsiteY233" fmla="*/ 1333752 h 1625685"/>
              <a:gd name="connsiteX234" fmla="*/ 748092 w 1156206"/>
              <a:gd name="connsiteY234" fmla="*/ 1328485 h 1625685"/>
              <a:gd name="connsiteX235" fmla="*/ 741234 w 1156206"/>
              <a:gd name="connsiteY235" fmla="*/ 1323227 h 1625685"/>
              <a:gd name="connsiteX236" fmla="*/ 724813 w 1156206"/>
              <a:gd name="connsiteY236" fmla="*/ 1315626 h 1625685"/>
              <a:gd name="connsiteX237" fmla="*/ 707125 w 1156206"/>
              <a:gd name="connsiteY237" fmla="*/ 1306472 h 1625685"/>
              <a:gd name="connsiteX238" fmla="*/ 696809 w 1156206"/>
              <a:gd name="connsiteY238" fmla="*/ 1295519 h 1625685"/>
              <a:gd name="connsiteX239" fmla="*/ 693428 w 1156206"/>
              <a:gd name="connsiteY239" fmla="*/ 1279412 h 1625685"/>
              <a:gd name="connsiteX240" fmla="*/ 705858 w 1156206"/>
              <a:gd name="connsiteY240" fmla="*/ 1255390 h 1625685"/>
              <a:gd name="connsiteX241" fmla="*/ 738919 w 1156206"/>
              <a:gd name="connsiteY241" fmla="*/ 1247389 h 1625685"/>
              <a:gd name="connsiteX242" fmla="*/ 668986 w 1156206"/>
              <a:gd name="connsiteY242" fmla="*/ 1247388 h 1625685"/>
              <a:gd name="connsiteX243" fmla="*/ 674472 w 1156206"/>
              <a:gd name="connsiteY243" fmla="*/ 1247598 h 1625685"/>
              <a:gd name="connsiteX244" fmla="*/ 679530 w 1156206"/>
              <a:gd name="connsiteY244" fmla="*/ 1248226 h 1625685"/>
              <a:gd name="connsiteX245" fmla="*/ 677215 w 1156206"/>
              <a:gd name="connsiteY245" fmla="*/ 1277715 h 1625685"/>
              <a:gd name="connsiteX246" fmla="*/ 672891 w 1156206"/>
              <a:gd name="connsiteY246" fmla="*/ 1276973 h 1625685"/>
              <a:gd name="connsiteX247" fmla="*/ 667938 w 1156206"/>
              <a:gd name="connsiteY247" fmla="*/ 1276668 h 1625685"/>
              <a:gd name="connsiteX248" fmla="*/ 652565 w 1156206"/>
              <a:gd name="connsiteY248" fmla="*/ 1279516 h 1625685"/>
              <a:gd name="connsiteX249" fmla="*/ 640668 w 1156206"/>
              <a:gd name="connsiteY249" fmla="*/ 1288669 h 1625685"/>
              <a:gd name="connsiteX250" fmla="*/ 636124 w 1156206"/>
              <a:gd name="connsiteY250" fmla="*/ 1305948 h 1625685"/>
              <a:gd name="connsiteX251" fmla="*/ 636124 w 1156206"/>
              <a:gd name="connsiteY251" fmla="*/ 1364498 h 1625685"/>
              <a:gd name="connsiteX252" fmla="*/ 604739 w 1156206"/>
              <a:gd name="connsiteY252" fmla="*/ 1364498 h 1625685"/>
              <a:gd name="connsiteX253" fmla="*/ 604739 w 1156206"/>
              <a:gd name="connsiteY253" fmla="*/ 1249493 h 1625685"/>
              <a:gd name="connsiteX254" fmla="*/ 628552 w 1156206"/>
              <a:gd name="connsiteY254" fmla="*/ 1249493 h 1625685"/>
              <a:gd name="connsiteX255" fmla="*/ 633181 w 1156206"/>
              <a:gd name="connsiteY255" fmla="*/ 1268867 h 1625685"/>
              <a:gd name="connsiteX256" fmla="*/ 634648 w 1156206"/>
              <a:gd name="connsiteY256" fmla="*/ 1268867 h 1625685"/>
              <a:gd name="connsiteX257" fmla="*/ 648555 w 1156206"/>
              <a:gd name="connsiteY257" fmla="*/ 1253713 h 1625685"/>
              <a:gd name="connsiteX258" fmla="*/ 668986 w 1156206"/>
              <a:gd name="connsiteY258" fmla="*/ 1247388 h 1625685"/>
              <a:gd name="connsiteX259" fmla="*/ 223079 w 1156206"/>
              <a:gd name="connsiteY259" fmla="*/ 1247388 h 1625685"/>
              <a:gd name="connsiteX260" fmla="*/ 252769 w 1156206"/>
              <a:gd name="connsiteY260" fmla="*/ 1257399 h 1625685"/>
              <a:gd name="connsiteX261" fmla="*/ 263942 w 1156206"/>
              <a:gd name="connsiteY261" fmla="*/ 1289508 h 1625685"/>
              <a:gd name="connsiteX262" fmla="*/ 263942 w 1156206"/>
              <a:gd name="connsiteY262" fmla="*/ 1364498 h 1625685"/>
              <a:gd name="connsiteX263" fmla="*/ 232557 w 1156206"/>
              <a:gd name="connsiteY263" fmla="*/ 1364498 h 1625685"/>
              <a:gd name="connsiteX264" fmla="*/ 232557 w 1156206"/>
              <a:gd name="connsiteY264" fmla="*/ 1297308 h 1625685"/>
              <a:gd name="connsiteX265" fmla="*/ 228137 w 1156206"/>
              <a:gd name="connsiteY265" fmla="*/ 1278668 h 1625685"/>
              <a:gd name="connsiteX266" fmla="*/ 214012 w 1156206"/>
              <a:gd name="connsiteY266" fmla="*/ 1272448 h 1625685"/>
              <a:gd name="connsiteX267" fmla="*/ 194438 w 1156206"/>
              <a:gd name="connsiteY267" fmla="*/ 1282250 h 1625685"/>
              <a:gd name="connsiteX268" fmla="*/ 189151 w 1156206"/>
              <a:gd name="connsiteY268" fmla="*/ 1310367 h 1625685"/>
              <a:gd name="connsiteX269" fmla="*/ 189151 w 1156206"/>
              <a:gd name="connsiteY269" fmla="*/ 1364498 h 1625685"/>
              <a:gd name="connsiteX270" fmla="*/ 157766 w 1156206"/>
              <a:gd name="connsiteY270" fmla="*/ 1364498 h 1625685"/>
              <a:gd name="connsiteX271" fmla="*/ 157766 w 1156206"/>
              <a:gd name="connsiteY271" fmla="*/ 1249493 h 1625685"/>
              <a:gd name="connsiteX272" fmla="*/ 181789 w 1156206"/>
              <a:gd name="connsiteY272" fmla="*/ 1249493 h 1625685"/>
              <a:gd name="connsiteX273" fmla="*/ 185999 w 1156206"/>
              <a:gd name="connsiteY273" fmla="*/ 1264238 h 1625685"/>
              <a:gd name="connsiteX274" fmla="*/ 187684 w 1156206"/>
              <a:gd name="connsiteY274" fmla="*/ 1264238 h 1625685"/>
              <a:gd name="connsiteX275" fmla="*/ 202753 w 1156206"/>
              <a:gd name="connsiteY275" fmla="*/ 1251379 h 1625685"/>
              <a:gd name="connsiteX276" fmla="*/ 223079 w 1156206"/>
              <a:gd name="connsiteY276" fmla="*/ 1247388 h 1625685"/>
              <a:gd name="connsiteX277" fmla="*/ 1007907 w 1156206"/>
              <a:gd name="connsiteY277" fmla="*/ 1247180 h 1625685"/>
              <a:gd name="connsiteX278" fmla="*/ 1043407 w 1156206"/>
              <a:gd name="connsiteY278" fmla="*/ 1257172 h 1625685"/>
              <a:gd name="connsiteX279" fmla="*/ 1055722 w 1156206"/>
              <a:gd name="connsiteY279" fmla="*/ 1287824 h 1625685"/>
              <a:gd name="connsiteX280" fmla="*/ 1055722 w 1156206"/>
              <a:gd name="connsiteY280" fmla="*/ 1364500 h 1625685"/>
              <a:gd name="connsiteX281" fmla="*/ 1033815 w 1156206"/>
              <a:gd name="connsiteY281" fmla="*/ 1364500 h 1625685"/>
              <a:gd name="connsiteX282" fmla="*/ 1027709 w 1156206"/>
              <a:gd name="connsiteY282" fmla="*/ 1348917 h 1625685"/>
              <a:gd name="connsiteX283" fmla="*/ 1026871 w 1156206"/>
              <a:gd name="connsiteY283" fmla="*/ 1348917 h 1625685"/>
              <a:gd name="connsiteX284" fmla="*/ 1011288 w 1156206"/>
              <a:gd name="connsiteY284" fmla="*/ 1362395 h 1625685"/>
              <a:gd name="connsiteX285" fmla="*/ 988743 w 1156206"/>
              <a:gd name="connsiteY285" fmla="*/ 1366605 h 1625685"/>
              <a:gd name="connsiteX286" fmla="*/ 963254 w 1156206"/>
              <a:gd name="connsiteY286" fmla="*/ 1357661 h 1625685"/>
              <a:gd name="connsiteX287" fmla="*/ 953138 w 1156206"/>
              <a:gd name="connsiteY287" fmla="*/ 1330162 h 1625685"/>
              <a:gd name="connsiteX288" fmla="*/ 965997 w 1156206"/>
              <a:gd name="connsiteY288" fmla="*/ 1303102 h 1625685"/>
              <a:gd name="connsiteX289" fmla="*/ 1004535 w 1156206"/>
              <a:gd name="connsiteY289" fmla="*/ 1293519 h 1625685"/>
              <a:gd name="connsiteX290" fmla="*/ 1024557 w 1156206"/>
              <a:gd name="connsiteY290" fmla="*/ 1292881 h 1625685"/>
              <a:gd name="connsiteX291" fmla="*/ 1024557 w 1156206"/>
              <a:gd name="connsiteY291" fmla="*/ 1287824 h 1625685"/>
              <a:gd name="connsiteX292" fmla="*/ 1019804 w 1156206"/>
              <a:gd name="connsiteY292" fmla="*/ 1274555 h 1625685"/>
              <a:gd name="connsiteX293" fmla="*/ 1006640 w 1156206"/>
              <a:gd name="connsiteY293" fmla="*/ 1270345 h 1625685"/>
              <a:gd name="connsiteX294" fmla="*/ 990219 w 1156206"/>
              <a:gd name="connsiteY294" fmla="*/ 1272774 h 1625685"/>
              <a:gd name="connsiteX295" fmla="*/ 974207 w 1156206"/>
              <a:gd name="connsiteY295" fmla="*/ 1278775 h 1625685"/>
              <a:gd name="connsiteX296" fmla="*/ 963892 w 1156206"/>
              <a:gd name="connsiteY296" fmla="*/ 1257506 h 1625685"/>
              <a:gd name="connsiteX297" fmla="*/ 984428 w 1156206"/>
              <a:gd name="connsiteY297" fmla="*/ 1249905 h 1625685"/>
              <a:gd name="connsiteX298" fmla="*/ 1007907 w 1156206"/>
              <a:gd name="connsiteY298" fmla="*/ 1247180 h 1625685"/>
              <a:gd name="connsiteX299" fmla="*/ 1102705 w 1156206"/>
              <a:gd name="connsiteY299" fmla="*/ 1225057 h 1625685"/>
              <a:gd name="connsiteX300" fmla="*/ 1122707 w 1156206"/>
              <a:gd name="connsiteY300" fmla="*/ 1225057 h 1625685"/>
              <a:gd name="connsiteX301" fmla="*/ 1122707 w 1156206"/>
              <a:gd name="connsiteY301" fmla="*/ 1249498 h 1625685"/>
              <a:gd name="connsiteX302" fmla="*/ 1154930 w 1156206"/>
              <a:gd name="connsiteY302" fmla="*/ 1249498 h 1625685"/>
              <a:gd name="connsiteX303" fmla="*/ 1154930 w 1156206"/>
              <a:gd name="connsiteY303" fmla="*/ 1273082 h 1625685"/>
              <a:gd name="connsiteX304" fmla="*/ 1122707 w 1156206"/>
              <a:gd name="connsiteY304" fmla="*/ 1273082 h 1625685"/>
              <a:gd name="connsiteX305" fmla="*/ 1122707 w 1156206"/>
              <a:gd name="connsiteY305" fmla="*/ 1328489 h 1625685"/>
              <a:gd name="connsiteX306" fmla="*/ 1126498 w 1156206"/>
              <a:gd name="connsiteY306" fmla="*/ 1338271 h 1625685"/>
              <a:gd name="connsiteX307" fmla="*/ 1136404 w 1156206"/>
              <a:gd name="connsiteY307" fmla="*/ 1341547 h 1625685"/>
              <a:gd name="connsiteX308" fmla="*/ 1146520 w 1156206"/>
              <a:gd name="connsiteY308" fmla="*/ 1340481 h 1625685"/>
              <a:gd name="connsiteX309" fmla="*/ 1156206 w 1156206"/>
              <a:gd name="connsiteY309" fmla="*/ 1337966 h 1625685"/>
              <a:gd name="connsiteX310" fmla="*/ 1156206 w 1156206"/>
              <a:gd name="connsiteY310" fmla="*/ 1361350 h 1625685"/>
              <a:gd name="connsiteX311" fmla="*/ 1143672 w 1156206"/>
              <a:gd name="connsiteY311" fmla="*/ 1365036 h 1625685"/>
              <a:gd name="connsiteX312" fmla="*/ 1127336 w 1156206"/>
              <a:gd name="connsiteY312" fmla="*/ 1366608 h 1625685"/>
              <a:gd name="connsiteX313" fmla="*/ 1108905 w 1156206"/>
              <a:gd name="connsiteY313" fmla="*/ 1363236 h 1625685"/>
              <a:gd name="connsiteX314" fmla="*/ 1096066 w 1156206"/>
              <a:gd name="connsiteY314" fmla="*/ 1351539 h 1625685"/>
              <a:gd name="connsiteX315" fmla="*/ 1091322 w 1156206"/>
              <a:gd name="connsiteY315" fmla="*/ 1328489 h 1625685"/>
              <a:gd name="connsiteX316" fmla="*/ 1091322 w 1156206"/>
              <a:gd name="connsiteY316" fmla="*/ 1273082 h 1625685"/>
              <a:gd name="connsiteX317" fmla="*/ 1076377 w 1156206"/>
              <a:gd name="connsiteY317" fmla="*/ 1273082 h 1625685"/>
              <a:gd name="connsiteX318" fmla="*/ 1076377 w 1156206"/>
              <a:gd name="connsiteY318" fmla="*/ 1259813 h 1625685"/>
              <a:gd name="connsiteX319" fmla="*/ 1093637 w 1156206"/>
              <a:gd name="connsiteY319" fmla="*/ 1249269 h 1625685"/>
              <a:gd name="connsiteX320" fmla="*/ 884063 w 1156206"/>
              <a:gd name="connsiteY320" fmla="*/ 1225057 h 1625685"/>
              <a:gd name="connsiteX321" fmla="*/ 904065 w 1156206"/>
              <a:gd name="connsiteY321" fmla="*/ 1225057 h 1625685"/>
              <a:gd name="connsiteX322" fmla="*/ 904065 w 1156206"/>
              <a:gd name="connsiteY322" fmla="*/ 1249498 h 1625685"/>
              <a:gd name="connsiteX323" fmla="*/ 936289 w 1156206"/>
              <a:gd name="connsiteY323" fmla="*/ 1249498 h 1625685"/>
              <a:gd name="connsiteX324" fmla="*/ 936289 w 1156206"/>
              <a:gd name="connsiteY324" fmla="*/ 1273082 h 1625685"/>
              <a:gd name="connsiteX325" fmla="*/ 904065 w 1156206"/>
              <a:gd name="connsiteY325" fmla="*/ 1273082 h 1625685"/>
              <a:gd name="connsiteX326" fmla="*/ 904065 w 1156206"/>
              <a:gd name="connsiteY326" fmla="*/ 1328489 h 1625685"/>
              <a:gd name="connsiteX327" fmla="*/ 907856 w 1156206"/>
              <a:gd name="connsiteY327" fmla="*/ 1338271 h 1625685"/>
              <a:gd name="connsiteX328" fmla="*/ 917762 w 1156206"/>
              <a:gd name="connsiteY328" fmla="*/ 1341547 h 1625685"/>
              <a:gd name="connsiteX329" fmla="*/ 927878 w 1156206"/>
              <a:gd name="connsiteY329" fmla="*/ 1340481 h 1625685"/>
              <a:gd name="connsiteX330" fmla="*/ 937565 w 1156206"/>
              <a:gd name="connsiteY330" fmla="*/ 1337966 h 1625685"/>
              <a:gd name="connsiteX331" fmla="*/ 937565 w 1156206"/>
              <a:gd name="connsiteY331" fmla="*/ 1361350 h 1625685"/>
              <a:gd name="connsiteX332" fmla="*/ 925030 w 1156206"/>
              <a:gd name="connsiteY332" fmla="*/ 1365036 h 1625685"/>
              <a:gd name="connsiteX333" fmla="*/ 908695 w 1156206"/>
              <a:gd name="connsiteY333" fmla="*/ 1366608 h 1625685"/>
              <a:gd name="connsiteX334" fmla="*/ 890264 w 1156206"/>
              <a:gd name="connsiteY334" fmla="*/ 1363236 h 1625685"/>
              <a:gd name="connsiteX335" fmla="*/ 877424 w 1156206"/>
              <a:gd name="connsiteY335" fmla="*/ 1351539 h 1625685"/>
              <a:gd name="connsiteX336" fmla="*/ 872681 w 1156206"/>
              <a:gd name="connsiteY336" fmla="*/ 1328489 h 1625685"/>
              <a:gd name="connsiteX337" fmla="*/ 872681 w 1156206"/>
              <a:gd name="connsiteY337" fmla="*/ 1273082 h 1625685"/>
              <a:gd name="connsiteX338" fmla="*/ 857736 w 1156206"/>
              <a:gd name="connsiteY338" fmla="*/ 1273082 h 1625685"/>
              <a:gd name="connsiteX339" fmla="*/ 857736 w 1156206"/>
              <a:gd name="connsiteY339" fmla="*/ 1259813 h 1625685"/>
              <a:gd name="connsiteX340" fmla="*/ 874995 w 1156206"/>
              <a:gd name="connsiteY340" fmla="*/ 1249269 h 1625685"/>
              <a:gd name="connsiteX341" fmla="*/ 0 w 1156206"/>
              <a:gd name="connsiteY341" fmla="*/ 1214095 h 1625685"/>
              <a:gd name="connsiteX342" fmla="*/ 31814 w 1156206"/>
              <a:gd name="connsiteY342" fmla="*/ 1214095 h 1625685"/>
              <a:gd name="connsiteX343" fmla="*/ 31814 w 1156206"/>
              <a:gd name="connsiteY343" fmla="*/ 1306154 h 1625685"/>
              <a:gd name="connsiteX344" fmla="*/ 39386 w 1156206"/>
              <a:gd name="connsiteY344" fmla="*/ 1332272 h 1625685"/>
              <a:gd name="connsiteX345" fmla="*/ 61932 w 1156206"/>
              <a:gd name="connsiteY345" fmla="*/ 1339854 h 1625685"/>
              <a:gd name="connsiteX346" fmla="*/ 84572 w 1156206"/>
              <a:gd name="connsiteY346" fmla="*/ 1331643 h 1625685"/>
              <a:gd name="connsiteX347" fmla="*/ 91640 w 1156206"/>
              <a:gd name="connsiteY347" fmla="*/ 1305945 h 1625685"/>
              <a:gd name="connsiteX348" fmla="*/ 91640 w 1156206"/>
              <a:gd name="connsiteY348" fmla="*/ 1214095 h 1625685"/>
              <a:gd name="connsiteX349" fmla="*/ 123434 w 1156206"/>
              <a:gd name="connsiteY349" fmla="*/ 1214095 h 1625685"/>
              <a:gd name="connsiteX350" fmla="*/ 123434 w 1156206"/>
              <a:gd name="connsiteY350" fmla="*/ 1311412 h 1625685"/>
              <a:gd name="connsiteX351" fmla="*/ 116596 w 1156206"/>
              <a:gd name="connsiteY351" fmla="*/ 1339539 h 1625685"/>
              <a:gd name="connsiteX352" fmla="*/ 95955 w 1156206"/>
              <a:gd name="connsiteY352" fmla="*/ 1359342 h 1625685"/>
              <a:gd name="connsiteX353" fmla="*/ 61093 w 1156206"/>
              <a:gd name="connsiteY353" fmla="*/ 1366609 h 1625685"/>
              <a:gd name="connsiteX354" fmla="*/ 15592 w 1156206"/>
              <a:gd name="connsiteY354" fmla="*/ 1351331 h 1625685"/>
              <a:gd name="connsiteX355" fmla="*/ 0 w 1156206"/>
              <a:gd name="connsiteY355" fmla="*/ 1311003 h 1625685"/>
              <a:gd name="connsiteX356" fmla="*/ 1028548 w 1156206"/>
              <a:gd name="connsiteY356" fmla="*/ 1206089 h 1625685"/>
              <a:gd name="connsiteX357" fmla="*/ 1038768 w 1156206"/>
              <a:gd name="connsiteY357" fmla="*/ 1209366 h 1625685"/>
              <a:gd name="connsiteX358" fmla="*/ 1043083 w 1156206"/>
              <a:gd name="connsiteY358" fmla="*/ 1219996 h 1625685"/>
              <a:gd name="connsiteX359" fmla="*/ 1038768 w 1156206"/>
              <a:gd name="connsiteY359" fmla="*/ 1230331 h 1625685"/>
              <a:gd name="connsiteX360" fmla="*/ 1028548 w 1156206"/>
              <a:gd name="connsiteY360" fmla="*/ 1233693 h 1625685"/>
              <a:gd name="connsiteX361" fmla="*/ 1018232 w 1156206"/>
              <a:gd name="connsiteY361" fmla="*/ 1230331 h 1625685"/>
              <a:gd name="connsiteX362" fmla="*/ 1014012 w 1156206"/>
              <a:gd name="connsiteY362" fmla="*/ 1219996 h 1625685"/>
              <a:gd name="connsiteX363" fmla="*/ 1018232 w 1156206"/>
              <a:gd name="connsiteY363" fmla="*/ 1209366 h 1625685"/>
              <a:gd name="connsiteX364" fmla="*/ 1028548 w 1156206"/>
              <a:gd name="connsiteY364" fmla="*/ 1206089 h 1625685"/>
              <a:gd name="connsiteX365" fmla="*/ 986847 w 1156206"/>
              <a:gd name="connsiteY365" fmla="*/ 1206089 h 1625685"/>
              <a:gd name="connsiteX366" fmla="*/ 997058 w 1156206"/>
              <a:gd name="connsiteY366" fmla="*/ 1209366 h 1625685"/>
              <a:gd name="connsiteX367" fmla="*/ 1001382 w 1156206"/>
              <a:gd name="connsiteY367" fmla="*/ 1219996 h 1625685"/>
              <a:gd name="connsiteX368" fmla="*/ 997058 w 1156206"/>
              <a:gd name="connsiteY368" fmla="*/ 1230331 h 1625685"/>
              <a:gd name="connsiteX369" fmla="*/ 986847 w 1156206"/>
              <a:gd name="connsiteY369" fmla="*/ 1233693 h 1625685"/>
              <a:gd name="connsiteX370" fmla="*/ 976732 w 1156206"/>
              <a:gd name="connsiteY370" fmla="*/ 1230331 h 1625685"/>
              <a:gd name="connsiteX371" fmla="*/ 972531 w 1156206"/>
              <a:gd name="connsiteY371" fmla="*/ 1219996 h 1625685"/>
              <a:gd name="connsiteX372" fmla="*/ 976732 w 1156206"/>
              <a:gd name="connsiteY372" fmla="*/ 1209366 h 1625685"/>
              <a:gd name="connsiteX373" fmla="*/ 986847 w 1156206"/>
              <a:gd name="connsiteY373" fmla="*/ 1206089 h 1625685"/>
              <a:gd name="connsiteX374" fmla="*/ 820859 w 1156206"/>
              <a:gd name="connsiteY374" fmla="*/ 1204414 h 1625685"/>
              <a:gd name="connsiteX375" fmla="*/ 832860 w 1156206"/>
              <a:gd name="connsiteY375" fmla="*/ 1207691 h 1625685"/>
              <a:gd name="connsiteX376" fmla="*/ 837918 w 1156206"/>
              <a:gd name="connsiteY376" fmla="*/ 1219787 h 1625685"/>
              <a:gd name="connsiteX377" fmla="*/ 832860 w 1156206"/>
              <a:gd name="connsiteY377" fmla="*/ 1231808 h 1625685"/>
              <a:gd name="connsiteX378" fmla="*/ 820859 w 1156206"/>
              <a:gd name="connsiteY378" fmla="*/ 1235170 h 1625685"/>
              <a:gd name="connsiteX379" fmla="*/ 808762 w 1156206"/>
              <a:gd name="connsiteY379" fmla="*/ 1231808 h 1625685"/>
              <a:gd name="connsiteX380" fmla="*/ 803809 w 1156206"/>
              <a:gd name="connsiteY380" fmla="*/ 1219787 h 1625685"/>
              <a:gd name="connsiteX381" fmla="*/ 808762 w 1156206"/>
              <a:gd name="connsiteY381" fmla="*/ 1207691 h 1625685"/>
              <a:gd name="connsiteX382" fmla="*/ 820859 w 1156206"/>
              <a:gd name="connsiteY382" fmla="*/ 1204414 h 1625685"/>
              <a:gd name="connsiteX383" fmla="*/ 311957 w 1156206"/>
              <a:gd name="connsiteY383" fmla="*/ 1204414 h 1625685"/>
              <a:gd name="connsiteX384" fmla="*/ 323959 w 1156206"/>
              <a:gd name="connsiteY384" fmla="*/ 1207691 h 1625685"/>
              <a:gd name="connsiteX385" fmla="*/ 329016 w 1156206"/>
              <a:gd name="connsiteY385" fmla="*/ 1219787 h 1625685"/>
              <a:gd name="connsiteX386" fmla="*/ 323959 w 1156206"/>
              <a:gd name="connsiteY386" fmla="*/ 1231808 h 1625685"/>
              <a:gd name="connsiteX387" fmla="*/ 311957 w 1156206"/>
              <a:gd name="connsiteY387" fmla="*/ 1235170 h 1625685"/>
              <a:gd name="connsiteX388" fmla="*/ 299860 w 1156206"/>
              <a:gd name="connsiteY388" fmla="*/ 1231808 h 1625685"/>
              <a:gd name="connsiteX389" fmla="*/ 294907 w 1156206"/>
              <a:gd name="connsiteY389" fmla="*/ 1219787 h 1625685"/>
              <a:gd name="connsiteX390" fmla="*/ 299860 w 1156206"/>
              <a:gd name="connsiteY390" fmla="*/ 1207691 h 1625685"/>
              <a:gd name="connsiteX391" fmla="*/ 311957 w 1156206"/>
              <a:gd name="connsiteY391" fmla="*/ 1204414 h 1625685"/>
              <a:gd name="connsiteX392" fmla="*/ 498587 w 1156206"/>
              <a:gd name="connsiteY392" fmla="*/ 809418 h 1625685"/>
              <a:gd name="connsiteX393" fmla="*/ 382239 w 1156206"/>
              <a:gd name="connsiteY393" fmla="*/ 936138 h 1625685"/>
              <a:gd name="connsiteX394" fmla="*/ 366628 w 1156206"/>
              <a:gd name="connsiteY394" fmla="*/ 998860 h 1625685"/>
              <a:gd name="connsiteX395" fmla="*/ 505455 w 1156206"/>
              <a:gd name="connsiteY395" fmla="*/ 1012757 h 1625685"/>
              <a:gd name="connsiteX396" fmla="*/ 536887 w 1156206"/>
              <a:gd name="connsiteY396" fmla="*/ 830316 h 1625685"/>
              <a:gd name="connsiteX397" fmla="*/ 536868 w 1156206"/>
              <a:gd name="connsiteY397" fmla="*/ 830306 h 1625685"/>
              <a:gd name="connsiteX398" fmla="*/ 498587 w 1156206"/>
              <a:gd name="connsiteY398" fmla="*/ 809418 h 1625685"/>
              <a:gd name="connsiteX399" fmla="*/ 55989 w 1156206"/>
              <a:gd name="connsiteY399" fmla="*/ 805169 h 1625685"/>
              <a:gd name="connsiteX400" fmla="*/ 33805 w 1156206"/>
              <a:gd name="connsiteY400" fmla="*/ 822648 h 1625685"/>
              <a:gd name="connsiteX401" fmla="*/ 76496 w 1156206"/>
              <a:gd name="connsiteY401" fmla="*/ 875426 h 1625685"/>
              <a:gd name="connsiteX402" fmla="*/ 97175 w 1156206"/>
              <a:gd name="connsiteY402" fmla="*/ 852233 h 1625685"/>
              <a:gd name="connsiteX403" fmla="*/ 55989 w 1156206"/>
              <a:gd name="connsiteY403" fmla="*/ 805169 h 1625685"/>
              <a:gd name="connsiteX404" fmla="*/ 280760 w 1156206"/>
              <a:gd name="connsiteY404" fmla="*/ 793873 h 1625685"/>
              <a:gd name="connsiteX405" fmla="*/ 257366 w 1156206"/>
              <a:gd name="connsiteY405" fmla="*/ 868682 h 1625685"/>
              <a:gd name="connsiteX406" fmla="*/ 292323 w 1156206"/>
              <a:gd name="connsiteY406" fmla="*/ 938796 h 1625685"/>
              <a:gd name="connsiteX407" fmla="*/ 367247 w 1156206"/>
              <a:gd name="connsiteY407" fmla="*/ 900086 h 1625685"/>
              <a:gd name="connsiteX408" fmla="*/ 398660 w 1156206"/>
              <a:gd name="connsiteY408" fmla="*/ 818590 h 1625685"/>
              <a:gd name="connsiteX409" fmla="*/ 398670 w 1156206"/>
              <a:gd name="connsiteY409" fmla="*/ 818571 h 1625685"/>
              <a:gd name="connsiteX410" fmla="*/ 280760 w 1156206"/>
              <a:gd name="connsiteY410" fmla="*/ 793873 h 1625685"/>
              <a:gd name="connsiteX411" fmla="*/ 212037 w 1156206"/>
              <a:gd name="connsiteY411" fmla="*/ 791444 h 1625685"/>
              <a:gd name="connsiteX412" fmla="*/ 116349 w 1156206"/>
              <a:gd name="connsiteY412" fmla="*/ 868501 h 1625685"/>
              <a:gd name="connsiteX413" fmla="*/ 201312 w 1156206"/>
              <a:gd name="connsiteY413" fmla="*/ 934405 h 1625685"/>
              <a:gd name="connsiteX414" fmla="*/ 227991 w 1156206"/>
              <a:gd name="connsiteY414" fmla="*/ 866920 h 1625685"/>
              <a:gd name="connsiteX415" fmla="*/ 227953 w 1156206"/>
              <a:gd name="connsiteY415" fmla="*/ 866673 h 1625685"/>
              <a:gd name="connsiteX416" fmla="*/ 228077 w 1156206"/>
              <a:gd name="connsiteY416" fmla="*/ 866653 h 1625685"/>
              <a:gd name="connsiteX417" fmla="*/ 235849 w 1156206"/>
              <a:gd name="connsiteY417" fmla="*/ 803655 h 1625685"/>
              <a:gd name="connsiteX418" fmla="*/ 212037 w 1156206"/>
              <a:gd name="connsiteY418" fmla="*/ 791444 h 1625685"/>
              <a:gd name="connsiteX419" fmla="*/ 885797 w 1156206"/>
              <a:gd name="connsiteY419" fmla="*/ 776071 h 1625685"/>
              <a:gd name="connsiteX420" fmla="*/ 885769 w 1156206"/>
              <a:gd name="connsiteY420" fmla="*/ 776109 h 1625685"/>
              <a:gd name="connsiteX421" fmla="*/ 623545 w 1156206"/>
              <a:gd name="connsiteY421" fmla="*/ 977658 h 1625685"/>
              <a:gd name="connsiteX422" fmla="*/ 559166 w 1156206"/>
              <a:gd name="connsiteY422" fmla="*/ 856414 h 1625685"/>
              <a:gd name="connsiteX423" fmla="*/ 528486 w 1156206"/>
              <a:gd name="connsiteY423" fmla="*/ 1039313 h 1625685"/>
              <a:gd name="connsiteX424" fmla="*/ 911724 w 1156206"/>
              <a:gd name="connsiteY424" fmla="*/ 797264 h 1625685"/>
              <a:gd name="connsiteX425" fmla="*/ 347035 w 1156206"/>
              <a:gd name="connsiteY425" fmla="*/ 617898 h 1625685"/>
              <a:gd name="connsiteX426" fmla="*/ 65009 w 1156206"/>
              <a:gd name="connsiteY426" fmla="*/ 772394 h 1625685"/>
              <a:gd name="connsiteX427" fmla="*/ 114768 w 1156206"/>
              <a:gd name="connsiteY427" fmla="*/ 833125 h 1625685"/>
              <a:gd name="connsiteX428" fmla="*/ 238145 w 1156206"/>
              <a:gd name="connsiteY428" fmla="*/ 764784 h 1625685"/>
              <a:gd name="connsiteX429" fmla="*/ 256785 w 1156206"/>
              <a:gd name="connsiteY429" fmla="*/ 785386 h 1625685"/>
              <a:gd name="connsiteX430" fmla="*/ 257814 w 1156206"/>
              <a:gd name="connsiteY430" fmla="*/ 785481 h 1625685"/>
              <a:gd name="connsiteX431" fmla="*/ 347501 w 1156206"/>
              <a:gd name="connsiteY431" fmla="*/ 618651 h 1625685"/>
              <a:gd name="connsiteX432" fmla="*/ 620097 w 1156206"/>
              <a:gd name="connsiteY432" fmla="*/ 588666 h 1625685"/>
              <a:gd name="connsiteX433" fmla="*/ 448952 w 1156206"/>
              <a:gd name="connsiteY433" fmla="*/ 658189 h 1625685"/>
              <a:gd name="connsiteX434" fmla="*/ 391707 w 1156206"/>
              <a:gd name="connsiteY434" fmla="*/ 644854 h 1625685"/>
              <a:gd name="connsiteX435" fmla="*/ 392278 w 1156206"/>
              <a:gd name="connsiteY435" fmla="*/ 611298 h 1625685"/>
              <a:gd name="connsiteX436" fmla="*/ 287713 w 1156206"/>
              <a:gd name="connsiteY436" fmla="*/ 768079 h 1625685"/>
              <a:gd name="connsiteX437" fmla="*/ 411424 w 1156206"/>
              <a:gd name="connsiteY437" fmla="*/ 792787 h 1625685"/>
              <a:gd name="connsiteX438" fmla="*/ 411424 w 1156206"/>
              <a:gd name="connsiteY438" fmla="*/ 792777 h 1625685"/>
              <a:gd name="connsiteX439" fmla="*/ 500959 w 1156206"/>
              <a:gd name="connsiteY439" fmla="*/ 699147 h 1625685"/>
              <a:gd name="connsiteX440" fmla="*/ 621107 w 1156206"/>
              <a:gd name="connsiteY440" fmla="*/ 589514 h 1625685"/>
              <a:gd name="connsiteX441" fmla="*/ 658693 w 1156206"/>
              <a:gd name="connsiteY441" fmla="*/ 560177 h 1625685"/>
              <a:gd name="connsiteX442" fmla="*/ 511674 w 1156206"/>
              <a:gd name="connsiteY442" fmla="*/ 721959 h 1625685"/>
              <a:gd name="connsiteX443" fmla="*/ 430998 w 1156206"/>
              <a:gd name="connsiteY443" fmla="*/ 812732 h 1625685"/>
              <a:gd name="connsiteX444" fmla="*/ 432512 w 1156206"/>
              <a:gd name="connsiteY444" fmla="*/ 813237 h 1625685"/>
              <a:gd name="connsiteX445" fmla="*/ 495539 w 1156206"/>
              <a:gd name="connsiteY445" fmla="*/ 778871 h 1625685"/>
              <a:gd name="connsiteX446" fmla="*/ 638785 w 1156206"/>
              <a:gd name="connsiteY446" fmla="*/ 943844 h 1625685"/>
              <a:gd name="connsiteX447" fmla="*/ 879292 w 1156206"/>
              <a:gd name="connsiteY447" fmla="*/ 732389 h 1625685"/>
              <a:gd name="connsiteX448" fmla="*/ 658693 w 1156206"/>
              <a:gd name="connsiteY448" fmla="*/ 560177 h 1625685"/>
              <a:gd name="connsiteX449" fmla="*/ 359520 w 1156206"/>
              <a:gd name="connsiteY449" fmla="*/ 295985 h 1625685"/>
              <a:gd name="connsiteX450" fmla="*/ 417767 w 1156206"/>
              <a:gd name="connsiteY450" fmla="*/ 315864 h 1625685"/>
              <a:gd name="connsiteX451" fmla="*/ 411262 w 1156206"/>
              <a:gd name="connsiteY451" fmla="*/ 329637 h 1625685"/>
              <a:gd name="connsiteX452" fmla="*/ 378991 w 1156206"/>
              <a:gd name="connsiteY452" fmla="*/ 320750 h 1625685"/>
              <a:gd name="connsiteX453" fmla="*/ 378610 w 1156206"/>
              <a:gd name="connsiteY453" fmla="*/ 322331 h 1625685"/>
              <a:gd name="connsiteX454" fmla="*/ 375867 w 1156206"/>
              <a:gd name="connsiteY454" fmla="*/ 342086 h 1625685"/>
              <a:gd name="connsiteX455" fmla="*/ 357884 w 1156206"/>
              <a:gd name="connsiteY455" fmla="*/ 344353 h 1625685"/>
              <a:gd name="connsiteX456" fmla="*/ 352073 w 1156206"/>
              <a:gd name="connsiteY456" fmla="*/ 328218 h 1625685"/>
              <a:gd name="connsiteX457" fmla="*/ 350216 w 1156206"/>
              <a:gd name="connsiteY457" fmla="*/ 323103 h 1625685"/>
              <a:gd name="connsiteX458" fmla="*/ 341634 w 1156206"/>
              <a:gd name="connsiteY458" fmla="*/ 327008 h 1625685"/>
              <a:gd name="connsiteX459" fmla="*/ 329833 w 1156206"/>
              <a:gd name="connsiteY459" fmla="*/ 301509 h 1625685"/>
              <a:gd name="connsiteX460" fmla="*/ 359520 w 1156206"/>
              <a:gd name="connsiteY460" fmla="*/ 295985 h 1625685"/>
              <a:gd name="connsiteX461" fmla="*/ 333281 w 1156206"/>
              <a:gd name="connsiteY461" fmla="*/ 229802 h 1625685"/>
              <a:gd name="connsiteX462" fmla="*/ 316021 w 1156206"/>
              <a:gd name="connsiteY462" fmla="*/ 268579 h 1625685"/>
              <a:gd name="connsiteX463" fmla="*/ 315602 w 1156206"/>
              <a:gd name="connsiteY463" fmla="*/ 311670 h 1625685"/>
              <a:gd name="connsiteX464" fmla="*/ 272073 w 1156206"/>
              <a:gd name="connsiteY464" fmla="*/ 402348 h 1625685"/>
              <a:gd name="connsiteX465" fmla="*/ 266939 w 1156206"/>
              <a:gd name="connsiteY465" fmla="*/ 426913 h 1625685"/>
              <a:gd name="connsiteX466" fmla="*/ 272768 w 1156206"/>
              <a:gd name="connsiteY466" fmla="*/ 430951 h 1625685"/>
              <a:gd name="connsiteX467" fmla="*/ 301124 w 1156206"/>
              <a:gd name="connsiteY467" fmla="*/ 426351 h 1625685"/>
              <a:gd name="connsiteX468" fmla="*/ 307325 w 1156206"/>
              <a:gd name="connsiteY468" fmla="*/ 460364 h 1625685"/>
              <a:gd name="connsiteX469" fmla="*/ 367294 w 1156206"/>
              <a:gd name="connsiteY469" fmla="*/ 460069 h 1625685"/>
              <a:gd name="connsiteX470" fmla="*/ 370476 w 1156206"/>
              <a:gd name="connsiteY470" fmla="*/ 476071 h 1625685"/>
              <a:gd name="connsiteX471" fmla="*/ 317507 w 1156206"/>
              <a:gd name="connsiteY471" fmla="*/ 488349 h 1625685"/>
              <a:gd name="connsiteX472" fmla="*/ 326785 w 1156206"/>
              <a:gd name="connsiteY472" fmla="*/ 499579 h 1625685"/>
              <a:gd name="connsiteX473" fmla="*/ 325508 w 1156206"/>
              <a:gd name="connsiteY473" fmla="*/ 517505 h 1625685"/>
              <a:gd name="connsiteX474" fmla="*/ 352835 w 1156206"/>
              <a:gd name="connsiteY474" fmla="*/ 545137 h 1625685"/>
              <a:gd name="connsiteX475" fmla="*/ 483442 w 1156206"/>
              <a:gd name="connsiteY475" fmla="*/ 465975 h 1625685"/>
              <a:gd name="connsiteX476" fmla="*/ 497920 w 1156206"/>
              <a:gd name="connsiteY476" fmla="*/ 474833 h 1625685"/>
              <a:gd name="connsiteX477" fmla="*/ 416281 w 1156206"/>
              <a:gd name="connsiteY477" fmla="*/ 552843 h 1625685"/>
              <a:gd name="connsiteX478" fmla="*/ 417329 w 1156206"/>
              <a:gd name="connsiteY478" fmla="*/ 627805 h 1625685"/>
              <a:gd name="connsiteX479" fmla="*/ 633842 w 1156206"/>
              <a:gd name="connsiteY479" fmla="*/ 546175 h 1625685"/>
              <a:gd name="connsiteX480" fmla="*/ 592361 w 1156206"/>
              <a:gd name="connsiteY480" fmla="*/ 461431 h 1625685"/>
              <a:gd name="connsiteX481" fmla="*/ 537535 w 1156206"/>
              <a:gd name="connsiteY481" fmla="*/ 414940 h 1625685"/>
              <a:gd name="connsiteX482" fmla="*/ 502264 w 1156206"/>
              <a:gd name="connsiteY482" fmla="*/ 429265 h 1625685"/>
              <a:gd name="connsiteX483" fmla="*/ 480004 w 1156206"/>
              <a:gd name="connsiteY483" fmla="*/ 414635 h 1625685"/>
              <a:gd name="connsiteX484" fmla="*/ 487624 w 1156206"/>
              <a:gd name="connsiteY484" fmla="*/ 402062 h 1625685"/>
              <a:gd name="connsiteX485" fmla="*/ 503435 w 1156206"/>
              <a:gd name="connsiteY485" fmla="*/ 407110 h 1625685"/>
              <a:gd name="connsiteX486" fmla="*/ 527010 w 1156206"/>
              <a:gd name="connsiteY486" fmla="*/ 390442 h 1625685"/>
              <a:gd name="connsiteX487" fmla="*/ 528200 w 1156206"/>
              <a:gd name="connsiteY487" fmla="*/ 324338 h 1625685"/>
              <a:gd name="connsiteX488" fmla="*/ 487433 w 1156206"/>
              <a:gd name="connsiteY488" fmla="*/ 343102 h 1625685"/>
              <a:gd name="connsiteX489" fmla="*/ 460763 w 1156206"/>
              <a:gd name="connsiteY489" fmla="*/ 335768 h 1625685"/>
              <a:gd name="connsiteX490" fmla="*/ 424044 w 1156206"/>
              <a:gd name="connsiteY490" fmla="*/ 247728 h 1625685"/>
              <a:gd name="connsiteX491" fmla="*/ 333281 w 1156206"/>
              <a:gd name="connsiteY491" fmla="*/ 229802 h 1625685"/>
              <a:gd name="connsiteX492" fmla="*/ 434203 w 1156206"/>
              <a:gd name="connsiteY492" fmla="*/ 166755 h 1625685"/>
              <a:gd name="connsiteX493" fmla="*/ 372952 w 1156206"/>
              <a:gd name="connsiteY493" fmla="*/ 171081 h 1625685"/>
              <a:gd name="connsiteX494" fmla="*/ 346054 w 1156206"/>
              <a:gd name="connsiteY494" fmla="*/ 205152 h 1625685"/>
              <a:gd name="connsiteX495" fmla="*/ 433712 w 1156206"/>
              <a:gd name="connsiteY495" fmla="*/ 223087 h 1625685"/>
              <a:gd name="connsiteX496" fmla="*/ 481842 w 1156206"/>
              <a:gd name="connsiteY496" fmla="*/ 316709 h 1625685"/>
              <a:gd name="connsiteX497" fmla="*/ 483271 w 1156206"/>
              <a:gd name="connsiteY497" fmla="*/ 317128 h 1625685"/>
              <a:gd name="connsiteX498" fmla="*/ 539802 w 1156206"/>
              <a:gd name="connsiteY498" fmla="*/ 301964 h 1625685"/>
              <a:gd name="connsiteX499" fmla="*/ 565805 w 1156206"/>
              <a:gd name="connsiteY499" fmla="*/ 331158 h 1625685"/>
              <a:gd name="connsiteX500" fmla="*/ 553699 w 1156206"/>
              <a:gd name="connsiteY500" fmla="*/ 393070 h 1625685"/>
              <a:gd name="connsiteX501" fmla="*/ 608829 w 1156206"/>
              <a:gd name="connsiteY501" fmla="*/ 441591 h 1625685"/>
              <a:gd name="connsiteX502" fmla="*/ 665646 w 1156206"/>
              <a:gd name="connsiteY502" fmla="*/ 263416 h 1625685"/>
              <a:gd name="connsiteX503" fmla="*/ 434203 w 1156206"/>
              <a:gd name="connsiteY503" fmla="*/ 166755 h 1625685"/>
              <a:gd name="connsiteX504" fmla="*/ 515050 w 1156206"/>
              <a:gd name="connsiteY504" fmla="*/ 25991 h 1625685"/>
              <a:gd name="connsiteX505" fmla="*/ 428978 w 1156206"/>
              <a:gd name="connsiteY505" fmla="*/ 29101 h 1625685"/>
              <a:gd name="connsiteX506" fmla="*/ 439056 w 1156206"/>
              <a:gd name="connsiteY506" fmla="*/ 93976 h 1625685"/>
              <a:gd name="connsiteX507" fmla="*/ 420196 w 1156206"/>
              <a:gd name="connsiteY507" fmla="*/ 97681 h 1625685"/>
              <a:gd name="connsiteX508" fmla="*/ 400546 w 1156206"/>
              <a:gd name="connsiteY508" fmla="*/ 31635 h 1625685"/>
              <a:gd name="connsiteX509" fmla="*/ 287342 w 1156206"/>
              <a:gd name="connsiteY509" fmla="*/ 49637 h 1625685"/>
              <a:gd name="connsiteX510" fmla="*/ 169784 w 1156206"/>
              <a:gd name="connsiteY510" fmla="*/ 122560 h 1625685"/>
              <a:gd name="connsiteX511" fmla="*/ 240050 w 1156206"/>
              <a:gd name="connsiteY511" fmla="*/ 169966 h 1625685"/>
              <a:gd name="connsiteX512" fmla="*/ 231115 w 1156206"/>
              <a:gd name="connsiteY512" fmla="*/ 187064 h 1625685"/>
              <a:gd name="connsiteX513" fmla="*/ 147257 w 1156206"/>
              <a:gd name="connsiteY513" fmla="*/ 138801 h 1625685"/>
              <a:gd name="connsiteX514" fmla="*/ 67028 w 1156206"/>
              <a:gd name="connsiteY514" fmla="*/ 260501 h 1625685"/>
              <a:gd name="connsiteX515" fmla="*/ 93698 w 1156206"/>
              <a:gd name="connsiteY515" fmla="*/ 334244 h 1625685"/>
              <a:gd name="connsiteX516" fmla="*/ 211361 w 1156206"/>
              <a:gd name="connsiteY516" fmla="*/ 296811 h 1625685"/>
              <a:gd name="connsiteX517" fmla="*/ 222562 w 1156206"/>
              <a:gd name="connsiteY517" fmla="*/ 311155 h 1625685"/>
              <a:gd name="connsiteX518" fmla="*/ 137780 w 1156206"/>
              <a:gd name="connsiteY518" fmla="*/ 360752 h 1625685"/>
              <a:gd name="connsiteX519" fmla="*/ 250108 w 1156206"/>
              <a:gd name="connsiteY519" fmla="*/ 383888 h 1625685"/>
              <a:gd name="connsiteX520" fmla="*/ 288456 w 1156206"/>
              <a:gd name="connsiteY520" fmla="*/ 308917 h 1625685"/>
              <a:gd name="connsiteX521" fmla="*/ 291142 w 1156206"/>
              <a:gd name="connsiteY521" fmla="*/ 257873 h 1625685"/>
              <a:gd name="connsiteX522" fmla="*/ 335386 w 1156206"/>
              <a:gd name="connsiteY522" fmla="*/ 176643 h 1625685"/>
              <a:gd name="connsiteX523" fmla="*/ 335081 w 1156206"/>
              <a:gd name="connsiteY523" fmla="*/ 176081 h 1625685"/>
              <a:gd name="connsiteX524" fmla="*/ 293885 w 1156206"/>
              <a:gd name="connsiteY524" fmla="*/ 185463 h 1625685"/>
              <a:gd name="connsiteX525" fmla="*/ 288170 w 1156206"/>
              <a:gd name="connsiteY525" fmla="*/ 170033 h 1625685"/>
              <a:gd name="connsiteX526" fmla="*/ 536582 w 1156206"/>
              <a:gd name="connsiteY526" fmla="*/ 157651 h 1625685"/>
              <a:gd name="connsiteX527" fmla="*/ 685839 w 1156206"/>
              <a:gd name="connsiteY527" fmla="*/ 250614 h 1625685"/>
              <a:gd name="connsiteX528" fmla="*/ 683467 w 1156206"/>
              <a:gd name="connsiteY528" fmla="*/ 389822 h 1625685"/>
              <a:gd name="connsiteX529" fmla="*/ 797805 w 1156206"/>
              <a:gd name="connsiteY529" fmla="*/ 331558 h 1625685"/>
              <a:gd name="connsiteX530" fmla="*/ 797758 w 1156206"/>
              <a:gd name="connsiteY530" fmla="*/ 331577 h 1625685"/>
              <a:gd name="connsiteX531" fmla="*/ 797472 w 1156206"/>
              <a:gd name="connsiteY531" fmla="*/ 331672 h 1625685"/>
              <a:gd name="connsiteX532" fmla="*/ 797472 w 1156206"/>
              <a:gd name="connsiteY532" fmla="*/ 331577 h 1625685"/>
              <a:gd name="connsiteX533" fmla="*/ 796329 w 1156206"/>
              <a:gd name="connsiteY533" fmla="*/ 330720 h 1625685"/>
              <a:gd name="connsiteX534" fmla="*/ 735750 w 1156206"/>
              <a:gd name="connsiteY534" fmla="*/ 337101 h 1625685"/>
              <a:gd name="connsiteX535" fmla="*/ 739179 w 1156206"/>
              <a:gd name="connsiteY535" fmla="*/ 319671 h 1625685"/>
              <a:gd name="connsiteX536" fmla="*/ 805273 w 1156206"/>
              <a:gd name="connsiteY536" fmla="*/ 297706 h 1625685"/>
              <a:gd name="connsiteX537" fmla="*/ 823199 w 1156206"/>
              <a:gd name="connsiteY537" fmla="*/ 241004 h 1625685"/>
              <a:gd name="connsiteX538" fmla="*/ 736598 w 1156206"/>
              <a:gd name="connsiteY538" fmla="*/ 120132 h 1625685"/>
              <a:gd name="connsiteX539" fmla="*/ 678257 w 1156206"/>
              <a:gd name="connsiteY539" fmla="*/ 165070 h 1625685"/>
              <a:gd name="connsiteX540" fmla="*/ 664303 w 1156206"/>
              <a:gd name="connsiteY540" fmla="*/ 153831 h 1625685"/>
              <a:gd name="connsiteX541" fmla="*/ 713138 w 1156206"/>
              <a:gd name="connsiteY541" fmla="*/ 103253 h 1625685"/>
              <a:gd name="connsiteX542" fmla="*/ 588998 w 1156206"/>
              <a:gd name="connsiteY542" fmla="*/ 37512 h 1625685"/>
              <a:gd name="connsiteX543" fmla="*/ 515050 w 1156206"/>
              <a:gd name="connsiteY543" fmla="*/ 25991 h 1625685"/>
              <a:gd name="connsiteX544" fmla="*/ 504384 w 1156206"/>
              <a:gd name="connsiteY544" fmla="*/ 146 h 1625685"/>
              <a:gd name="connsiteX545" fmla="*/ 738931 w 1156206"/>
              <a:gd name="connsiteY545" fmla="*/ 90852 h 1625685"/>
              <a:gd name="connsiteX546" fmla="*/ 850545 w 1156206"/>
              <a:gd name="connsiteY546" fmla="*/ 236527 h 1625685"/>
              <a:gd name="connsiteX547" fmla="*/ 828019 w 1156206"/>
              <a:gd name="connsiteY547" fmla="*/ 312498 h 1625685"/>
              <a:gd name="connsiteX548" fmla="*/ 671866 w 1156206"/>
              <a:gd name="connsiteY548" fmla="*/ 411511 h 1625685"/>
              <a:gd name="connsiteX549" fmla="*/ 617640 w 1156206"/>
              <a:gd name="connsiteY549" fmla="*/ 464832 h 1625685"/>
              <a:gd name="connsiteX550" fmla="*/ 636738 w 1156206"/>
              <a:gd name="connsiteY550" fmla="*/ 518410 h 1625685"/>
              <a:gd name="connsiteX551" fmla="*/ 680438 w 1156206"/>
              <a:gd name="connsiteY551" fmla="*/ 546480 h 1625685"/>
              <a:gd name="connsiteX552" fmla="*/ 911391 w 1156206"/>
              <a:gd name="connsiteY552" fmla="*/ 729027 h 1625685"/>
              <a:gd name="connsiteX553" fmla="*/ 899961 w 1156206"/>
              <a:gd name="connsiteY553" fmla="*/ 751344 h 1625685"/>
              <a:gd name="connsiteX554" fmla="*/ 899951 w 1156206"/>
              <a:gd name="connsiteY554" fmla="*/ 751363 h 1625685"/>
              <a:gd name="connsiteX555" fmla="*/ 943347 w 1156206"/>
              <a:gd name="connsiteY555" fmla="*/ 791482 h 1625685"/>
              <a:gd name="connsiteX556" fmla="*/ 497587 w 1156206"/>
              <a:gd name="connsiteY556" fmla="*/ 1068231 h 1625685"/>
              <a:gd name="connsiteX557" fmla="*/ 501730 w 1156206"/>
              <a:gd name="connsiteY557" fmla="*/ 1036694 h 1625685"/>
              <a:gd name="connsiteX558" fmla="*/ 360389 w 1156206"/>
              <a:gd name="connsiteY558" fmla="*/ 1024978 h 1625685"/>
              <a:gd name="connsiteX559" fmla="*/ 354750 w 1156206"/>
              <a:gd name="connsiteY559" fmla="*/ 1051191 h 1625685"/>
              <a:gd name="connsiteX560" fmla="*/ 328747 w 1156206"/>
              <a:gd name="connsiteY560" fmla="*/ 1046047 h 1625685"/>
              <a:gd name="connsiteX561" fmla="*/ 353131 w 1156206"/>
              <a:gd name="connsiteY561" fmla="*/ 945559 h 1625685"/>
              <a:gd name="connsiteX562" fmla="*/ 353150 w 1156206"/>
              <a:gd name="connsiteY562" fmla="*/ 945511 h 1625685"/>
              <a:gd name="connsiteX563" fmla="*/ 307211 w 1156206"/>
              <a:gd name="connsiteY563" fmla="*/ 960856 h 1625685"/>
              <a:gd name="connsiteX564" fmla="*/ 307058 w 1156206"/>
              <a:gd name="connsiteY564" fmla="*/ 1003661 h 1625685"/>
              <a:gd name="connsiteX565" fmla="*/ 261967 w 1156206"/>
              <a:gd name="connsiteY565" fmla="*/ 1023825 h 1625685"/>
              <a:gd name="connsiteX566" fmla="*/ 239707 w 1156206"/>
              <a:gd name="connsiteY566" fmla="*/ 979810 h 1625685"/>
              <a:gd name="connsiteX567" fmla="*/ 266472 w 1156206"/>
              <a:gd name="connsiteY567" fmla="*/ 946768 h 1625685"/>
              <a:gd name="connsiteX568" fmla="*/ 241050 w 1156206"/>
              <a:gd name="connsiteY568" fmla="*/ 910221 h 1625685"/>
              <a:gd name="connsiteX569" fmla="*/ 201083 w 1156206"/>
              <a:gd name="connsiteY569" fmla="*/ 992631 h 1625685"/>
              <a:gd name="connsiteX570" fmla="*/ 178861 w 1156206"/>
              <a:gd name="connsiteY570" fmla="*/ 980144 h 1625685"/>
              <a:gd name="connsiteX571" fmla="*/ 190567 w 1156206"/>
              <a:gd name="connsiteY571" fmla="*/ 956636 h 1625685"/>
              <a:gd name="connsiteX572" fmla="*/ 98146 w 1156206"/>
              <a:gd name="connsiteY572" fmla="*/ 889856 h 1625685"/>
              <a:gd name="connsiteX573" fmla="*/ 80058 w 1156206"/>
              <a:gd name="connsiteY573" fmla="*/ 911583 h 1625685"/>
              <a:gd name="connsiteX574" fmla="*/ 1020 w 1156206"/>
              <a:gd name="connsiteY574" fmla="*/ 815799 h 1625685"/>
              <a:gd name="connsiteX575" fmla="*/ 41530 w 1156206"/>
              <a:gd name="connsiteY575" fmla="*/ 786005 h 1625685"/>
              <a:gd name="connsiteX576" fmla="*/ 28423 w 1156206"/>
              <a:gd name="connsiteY576" fmla="*/ 767517 h 1625685"/>
              <a:gd name="connsiteX577" fmla="*/ 305039 w 1156206"/>
              <a:gd name="connsiteY577" fmla="*/ 608564 h 1625685"/>
              <a:gd name="connsiteX578" fmla="*/ 392755 w 1156206"/>
              <a:gd name="connsiteY578" fmla="*/ 586628 h 1625685"/>
              <a:gd name="connsiteX579" fmla="*/ 393145 w 1156206"/>
              <a:gd name="connsiteY579" fmla="*/ 561701 h 1625685"/>
              <a:gd name="connsiteX580" fmla="*/ 393145 w 1156206"/>
              <a:gd name="connsiteY580" fmla="*/ 561663 h 1625685"/>
              <a:gd name="connsiteX581" fmla="*/ 313554 w 1156206"/>
              <a:gd name="connsiteY581" fmla="*/ 556338 h 1625685"/>
              <a:gd name="connsiteX582" fmla="*/ 303248 w 1156206"/>
              <a:gd name="connsiteY582" fmla="*/ 508380 h 1625685"/>
              <a:gd name="connsiteX583" fmla="*/ 285094 w 1156206"/>
              <a:gd name="connsiteY583" fmla="*/ 454926 h 1625685"/>
              <a:gd name="connsiteX584" fmla="*/ 269406 w 1156206"/>
              <a:gd name="connsiteY584" fmla="*/ 456945 h 1625685"/>
              <a:gd name="connsiteX585" fmla="*/ 243241 w 1156206"/>
              <a:gd name="connsiteY585" fmla="*/ 439743 h 1625685"/>
              <a:gd name="connsiteX586" fmla="*/ 239945 w 1156206"/>
              <a:gd name="connsiteY586" fmla="*/ 410530 h 1625685"/>
              <a:gd name="connsiteX587" fmla="*/ 204188 w 1156206"/>
              <a:gd name="connsiteY587" fmla="*/ 414473 h 1625685"/>
              <a:gd name="connsiteX588" fmla="*/ 107481 w 1156206"/>
              <a:gd name="connsiteY588" fmla="*/ 364276 h 1625685"/>
              <a:gd name="connsiteX589" fmla="*/ 40130 w 1156206"/>
              <a:gd name="connsiteY589" fmla="*/ 254901 h 1625685"/>
              <a:gd name="connsiteX590" fmla="*/ 142895 w 1156206"/>
              <a:gd name="connsiteY590" fmla="*/ 113483 h 1625685"/>
              <a:gd name="connsiteX591" fmla="*/ 276016 w 1156206"/>
              <a:gd name="connsiteY591" fmla="*/ 26415 h 1625685"/>
              <a:gd name="connsiteX592" fmla="*/ 413062 w 1156206"/>
              <a:gd name="connsiteY592" fmla="*/ 7479 h 1625685"/>
              <a:gd name="connsiteX593" fmla="*/ 504384 w 1156206"/>
              <a:gd name="connsiteY593" fmla="*/ 146 h 1625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Lst>
            <a:rect l="l" t="t" r="r" b="b"/>
            <a:pathLst>
              <a:path w="1156206" h="1625685">
                <a:moveTo>
                  <a:pt x="260996" y="1521843"/>
                </a:moveTo>
                <a:lnTo>
                  <a:pt x="248775" y="1522272"/>
                </a:lnTo>
                <a:cubicBezTo>
                  <a:pt x="238659" y="1522548"/>
                  <a:pt x="231630" y="1524377"/>
                  <a:pt x="227706" y="1527739"/>
                </a:cubicBezTo>
                <a:cubicBezTo>
                  <a:pt x="223781" y="1531121"/>
                  <a:pt x="221810" y="1535540"/>
                  <a:pt x="221810" y="1541008"/>
                </a:cubicBezTo>
                <a:cubicBezTo>
                  <a:pt x="221810" y="1545789"/>
                  <a:pt x="223219" y="1549199"/>
                  <a:pt x="226029" y="1551228"/>
                </a:cubicBezTo>
                <a:cubicBezTo>
                  <a:pt x="228839" y="1553266"/>
                  <a:pt x="232487" y="1554276"/>
                  <a:pt x="236983" y="1554276"/>
                </a:cubicBezTo>
                <a:cubicBezTo>
                  <a:pt x="243717" y="1554276"/>
                  <a:pt x="249413" y="1552285"/>
                  <a:pt x="254033" y="1548275"/>
                </a:cubicBezTo>
                <a:cubicBezTo>
                  <a:pt x="258681" y="1544284"/>
                  <a:pt x="260996" y="1538626"/>
                  <a:pt x="260996" y="1531321"/>
                </a:cubicBezTo>
                <a:close/>
                <a:moveTo>
                  <a:pt x="832448" y="1483515"/>
                </a:moveTo>
                <a:cubicBezTo>
                  <a:pt x="817703" y="1483515"/>
                  <a:pt x="810331" y="1495107"/>
                  <a:pt x="810331" y="1518262"/>
                </a:cubicBezTo>
                <a:cubicBezTo>
                  <a:pt x="810331" y="1541160"/>
                  <a:pt x="817846" y="1552599"/>
                  <a:pt x="832876" y="1552599"/>
                </a:cubicBezTo>
                <a:cubicBezTo>
                  <a:pt x="840868" y="1552599"/>
                  <a:pt x="846792" y="1550313"/>
                  <a:pt x="850669" y="1545760"/>
                </a:cubicBezTo>
                <a:cubicBezTo>
                  <a:pt x="854527" y="1541198"/>
                  <a:pt x="856460" y="1533226"/>
                  <a:pt x="856460" y="1521843"/>
                </a:cubicBezTo>
                <a:lnTo>
                  <a:pt x="856460" y="1518052"/>
                </a:lnTo>
                <a:cubicBezTo>
                  <a:pt x="856460" y="1505698"/>
                  <a:pt x="854565" y="1496850"/>
                  <a:pt x="850774" y="1491516"/>
                </a:cubicBezTo>
                <a:cubicBezTo>
                  <a:pt x="846983" y="1486172"/>
                  <a:pt x="840868" y="1483515"/>
                  <a:pt x="832448" y="1483515"/>
                </a:cubicBezTo>
                <a:close/>
                <a:moveTo>
                  <a:pt x="473948" y="1483086"/>
                </a:moveTo>
                <a:cubicBezTo>
                  <a:pt x="465804" y="1483086"/>
                  <a:pt x="460079" y="1485620"/>
                  <a:pt x="456793" y="1490678"/>
                </a:cubicBezTo>
                <a:cubicBezTo>
                  <a:pt x="453479" y="1495716"/>
                  <a:pt x="451697" y="1503450"/>
                  <a:pt x="451402" y="1513842"/>
                </a:cubicBezTo>
                <a:lnTo>
                  <a:pt x="451402" y="1517214"/>
                </a:lnTo>
                <a:cubicBezTo>
                  <a:pt x="451402" y="1528301"/>
                  <a:pt x="453069" y="1536845"/>
                  <a:pt x="456365" y="1542808"/>
                </a:cubicBezTo>
                <a:cubicBezTo>
                  <a:pt x="459670" y="1548770"/>
                  <a:pt x="465671" y="1551752"/>
                  <a:pt x="474376" y="1551752"/>
                </a:cubicBezTo>
                <a:cubicBezTo>
                  <a:pt x="480825" y="1551752"/>
                  <a:pt x="485968" y="1548770"/>
                  <a:pt x="489750" y="1542808"/>
                </a:cubicBezTo>
                <a:cubicBezTo>
                  <a:pt x="493541" y="1536845"/>
                  <a:pt x="495446" y="1528235"/>
                  <a:pt x="495446" y="1517014"/>
                </a:cubicBezTo>
                <a:cubicBezTo>
                  <a:pt x="495446" y="1505765"/>
                  <a:pt x="493503" y="1497316"/>
                  <a:pt x="489645" y="1491620"/>
                </a:cubicBezTo>
                <a:cubicBezTo>
                  <a:pt x="485778" y="1485934"/>
                  <a:pt x="480549" y="1483086"/>
                  <a:pt x="473948" y="1483086"/>
                </a:cubicBezTo>
                <a:close/>
                <a:moveTo>
                  <a:pt x="552733" y="1460134"/>
                </a:moveTo>
                <a:lnTo>
                  <a:pt x="584118" y="1460134"/>
                </a:lnTo>
                <a:lnTo>
                  <a:pt x="584118" y="1527333"/>
                </a:lnTo>
                <a:cubicBezTo>
                  <a:pt x="584118" y="1535467"/>
                  <a:pt x="585594" y="1541639"/>
                  <a:pt x="588537" y="1545859"/>
                </a:cubicBezTo>
                <a:cubicBezTo>
                  <a:pt x="591490" y="1550078"/>
                  <a:pt x="596186" y="1552183"/>
                  <a:pt x="602644" y="1552183"/>
                </a:cubicBezTo>
                <a:cubicBezTo>
                  <a:pt x="612198" y="1552183"/>
                  <a:pt x="618722" y="1548907"/>
                  <a:pt x="622237" y="1542382"/>
                </a:cubicBezTo>
                <a:cubicBezTo>
                  <a:pt x="625733" y="1535848"/>
                  <a:pt x="627504" y="1526475"/>
                  <a:pt x="627504" y="1514264"/>
                </a:cubicBezTo>
                <a:lnTo>
                  <a:pt x="627504" y="1460134"/>
                </a:lnTo>
                <a:lnTo>
                  <a:pt x="658889" y="1460134"/>
                </a:lnTo>
                <a:lnTo>
                  <a:pt x="658889" y="1575138"/>
                </a:lnTo>
                <a:lnTo>
                  <a:pt x="634877" y="1575138"/>
                </a:lnTo>
                <a:lnTo>
                  <a:pt x="630657" y="1560394"/>
                </a:lnTo>
                <a:lnTo>
                  <a:pt x="628981" y="1560394"/>
                </a:lnTo>
                <a:cubicBezTo>
                  <a:pt x="625323" y="1566290"/>
                  <a:pt x="620303" y="1570576"/>
                  <a:pt x="613912" y="1573234"/>
                </a:cubicBezTo>
                <a:cubicBezTo>
                  <a:pt x="607511" y="1575910"/>
                  <a:pt x="600749" y="1577243"/>
                  <a:pt x="593576" y="1577243"/>
                </a:cubicBezTo>
                <a:cubicBezTo>
                  <a:pt x="581241" y="1577243"/>
                  <a:pt x="571326" y="1573900"/>
                  <a:pt x="563887" y="1567233"/>
                </a:cubicBezTo>
                <a:cubicBezTo>
                  <a:pt x="556448" y="1560565"/>
                  <a:pt x="552733" y="1549850"/>
                  <a:pt x="552733" y="1535114"/>
                </a:cubicBezTo>
                <a:close/>
                <a:moveTo>
                  <a:pt x="822542" y="1458026"/>
                </a:moveTo>
                <a:cubicBezTo>
                  <a:pt x="836734" y="1458026"/>
                  <a:pt x="847821" y="1463645"/>
                  <a:pt x="855832" y="1474875"/>
                </a:cubicBezTo>
                <a:lnTo>
                  <a:pt x="856670" y="1474875"/>
                </a:lnTo>
                <a:lnTo>
                  <a:pt x="859204" y="1460131"/>
                </a:lnTo>
                <a:lnTo>
                  <a:pt x="885740" y="1460131"/>
                </a:lnTo>
                <a:lnTo>
                  <a:pt x="885740" y="1575345"/>
                </a:lnTo>
                <a:cubicBezTo>
                  <a:pt x="885740" y="1591785"/>
                  <a:pt x="880892" y="1604282"/>
                  <a:pt x="871205" y="1612845"/>
                </a:cubicBezTo>
                <a:cubicBezTo>
                  <a:pt x="861518" y="1621399"/>
                  <a:pt x="847193" y="1625685"/>
                  <a:pt x="828228" y="1625685"/>
                </a:cubicBezTo>
                <a:cubicBezTo>
                  <a:pt x="820084" y="1625685"/>
                  <a:pt x="812550" y="1625189"/>
                  <a:pt x="805587" y="1624218"/>
                </a:cubicBezTo>
                <a:cubicBezTo>
                  <a:pt x="798644" y="1623237"/>
                  <a:pt x="791852" y="1621475"/>
                  <a:pt x="785261" y="1618951"/>
                </a:cubicBezTo>
                <a:lnTo>
                  <a:pt x="785261" y="1593890"/>
                </a:lnTo>
                <a:cubicBezTo>
                  <a:pt x="799453" y="1599786"/>
                  <a:pt x="814398" y="1602739"/>
                  <a:pt x="830133" y="1602739"/>
                </a:cubicBezTo>
                <a:cubicBezTo>
                  <a:pt x="846278" y="1602739"/>
                  <a:pt x="854355" y="1594024"/>
                  <a:pt x="854355" y="1576612"/>
                </a:cubicBezTo>
                <a:lnTo>
                  <a:pt x="854355" y="1574297"/>
                </a:lnTo>
                <a:cubicBezTo>
                  <a:pt x="854355" y="1571916"/>
                  <a:pt x="854460" y="1569449"/>
                  <a:pt x="854660" y="1566925"/>
                </a:cubicBezTo>
                <a:cubicBezTo>
                  <a:pt x="854889" y="1564391"/>
                  <a:pt x="855060" y="1562143"/>
                  <a:pt x="855194" y="1560191"/>
                </a:cubicBezTo>
                <a:lnTo>
                  <a:pt x="854355" y="1560191"/>
                </a:lnTo>
                <a:cubicBezTo>
                  <a:pt x="850412" y="1566220"/>
                  <a:pt x="845716" y="1570573"/>
                  <a:pt x="840249" y="1573231"/>
                </a:cubicBezTo>
                <a:cubicBezTo>
                  <a:pt x="834762" y="1575907"/>
                  <a:pt x="828590" y="1577241"/>
                  <a:pt x="821704" y="1577241"/>
                </a:cubicBezTo>
                <a:cubicBezTo>
                  <a:pt x="808092" y="1577241"/>
                  <a:pt x="797443" y="1572021"/>
                  <a:pt x="789795" y="1561543"/>
                </a:cubicBezTo>
                <a:cubicBezTo>
                  <a:pt x="782137" y="1551085"/>
                  <a:pt x="778317" y="1536521"/>
                  <a:pt x="778317" y="1517852"/>
                </a:cubicBezTo>
                <a:cubicBezTo>
                  <a:pt x="778317" y="1499031"/>
                  <a:pt x="782242" y="1484353"/>
                  <a:pt x="790109" y="1473809"/>
                </a:cubicBezTo>
                <a:cubicBezTo>
                  <a:pt x="797977" y="1463284"/>
                  <a:pt x="808778" y="1458026"/>
                  <a:pt x="822542" y="1458026"/>
                </a:cubicBezTo>
                <a:close/>
                <a:moveTo>
                  <a:pt x="755979" y="1458025"/>
                </a:moveTo>
                <a:cubicBezTo>
                  <a:pt x="757522" y="1458025"/>
                  <a:pt x="759361" y="1458091"/>
                  <a:pt x="761466" y="1458234"/>
                </a:cubicBezTo>
                <a:cubicBezTo>
                  <a:pt x="763571" y="1458368"/>
                  <a:pt x="765257" y="1458587"/>
                  <a:pt x="766523" y="1458863"/>
                </a:cubicBezTo>
                <a:lnTo>
                  <a:pt x="764209" y="1488352"/>
                </a:lnTo>
                <a:cubicBezTo>
                  <a:pt x="763209" y="1488076"/>
                  <a:pt x="761771" y="1487838"/>
                  <a:pt x="759885" y="1487609"/>
                </a:cubicBezTo>
                <a:cubicBezTo>
                  <a:pt x="757989" y="1487409"/>
                  <a:pt x="756341" y="1487305"/>
                  <a:pt x="754932" y="1487305"/>
                </a:cubicBezTo>
                <a:cubicBezTo>
                  <a:pt x="749588" y="1487305"/>
                  <a:pt x="744464" y="1488248"/>
                  <a:pt x="739558" y="1490153"/>
                </a:cubicBezTo>
                <a:cubicBezTo>
                  <a:pt x="734634" y="1492039"/>
                  <a:pt x="730681" y="1495106"/>
                  <a:pt x="727661" y="1499306"/>
                </a:cubicBezTo>
                <a:cubicBezTo>
                  <a:pt x="724623" y="1503516"/>
                  <a:pt x="723118" y="1509279"/>
                  <a:pt x="723118" y="1516584"/>
                </a:cubicBezTo>
                <a:lnTo>
                  <a:pt x="723118" y="1575135"/>
                </a:lnTo>
                <a:lnTo>
                  <a:pt x="691733" y="1575135"/>
                </a:lnTo>
                <a:lnTo>
                  <a:pt x="691733" y="1460130"/>
                </a:lnTo>
                <a:lnTo>
                  <a:pt x="715546" y="1460130"/>
                </a:lnTo>
                <a:lnTo>
                  <a:pt x="720175" y="1479504"/>
                </a:lnTo>
                <a:lnTo>
                  <a:pt x="721642" y="1479504"/>
                </a:lnTo>
                <a:cubicBezTo>
                  <a:pt x="725023" y="1473608"/>
                  <a:pt x="729652" y="1468550"/>
                  <a:pt x="735548" y="1464349"/>
                </a:cubicBezTo>
                <a:cubicBezTo>
                  <a:pt x="741444" y="1460130"/>
                  <a:pt x="748264" y="1458025"/>
                  <a:pt x="755979" y="1458025"/>
                </a:cubicBezTo>
                <a:close/>
                <a:moveTo>
                  <a:pt x="388633" y="1458025"/>
                </a:moveTo>
                <a:cubicBezTo>
                  <a:pt x="390176" y="1458025"/>
                  <a:pt x="392015" y="1458091"/>
                  <a:pt x="394120" y="1458234"/>
                </a:cubicBezTo>
                <a:cubicBezTo>
                  <a:pt x="396225" y="1458368"/>
                  <a:pt x="397911" y="1458587"/>
                  <a:pt x="399178" y="1458863"/>
                </a:cubicBezTo>
                <a:lnTo>
                  <a:pt x="396863" y="1488352"/>
                </a:lnTo>
                <a:cubicBezTo>
                  <a:pt x="395863" y="1488076"/>
                  <a:pt x="394425" y="1487838"/>
                  <a:pt x="392539" y="1487609"/>
                </a:cubicBezTo>
                <a:cubicBezTo>
                  <a:pt x="390643" y="1487409"/>
                  <a:pt x="388995" y="1487305"/>
                  <a:pt x="387586" y="1487305"/>
                </a:cubicBezTo>
                <a:cubicBezTo>
                  <a:pt x="382242" y="1487305"/>
                  <a:pt x="377118" y="1488248"/>
                  <a:pt x="372212" y="1490153"/>
                </a:cubicBezTo>
                <a:cubicBezTo>
                  <a:pt x="367288" y="1492039"/>
                  <a:pt x="363335" y="1495106"/>
                  <a:pt x="360316" y="1499306"/>
                </a:cubicBezTo>
                <a:cubicBezTo>
                  <a:pt x="357277" y="1503516"/>
                  <a:pt x="355772" y="1509279"/>
                  <a:pt x="355772" y="1516584"/>
                </a:cubicBezTo>
                <a:lnTo>
                  <a:pt x="355772" y="1575135"/>
                </a:lnTo>
                <a:lnTo>
                  <a:pt x="324387" y="1575135"/>
                </a:lnTo>
                <a:lnTo>
                  <a:pt x="324387" y="1460130"/>
                </a:lnTo>
                <a:lnTo>
                  <a:pt x="348200" y="1460130"/>
                </a:lnTo>
                <a:lnTo>
                  <a:pt x="352829" y="1479504"/>
                </a:lnTo>
                <a:lnTo>
                  <a:pt x="354296" y="1479504"/>
                </a:lnTo>
                <a:cubicBezTo>
                  <a:pt x="357677" y="1473608"/>
                  <a:pt x="362306" y="1468550"/>
                  <a:pt x="368202" y="1464349"/>
                </a:cubicBezTo>
                <a:cubicBezTo>
                  <a:pt x="374098" y="1460130"/>
                  <a:pt x="380918" y="1458025"/>
                  <a:pt x="388633" y="1458025"/>
                </a:cubicBezTo>
                <a:close/>
                <a:moveTo>
                  <a:pt x="244355" y="1457816"/>
                </a:moveTo>
                <a:cubicBezTo>
                  <a:pt x="259795" y="1457816"/>
                  <a:pt x="271625" y="1461140"/>
                  <a:pt x="279855" y="1467817"/>
                </a:cubicBezTo>
                <a:cubicBezTo>
                  <a:pt x="288066" y="1474485"/>
                  <a:pt x="292161" y="1484696"/>
                  <a:pt x="292161" y="1498459"/>
                </a:cubicBezTo>
                <a:lnTo>
                  <a:pt x="292161" y="1575136"/>
                </a:lnTo>
                <a:lnTo>
                  <a:pt x="270254" y="1575136"/>
                </a:lnTo>
                <a:lnTo>
                  <a:pt x="264148" y="1559553"/>
                </a:lnTo>
                <a:lnTo>
                  <a:pt x="263310" y="1559553"/>
                </a:lnTo>
                <a:cubicBezTo>
                  <a:pt x="258395" y="1565725"/>
                  <a:pt x="253195" y="1570221"/>
                  <a:pt x="247727" y="1573031"/>
                </a:cubicBezTo>
                <a:cubicBezTo>
                  <a:pt x="242241" y="1575840"/>
                  <a:pt x="234735" y="1577241"/>
                  <a:pt x="225191" y="1577241"/>
                </a:cubicBezTo>
                <a:cubicBezTo>
                  <a:pt x="214933" y="1577241"/>
                  <a:pt x="206436" y="1574259"/>
                  <a:pt x="199702" y="1568297"/>
                </a:cubicBezTo>
                <a:cubicBezTo>
                  <a:pt x="192958" y="1562334"/>
                  <a:pt x="189587" y="1553161"/>
                  <a:pt x="189587" y="1540798"/>
                </a:cubicBezTo>
                <a:cubicBezTo>
                  <a:pt x="189587" y="1528577"/>
                  <a:pt x="193873" y="1519567"/>
                  <a:pt x="202445" y="1513737"/>
                </a:cubicBezTo>
                <a:cubicBezTo>
                  <a:pt x="210999" y="1507908"/>
                  <a:pt x="223848" y="1504717"/>
                  <a:pt x="240974" y="1504155"/>
                </a:cubicBezTo>
                <a:lnTo>
                  <a:pt x="260996" y="1503517"/>
                </a:lnTo>
                <a:lnTo>
                  <a:pt x="260996" y="1498459"/>
                </a:lnTo>
                <a:cubicBezTo>
                  <a:pt x="260996" y="1492430"/>
                  <a:pt x="259424" y="1488001"/>
                  <a:pt x="256252" y="1485191"/>
                </a:cubicBezTo>
                <a:cubicBezTo>
                  <a:pt x="253099" y="1482381"/>
                  <a:pt x="248708" y="1480981"/>
                  <a:pt x="243089" y="1480981"/>
                </a:cubicBezTo>
                <a:cubicBezTo>
                  <a:pt x="237478" y="1480981"/>
                  <a:pt x="231992" y="1481781"/>
                  <a:pt x="226658" y="1483410"/>
                </a:cubicBezTo>
                <a:cubicBezTo>
                  <a:pt x="221314" y="1485020"/>
                  <a:pt x="215980" y="1487029"/>
                  <a:pt x="210656" y="1489411"/>
                </a:cubicBezTo>
                <a:lnTo>
                  <a:pt x="200331" y="1468141"/>
                </a:lnTo>
                <a:cubicBezTo>
                  <a:pt x="206503" y="1464903"/>
                  <a:pt x="213361" y="1462379"/>
                  <a:pt x="220867" y="1460540"/>
                </a:cubicBezTo>
                <a:cubicBezTo>
                  <a:pt x="228372" y="1458731"/>
                  <a:pt x="236211" y="1457816"/>
                  <a:pt x="244355" y="1457816"/>
                </a:cubicBezTo>
                <a:close/>
                <a:moveTo>
                  <a:pt x="1065" y="1424737"/>
                </a:moveTo>
                <a:lnTo>
                  <a:pt x="44442" y="1424737"/>
                </a:lnTo>
                <a:lnTo>
                  <a:pt x="80046" y="1539761"/>
                </a:lnTo>
                <a:lnTo>
                  <a:pt x="80684" y="1539761"/>
                </a:lnTo>
                <a:lnTo>
                  <a:pt x="118375" y="1424737"/>
                </a:lnTo>
                <a:lnTo>
                  <a:pt x="161780" y="1424737"/>
                </a:lnTo>
                <a:lnTo>
                  <a:pt x="161780" y="1575137"/>
                </a:lnTo>
                <a:lnTo>
                  <a:pt x="132072" y="1575137"/>
                </a:lnTo>
                <a:lnTo>
                  <a:pt x="132072" y="1503947"/>
                </a:lnTo>
                <a:cubicBezTo>
                  <a:pt x="132072" y="1499165"/>
                  <a:pt x="132177" y="1493698"/>
                  <a:pt x="132386" y="1487507"/>
                </a:cubicBezTo>
                <a:cubicBezTo>
                  <a:pt x="132605" y="1481334"/>
                  <a:pt x="132815" y="1475477"/>
                  <a:pt x="133015" y="1469923"/>
                </a:cubicBezTo>
                <a:cubicBezTo>
                  <a:pt x="133243" y="1464380"/>
                  <a:pt x="133415" y="1460198"/>
                  <a:pt x="133548" y="1457389"/>
                </a:cubicBezTo>
                <a:lnTo>
                  <a:pt x="132710" y="1457389"/>
                </a:lnTo>
                <a:lnTo>
                  <a:pt x="93953" y="1575137"/>
                </a:lnTo>
                <a:lnTo>
                  <a:pt x="64673" y="1575137"/>
                </a:lnTo>
                <a:lnTo>
                  <a:pt x="28440" y="1457189"/>
                </a:lnTo>
                <a:lnTo>
                  <a:pt x="27592" y="1457189"/>
                </a:lnTo>
                <a:cubicBezTo>
                  <a:pt x="27735" y="1459998"/>
                  <a:pt x="27954" y="1464199"/>
                  <a:pt x="28230" y="1469819"/>
                </a:cubicBezTo>
                <a:cubicBezTo>
                  <a:pt x="28506" y="1475438"/>
                  <a:pt x="28792" y="1481439"/>
                  <a:pt x="29068" y="1487830"/>
                </a:cubicBezTo>
                <a:cubicBezTo>
                  <a:pt x="29364" y="1494212"/>
                  <a:pt x="29497" y="1500003"/>
                  <a:pt x="29497" y="1505194"/>
                </a:cubicBezTo>
                <a:lnTo>
                  <a:pt x="29497" y="1575137"/>
                </a:lnTo>
                <a:lnTo>
                  <a:pt x="1065" y="1575137"/>
                </a:lnTo>
                <a:close/>
                <a:moveTo>
                  <a:pt x="420017" y="1415049"/>
                </a:moveTo>
                <a:lnTo>
                  <a:pt x="451402" y="1415049"/>
                </a:lnTo>
                <a:lnTo>
                  <a:pt x="451402" y="1452330"/>
                </a:lnTo>
                <a:cubicBezTo>
                  <a:pt x="451402" y="1456692"/>
                  <a:pt x="451269" y="1460969"/>
                  <a:pt x="450993" y="1465188"/>
                </a:cubicBezTo>
                <a:cubicBezTo>
                  <a:pt x="450707" y="1469389"/>
                  <a:pt x="450431" y="1472694"/>
                  <a:pt x="450154" y="1475085"/>
                </a:cubicBezTo>
                <a:lnTo>
                  <a:pt x="451402" y="1475085"/>
                </a:lnTo>
                <a:cubicBezTo>
                  <a:pt x="454488" y="1470313"/>
                  <a:pt x="458641" y="1466274"/>
                  <a:pt x="463832" y="1462979"/>
                </a:cubicBezTo>
                <a:cubicBezTo>
                  <a:pt x="469023" y="1459674"/>
                  <a:pt x="475786" y="1458026"/>
                  <a:pt x="484063" y="1458026"/>
                </a:cubicBezTo>
                <a:cubicBezTo>
                  <a:pt x="496989" y="1458026"/>
                  <a:pt x="507447" y="1463045"/>
                  <a:pt x="515448" y="1473075"/>
                </a:cubicBezTo>
                <a:cubicBezTo>
                  <a:pt x="523449" y="1483124"/>
                  <a:pt x="527450" y="1497916"/>
                  <a:pt x="527450" y="1517424"/>
                </a:cubicBezTo>
                <a:cubicBezTo>
                  <a:pt x="527450" y="1537083"/>
                  <a:pt x="523383" y="1551961"/>
                  <a:pt x="515239" y="1562077"/>
                </a:cubicBezTo>
                <a:cubicBezTo>
                  <a:pt x="507085" y="1572192"/>
                  <a:pt x="496417" y="1577241"/>
                  <a:pt x="483225" y="1577241"/>
                </a:cubicBezTo>
                <a:cubicBezTo>
                  <a:pt x="474786" y="1577241"/>
                  <a:pt x="468157" y="1575736"/>
                  <a:pt x="463318" y="1572716"/>
                </a:cubicBezTo>
                <a:cubicBezTo>
                  <a:pt x="458470" y="1569706"/>
                  <a:pt x="454488" y="1566296"/>
                  <a:pt x="451402" y="1562506"/>
                </a:cubicBezTo>
                <a:lnTo>
                  <a:pt x="449297" y="1562506"/>
                </a:lnTo>
                <a:lnTo>
                  <a:pt x="444039" y="1575136"/>
                </a:lnTo>
                <a:lnTo>
                  <a:pt x="420017" y="1575136"/>
                </a:lnTo>
                <a:close/>
                <a:moveTo>
                  <a:pt x="1024557" y="1311207"/>
                </a:moveTo>
                <a:lnTo>
                  <a:pt x="1012336" y="1311636"/>
                </a:lnTo>
                <a:cubicBezTo>
                  <a:pt x="1002220" y="1311912"/>
                  <a:pt x="995191" y="1313741"/>
                  <a:pt x="991267" y="1317103"/>
                </a:cubicBezTo>
                <a:cubicBezTo>
                  <a:pt x="987342" y="1320485"/>
                  <a:pt x="985371" y="1324904"/>
                  <a:pt x="985371" y="1330372"/>
                </a:cubicBezTo>
                <a:cubicBezTo>
                  <a:pt x="985371" y="1335153"/>
                  <a:pt x="986771" y="1338563"/>
                  <a:pt x="989590" y="1340592"/>
                </a:cubicBezTo>
                <a:cubicBezTo>
                  <a:pt x="992400" y="1342630"/>
                  <a:pt x="996048" y="1343640"/>
                  <a:pt x="1000535" y="1343640"/>
                </a:cubicBezTo>
                <a:cubicBezTo>
                  <a:pt x="1007278" y="1343640"/>
                  <a:pt x="1012965" y="1341649"/>
                  <a:pt x="1017594" y="1337639"/>
                </a:cubicBezTo>
                <a:cubicBezTo>
                  <a:pt x="1022242" y="1333648"/>
                  <a:pt x="1024557" y="1327990"/>
                  <a:pt x="1024557" y="1320685"/>
                </a:cubicBezTo>
                <a:close/>
                <a:moveTo>
                  <a:pt x="527876" y="1269707"/>
                </a:moveTo>
                <a:cubicBezTo>
                  <a:pt x="521827" y="1269707"/>
                  <a:pt x="516798" y="1271679"/>
                  <a:pt x="512807" y="1275603"/>
                </a:cubicBezTo>
                <a:cubicBezTo>
                  <a:pt x="508797" y="1279546"/>
                  <a:pt x="506444" y="1285652"/>
                  <a:pt x="505749" y="1293948"/>
                </a:cubicBezTo>
                <a:lnTo>
                  <a:pt x="549783" y="1293948"/>
                </a:lnTo>
                <a:cubicBezTo>
                  <a:pt x="549631" y="1286919"/>
                  <a:pt x="547811" y="1281127"/>
                  <a:pt x="544297" y="1276565"/>
                </a:cubicBezTo>
                <a:cubicBezTo>
                  <a:pt x="540782" y="1272002"/>
                  <a:pt x="535315" y="1269707"/>
                  <a:pt x="527876" y="1269707"/>
                </a:cubicBezTo>
                <a:close/>
                <a:moveTo>
                  <a:pt x="805057" y="1249496"/>
                </a:moveTo>
                <a:lnTo>
                  <a:pt x="836442" y="1249496"/>
                </a:lnTo>
                <a:lnTo>
                  <a:pt x="836442" y="1364501"/>
                </a:lnTo>
                <a:lnTo>
                  <a:pt x="805057" y="1364501"/>
                </a:lnTo>
                <a:close/>
                <a:moveTo>
                  <a:pt x="296155" y="1249496"/>
                </a:moveTo>
                <a:lnTo>
                  <a:pt x="327540" y="1249496"/>
                </a:lnTo>
                <a:lnTo>
                  <a:pt x="327540" y="1364501"/>
                </a:lnTo>
                <a:lnTo>
                  <a:pt x="296155" y="1364501"/>
                </a:lnTo>
                <a:close/>
                <a:moveTo>
                  <a:pt x="343978" y="1249495"/>
                </a:moveTo>
                <a:lnTo>
                  <a:pt x="376839" y="1249495"/>
                </a:lnTo>
                <a:lnTo>
                  <a:pt x="398957" y="1314998"/>
                </a:lnTo>
                <a:cubicBezTo>
                  <a:pt x="400223" y="1318942"/>
                  <a:pt x="401233" y="1322999"/>
                  <a:pt x="402005" y="1327219"/>
                </a:cubicBezTo>
                <a:cubicBezTo>
                  <a:pt x="402776" y="1331429"/>
                  <a:pt x="403233" y="1335220"/>
                  <a:pt x="403376" y="1338601"/>
                </a:cubicBezTo>
                <a:lnTo>
                  <a:pt x="404214" y="1338601"/>
                </a:lnTo>
                <a:cubicBezTo>
                  <a:pt x="404643" y="1331000"/>
                  <a:pt x="406186" y="1323152"/>
                  <a:pt x="408863" y="1314998"/>
                </a:cubicBezTo>
                <a:lnTo>
                  <a:pt x="430970" y="1249495"/>
                </a:lnTo>
                <a:lnTo>
                  <a:pt x="463831" y="1249495"/>
                </a:lnTo>
                <a:lnTo>
                  <a:pt x="420016" y="1364500"/>
                </a:lnTo>
                <a:lnTo>
                  <a:pt x="387793" y="1364500"/>
                </a:lnTo>
                <a:close/>
                <a:moveTo>
                  <a:pt x="527656" y="1247390"/>
                </a:moveTo>
                <a:cubicBezTo>
                  <a:pt x="543525" y="1247390"/>
                  <a:pt x="556089" y="1251914"/>
                  <a:pt x="565366" y="1260963"/>
                </a:cubicBezTo>
                <a:cubicBezTo>
                  <a:pt x="574624" y="1270031"/>
                  <a:pt x="579263" y="1282928"/>
                  <a:pt x="579263" y="1299615"/>
                </a:cubicBezTo>
                <a:lnTo>
                  <a:pt x="579263" y="1314789"/>
                </a:lnTo>
                <a:lnTo>
                  <a:pt x="505111" y="1314789"/>
                </a:lnTo>
                <a:cubicBezTo>
                  <a:pt x="505406" y="1323638"/>
                  <a:pt x="508025" y="1330591"/>
                  <a:pt x="513017" y="1335648"/>
                </a:cubicBezTo>
                <a:cubicBezTo>
                  <a:pt x="517998" y="1340687"/>
                  <a:pt x="524923" y="1343230"/>
                  <a:pt x="533772" y="1343230"/>
                </a:cubicBezTo>
                <a:cubicBezTo>
                  <a:pt x="541211" y="1343230"/>
                  <a:pt x="547945" y="1342487"/>
                  <a:pt x="553984" y="1341021"/>
                </a:cubicBezTo>
                <a:cubicBezTo>
                  <a:pt x="560013" y="1339544"/>
                  <a:pt x="566271" y="1337258"/>
                  <a:pt x="572738" y="1334172"/>
                </a:cubicBezTo>
                <a:lnTo>
                  <a:pt x="572738" y="1358394"/>
                </a:lnTo>
                <a:cubicBezTo>
                  <a:pt x="567109" y="1361214"/>
                  <a:pt x="561184" y="1363261"/>
                  <a:pt x="554946" y="1364605"/>
                </a:cubicBezTo>
                <a:cubicBezTo>
                  <a:pt x="548688" y="1365938"/>
                  <a:pt x="541144" y="1366605"/>
                  <a:pt x="532295" y="1366605"/>
                </a:cubicBezTo>
                <a:cubicBezTo>
                  <a:pt x="520779" y="1366605"/>
                  <a:pt x="510597" y="1364462"/>
                  <a:pt x="501748" y="1360185"/>
                </a:cubicBezTo>
                <a:cubicBezTo>
                  <a:pt x="492909" y="1355899"/>
                  <a:pt x="485946" y="1349403"/>
                  <a:pt x="480889" y="1340687"/>
                </a:cubicBezTo>
                <a:cubicBezTo>
                  <a:pt x="475831" y="1332000"/>
                  <a:pt x="473316" y="1321047"/>
                  <a:pt x="473316" y="1307845"/>
                </a:cubicBezTo>
                <a:cubicBezTo>
                  <a:pt x="473316" y="1294358"/>
                  <a:pt x="475593" y="1283166"/>
                  <a:pt x="480155" y="1274250"/>
                </a:cubicBezTo>
                <a:cubicBezTo>
                  <a:pt x="484708" y="1265316"/>
                  <a:pt x="491071" y="1258620"/>
                  <a:pt x="499215" y="1254124"/>
                </a:cubicBezTo>
                <a:cubicBezTo>
                  <a:pt x="507359" y="1249638"/>
                  <a:pt x="516836" y="1247390"/>
                  <a:pt x="527656" y="1247390"/>
                </a:cubicBezTo>
                <a:close/>
                <a:moveTo>
                  <a:pt x="738919" y="1247389"/>
                </a:moveTo>
                <a:cubicBezTo>
                  <a:pt x="746091" y="1247389"/>
                  <a:pt x="752892" y="1248094"/>
                  <a:pt x="759360" y="1249494"/>
                </a:cubicBezTo>
                <a:cubicBezTo>
                  <a:pt x="765818" y="1250904"/>
                  <a:pt x="772485" y="1253218"/>
                  <a:pt x="779362" y="1256438"/>
                </a:cubicBezTo>
                <a:lnTo>
                  <a:pt x="769894" y="1278983"/>
                </a:lnTo>
                <a:cubicBezTo>
                  <a:pt x="764275" y="1276593"/>
                  <a:pt x="758941" y="1274592"/>
                  <a:pt x="753892" y="1272983"/>
                </a:cubicBezTo>
                <a:cubicBezTo>
                  <a:pt x="748835" y="1271373"/>
                  <a:pt x="743710" y="1270563"/>
                  <a:pt x="738510" y="1270563"/>
                </a:cubicBezTo>
                <a:cubicBezTo>
                  <a:pt x="729242" y="1270563"/>
                  <a:pt x="724613" y="1273087"/>
                  <a:pt x="724613" y="1278136"/>
                </a:cubicBezTo>
                <a:cubicBezTo>
                  <a:pt x="724613" y="1279955"/>
                  <a:pt x="725194" y="1281622"/>
                  <a:pt x="726394" y="1283098"/>
                </a:cubicBezTo>
                <a:cubicBezTo>
                  <a:pt x="727594" y="1284565"/>
                  <a:pt x="729908" y="1286146"/>
                  <a:pt x="733357" y="1287823"/>
                </a:cubicBezTo>
                <a:cubicBezTo>
                  <a:pt x="736776" y="1289509"/>
                  <a:pt x="741872" y="1291766"/>
                  <a:pt x="748606" y="1294566"/>
                </a:cubicBezTo>
                <a:cubicBezTo>
                  <a:pt x="755207" y="1297233"/>
                  <a:pt x="760903" y="1300015"/>
                  <a:pt x="765684" y="1302891"/>
                </a:cubicBezTo>
                <a:cubicBezTo>
                  <a:pt x="770447" y="1305768"/>
                  <a:pt x="774133" y="1309359"/>
                  <a:pt x="776733" y="1313626"/>
                </a:cubicBezTo>
                <a:cubicBezTo>
                  <a:pt x="779324" y="1317912"/>
                  <a:pt x="780629" y="1323494"/>
                  <a:pt x="780629" y="1330371"/>
                </a:cubicBezTo>
                <a:cubicBezTo>
                  <a:pt x="780629" y="1342029"/>
                  <a:pt x="776533" y="1350992"/>
                  <a:pt x="768304" y="1357231"/>
                </a:cubicBezTo>
                <a:cubicBezTo>
                  <a:pt x="760093" y="1363489"/>
                  <a:pt x="747835" y="1366604"/>
                  <a:pt x="731556" y="1366604"/>
                </a:cubicBezTo>
                <a:cubicBezTo>
                  <a:pt x="723546" y="1366604"/>
                  <a:pt x="716678" y="1366080"/>
                  <a:pt x="710916" y="1365032"/>
                </a:cubicBezTo>
                <a:cubicBezTo>
                  <a:pt x="705153" y="1363965"/>
                  <a:pt x="699390" y="1362251"/>
                  <a:pt x="693637" y="1359870"/>
                </a:cubicBezTo>
                <a:lnTo>
                  <a:pt x="693637" y="1333952"/>
                </a:lnTo>
                <a:cubicBezTo>
                  <a:pt x="699819" y="1336762"/>
                  <a:pt x="706496" y="1339077"/>
                  <a:pt x="713659" y="1340915"/>
                </a:cubicBezTo>
                <a:cubicBezTo>
                  <a:pt x="720803" y="1342734"/>
                  <a:pt x="727127" y="1343639"/>
                  <a:pt x="732614" y="1343639"/>
                </a:cubicBezTo>
                <a:cubicBezTo>
                  <a:pt x="738786" y="1343639"/>
                  <a:pt x="743177" y="1342734"/>
                  <a:pt x="745777" y="1340915"/>
                </a:cubicBezTo>
                <a:cubicBezTo>
                  <a:pt x="748368" y="1339077"/>
                  <a:pt x="749673" y="1336695"/>
                  <a:pt x="749673" y="1333752"/>
                </a:cubicBezTo>
                <a:cubicBezTo>
                  <a:pt x="749673" y="1331781"/>
                  <a:pt x="749139" y="1330028"/>
                  <a:pt x="748092" y="1328485"/>
                </a:cubicBezTo>
                <a:cubicBezTo>
                  <a:pt x="747034" y="1326942"/>
                  <a:pt x="744748" y="1325180"/>
                  <a:pt x="741234" y="1323227"/>
                </a:cubicBezTo>
                <a:cubicBezTo>
                  <a:pt x="737719" y="1321255"/>
                  <a:pt x="732252" y="1318712"/>
                  <a:pt x="724813" y="1315626"/>
                </a:cubicBezTo>
                <a:cubicBezTo>
                  <a:pt x="717650" y="1312540"/>
                  <a:pt x="711754" y="1309492"/>
                  <a:pt x="707125" y="1306472"/>
                </a:cubicBezTo>
                <a:cubicBezTo>
                  <a:pt x="702476" y="1303463"/>
                  <a:pt x="699047" y="1299805"/>
                  <a:pt x="696809" y="1295519"/>
                </a:cubicBezTo>
                <a:cubicBezTo>
                  <a:pt x="694542" y="1291233"/>
                  <a:pt x="693428" y="1285870"/>
                  <a:pt x="693428" y="1279412"/>
                </a:cubicBezTo>
                <a:cubicBezTo>
                  <a:pt x="693428" y="1268725"/>
                  <a:pt x="697562" y="1260724"/>
                  <a:pt x="705858" y="1255390"/>
                </a:cubicBezTo>
                <a:cubicBezTo>
                  <a:pt x="714135" y="1250065"/>
                  <a:pt x="725156" y="1247389"/>
                  <a:pt x="738919" y="1247389"/>
                </a:cubicBezTo>
                <a:close/>
                <a:moveTo>
                  <a:pt x="668986" y="1247388"/>
                </a:moveTo>
                <a:cubicBezTo>
                  <a:pt x="670529" y="1247388"/>
                  <a:pt x="672367" y="1247455"/>
                  <a:pt x="674472" y="1247598"/>
                </a:cubicBezTo>
                <a:cubicBezTo>
                  <a:pt x="676577" y="1247731"/>
                  <a:pt x="678263" y="1247950"/>
                  <a:pt x="679530" y="1248226"/>
                </a:cubicBezTo>
                <a:lnTo>
                  <a:pt x="677215" y="1277715"/>
                </a:lnTo>
                <a:cubicBezTo>
                  <a:pt x="676215" y="1277439"/>
                  <a:pt x="674777" y="1277201"/>
                  <a:pt x="672891" y="1276973"/>
                </a:cubicBezTo>
                <a:cubicBezTo>
                  <a:pt x="670995" y="1276773"/>
                  <a:pt x="669348" y="1276668"/>
                  <a:pt x="667938" y="1276668"/>
                </a:cubicBezTo>
                <a:cubicBezTo>
                  <a:pt x="662594" y="1276668"/>
                  <a:pt x="657470" y="1277611"/>
                  <a:pt x="652565" y="1279516"/>
                </a:cubicBezTo>
                <a:cubicBezTo>
                  <a:pt x="647640" y="1281402"/>
                  <a:pt x="643687" y="1284469"/>
                  <a:pt x="640668" y="1288669"/>
                </a:cubicBezTo>
                <a:cubicBezTo>
                  <a:pt x="637629" y="1292879"/>
                  <a:pt x="636124" y="1298642"/>
                  <a:pt x="636124" y="1305948"/>
                </a:cubicBezTo>
                <a:lnTo>
                  <a:pt x="636124" y="1364498"/>
                </a:lnTo>
                <a:lnTo>
                  <a:pt x="604739" y="1364498"/>
                </a:lnTo>
                <a:lnTo>
                  <a:pt x="604739" y="1249493"/>
                </a:lnTo>
                <a:lnTo>
                  <a:pt x="628552" y="1249493"/>
                </a:lnTo>
                <a:lnTo>
                  <a:pt x="633181" y="1268867"/>
                </a:lnTo>
                <a:lnTo>
                  <a:pt x="634648" y="1268867"/>
                </a:lnTo>
                <a:cubicBezTo>
                  <a:pt x="638029" y="1262971"/>
                  <a:pt x="642659" y="1257913"/>
                  <a:pt x="648555" y="1253713"/>
                </a:cubicBezTo>
                <a:cubicBezTo>
                  <a:pt x="654450" y="1249493"/>
                  <a:pt x="661270" y="1247388"/>
                  <a:pt x="668986" y="1247388"/>
                </a:cubicBezTo>
                <a:close/>
                <a:moveTo>
                  <a:pt x="223079" y="1247388"/>
                </a:moveTo>
                <a:cubicBezTo>
                  <a:pt x="235443" y="1247388"/>
                  <a:pt x="245330" y="1250731"/>
                  <a:pt x="252769" y="1257399"/>
                </a:cubicBezTo>
                <a:cubicBezTo>
                  <a:pt x="260208" y="1264066"/>
                  <a:pt x="263942" y="1274763"/>
                  <a:pt x="263942" y="1289508"/>
                </a:cubicBezTo>
                <a:lnTo>
                  <a:pt x="263942" y="1364498"/>
                </a:lnTo>
                <a:lnTo>
                  <a:pt x="232557" y="1364498"/>
                </a:lnTo>
                <a:lnTo>
                  <a:pt x="232557" y="1297308"/>
                </a:lnTo>
                <a:cubicBezTo>
                  <a:pt x="232557" y="1289022"/>
                  <a:pt x="231080" y="1282802"/>
                  <a:pt x="228137" y="1278668"/>
                </a:cubicBezTo>
                <a:cubicBezTo>
                  <a:pt x="225184" y="1274525"/>
                  <a:pt x="220470" y="1272448"/>
                  <a:pt x="214012" y="1272448"/>
                </a:cubicBezTo>
                <a:cubicBezTo>
                  <a:pt x="204468" y="1272448"/>
                  <a:pt x="197933" y="1275725"/>
                  <a:pt x="194438" y="1282250"/>
                </a:cubicBezTo>
                <a:cubicBezTo>
                  <a:pt x="190923" y="1288765"/>
                  <a:pt x="189151" y="1298147"/>
                  <a:pt x="189151" y="1310367"/>
                </a:cubicBezTo>
                <a:lnTo>
                  <a:pt x="189151" y="1364498"/>
                </a:lnTo>
                <a:lnTo>
                  <a:pt x="157766" y="1364498"/>
                </a:lnTo>
                <a:lnTo>
                  <a:pt x="157766" y="1249493"/>
                </a:lnTo>
                <a:lnTo>
                  <a:pt x="181789" y="1249493"/>
                </a:lnTo>
                <a:lnTo>
                  <a:pt x="185999" y="1264238"/>
                </a:lnTo>
                <a:lnTo>
                  <a:pt x="187684" y="1264238"/>
                </a:lnTo>
                <a:cubicBezTo>
                  <a:pt x="191333" y="1258342"/>
                  <a:pt x="196352" y="1254055"/>
                  <a:pt x="202753" y="1251379"/>
                </a:cubicBezTo>
                <a:cubicBezTo>
                  <a:pt x="209144" y="1248721"/>
                  <a:pt x="215917" y="1247388"/>
                  <a:pt x="223079" y="1247388"/>
                </a:cubicBezTo>
                <a:close/>
                <a:moveTo>
                  <a:pt x="1007907" y="1247180"/>
                </a:moveTo>
                <a:cubicBezTo>
                  <a:pt x="1023356" y="1247180"/>
                  <a:pt x="1035187" y="1250505"/>
                  <a:pt x="1043407" y="1257172"/>
                </a:cubicBezTo>
                <a:cubicBezTo>
                  <a:pt x="1051617" y="1263849"/>
                  <a:pt x="1055722" y="1274060"/>
                  <a:pt x="1055722" y="1287824"/>
                </a:cubicBezTo>
                <a:lnTo>
                  <a:pt x="1055722" y="1364500"/>
                </a:lnTo>
                <a:lnTo>
                  <a:pt x="1033815" y="1364500"/>
                </a:lnTo>
                <a:lnTo>
                  <a:pt x="1027709" y="1348917"/>
                </a:lnTo>
                <a:lnTo>
                  <a:pt x="1026871" y="1348917"/>
                </a:lnTo>
                <a:cubicBezTo>
                  <a:pt x="1021947" y="1355089"/>
                  <a:pt x="1016756" y="1359585"/>
                  <a:pt x="1011288" y="1362395"/>
                </a:cubicBezTo>
                <a:cubicBezTo>
                  <a:pt x="1005802" y="1365205"/>
                  <a:pt x="998296" y="1366605"/>
                  <a:pt x="988743" y="1366605"/>
                </a:cubicBezTo>
                <a:cubicBezTo>
                  <a:pt x="978494" y="1366605"/>
                  <a:pt x="969997" y="1363623"/>
                  <a:pt x="963254" y="1357661"/>
                </a:cubicBezTo>
                <a:cubicBezTo>
                  <a:pt x="956520" y="1351698"/>
                  <a:pt x="953138" y="1342526"/>
                  <a:pt x="953138" y="1330162"/>
                </a:cubicBezTo>
                <a:cubicBezTo>
                  <a:pt x="953138" y="1317942"/>
                  <a:pt x="957424" y="1308931"/>
                  <a:pt x="965997" y="1303102"/>
                </a:cubicBezTo>
                <a:cubicBezTo>
                  <a:pt x="974550" y="1297272"/>
                  <a:pt x="987409" y="1294081"/>
                  <a:pt x="1004535" y="1293519"/>
                </a:cubicBezTo>
                <a:lnTo>
                  <a:pt x="1024557" y="1292881"/>
                </a:lnTo>
                <a:lnTo>
                  <a:pt x="1024557" y="1287824"/>
                </a:lnTo>
                <a:cubicBezTo>
                  <a:pt x="1024557" y="1281794"/>
                  <a:pt x="1022975" y="1277365"/>
                  <a:pt x="1019804" y="1274555"/>
                </a:cubicBezTo>
                <a:cubicBezTo>
                  <a:pt x="1016651" y="1271745"/>
                  <a:pt x="1012260" y="1270345"/>
                  <a:pt x="1006640" y="1270345"/>
                </a:cubicBezTo>
                <a:cubicBezTo>
                  <a:pt x="1001039" y="1270345"/>
                  <a:pt x="995553" y="1271145"/>
                  <a:pt x="990219" y="1272774"/>
                </a:cubicBezTo>
                <a:cubicBezTo>
                  <a:pt x="984875" y="1274384"/>
                  <a:pt x="979541" y="1276393"/>
                  <a:pt x="974207" y="1278775"/>
                </a:cubicBezTo>
                <a:lnTo>
                  <a:pt x="963892" y="1257506"/>
                </a:lnTo>
                <a:cubicBezTo>
                  <a:pt x="970064" y="1254267"/>
                  <a:pt x="976922" y="1251743"/>
                  <a:pt x="984428" y="1249905"/>
                </a:cubicBezTo>
                <a:cubicBezTo>
                  <a:pt x="991934" y="1248095"/>
                  <a:pt x="999773" y="1247180"/>
                  <a:pt x="1007907" y="1247180"/>
                </a:cubicBezTo>
                <a:close/>
                <a:moveTo>
                  <a:pt x="1102705" y="1225057"/>
                </a:moveTo>
                <a:lnTo>
                  <a:pt x="1122707" y="1225057"/>
                </a:lnTo>
                <a:lnTo>
                  <a:pt x="1122707" y="1249498"/>
                </a:lnTo>
                <a:lnTo>
                  <a:pt x="1154930" y="1249498"/>
                </a:lnTo>
                <a:lnTo>
                  <a:pt x="1154930" y="1273082"/>
                </a:lnTo>
                <a:lnTo>
                  <a:pt x="1122707" y="1273082"/>
                </a:lnTo>
                <a:lnTo>
                  <a:pt x="1122707" y="1328489"/>
                </a:lnTo>
                <a:cubicBezTo>
                  <a:pt x="1122707" y="1332841"/>
                  <a:pt x="1123974" y="1336099"/>
                  <a:pt x="1126498" y="1338271"/>
                </a:cubicBezTo>
                <a:cubicBezTo>
                  <a:pt x="1129032" y="1340452"/>
                  <a:pt x="1132327" y="1341547"/>
                  <a:pt x="1136404" y="1341547"/>
                </a:cubicBezTo>
                <a:cubicBezTo>
                  <a:pt x="1139900" y="1341547"/>
                  <a:pt x="1143281" y="1341185"/>
                  <a:pt x="1146520" y="1340481"/>
                </a:cubicBezTo>
                <a:cubicBezTo>
                  <a:pt x="1149739" y="1339785"/>
                  <a:pt x="1152959" y="1338937"/>
                  <a:pt x="1156206" y="1337966"/>
                </a:cubicBezTo>
                <a:lnTo>
                  <a:pt x="1156206" y="1361350"/>
                </a:lnTo>
                <a:cubicBezTo>
                  <a:pt x="1152825" y="1362750"/>
                  <a:pt x="1148644" y="1363969"/>
                  <a:pt x="1143672" y="1365036"/>
                </a:cubicBezTo>
                <a:cubicBezTo>
                  <a:pt x="1138680" y="1366074"/>
                  <a:pt x="1133232" y="1366608"/>
                  <a:pt x="1127336" y="1366608"/>
                </a:cubicBezTo>
                <a:cubicBezTo>
                  <a:pt x="1120459" y="1366608"/>
                  <a:pt x="1114306" y="1365474"/>
                  <a:pt x="1108905" y="1363236"/>
                </a:cubicBezTo>
                <a:cubicBezTo>
                  <a:pt x="1103505" y="1360988"/>
                  <a:pt x="1099228" y="1357092"/>
                  <a:pt x="1096066" y="1351539"/>
                </a:cubicBezTo>
                <a:cubicBezTo>
                  <a:pt x="1092894" y="1346005"/>
                  <a:pt x="1091322" y="1338309"/>
                  <a:pt x="1091322" y="1328489"/>
                </a:cubicBezTo>
                <a:lnTo>
                  <a:pt x="1091322" y="1273082"/>
                </a:lnTo>
                <a:lnTo>
                  <a:pt x="1076377" y="1273082"/>
                </a:lnTo>
                <a:lnTo>
                  <a:pt x="1076377" y="1259813"/>
                </a:lnTo>
                <a:lnTo>
                  <a:pt x="1093637" y="1249269"/>
                </a:lnTo>
                <a:close/>
                <a:moveTo>
                  <a:pt x="884063" y="1225057"/>
                </a:moveTo>
                <a:lnTo>
                  <a:pt x="904065" y="1225057"/>
                </a:lnTo>
                <a:lnTo>
                  <a:pt x="904065" y="1249498"/>
                </a:lnTo>
                <a:lnTo>
                  <a:pt x="936289" y="1249498"/>
                </a:lnTo>
                <a:lnTo>
                  <a:pt x="936289" y="1273082"/>
                </a:lnTo>
                <a:lnTo>
                  <a:pt x="904065" y="1273082"/>
                </a:lnTo>
                <a:lnTo>
                  <a:pt x="904065" y="1328489"/>
                </a:lnTo>
                <a:cubicBezTo>
                  <a:pt x="904065" y="1332841"/>
                  <a:pt x="905332" y="1336099"/>
                  <a:pt x="907856" y="1338271"/>
                </a:cubicBezTo>
                <a:cubicBezTo>
                  <a:pt x="910390" y="1340452"/>
                  <a:pt x="913686" y="1341547"/>
                  <a:pt x="917762" y="1341547"/>
                </a:cubicBezTo>
                <a:cubicBezTo>
                  <a:pt x="921258" y="1341547"/>
                  <a:pt x="924639" y="1341185"/>
                  <a:pt x="927878" y="1340481"/>
                </a:cubicBezTo>
                <a:cubicBezTo>
                  <a:pt x="931097" y="1339785"/>
                  <a:pt x="934317" y="1338937"/>
                  <a:pt x="937565" y="1337966"/>
                </a:cubicBezTo>
                <a:lnTo>
                  <a:pt x="937565" y="1361350"/>
                </a:lnTo>
                <a:cubicBezTo>
                  <a:pt x="934183" y="1362750"/>
                  <a:pt x="930002" y="1363969"/>
                  <a:pt x="925030" y="1365036"/>
                </a:cubicBezTo>
                <a:cubicBezTo>
                  <a:pt x="920039" y="1366074"/>
                  <a:pt x="914591" y="1366608"/>
                  <a:pt x="908695" y="1366608"/>
                </a:cubicBezTo>
                <a:cubicBezTo>
                  <a:pt x="901818" y="1366608"/>
                  <a:pt x="895664" y="1365474"/>
                  <a:pt x="890264" y="1363236"/>
                </a:cubicBezTo>
                <a:cubicBezTo>
                  <a:pt x="884863" y="1360988"/>
                  <a:pt x="880586" y="1357092"/>
                  <a:pt x="877424" y="1351539"/>
                </a:cubicBezTo>
                <a:cubicBezTo>
                  <a:pt x="874252" y="1346005"/>
                  <a:pt x="872681" y="1338309"/>
                  <a:pt x="872681" y="1328489"/>
                </a:cubicBezTo>
                <a:lnTo>
                  <a:pt x="872681" y="1273082"/>
                </a:lnTo>
                <a:lnTo>
                  <a:pt x="857736" y="1273082"/>
                </a:lnTo>
                <a:lnTo>
                  <a:pt x="857736" y="1259813"/>
                </a:lnTo>
                <a:lnTo>
                  <a:pt x="874995" y="1249269"/>
                </a:lnTo>
                <a:close/>
                <a:moveTo>
                  <a:pt x="0" y="1214095"/>
                </a:moveTo>
                <a:lnTo>
                  <a:pt x="31814" y="1214095"/>
                </a:lnTo>
                <a:lnTo>
                  <a:pt x="31814" y="1306154"/>
                </a:lnTo>
                <a:cubicBezTo>
                  <a:pt x="31814" y="1318508"/>
                  <a:pt x="34328" y="1327214"/>
                  <a:pt x="39386" y="1332272"/>
                </a:cubicBezTo>
                <a:cubicBezTo>
                  <a:pt x="44444" y="1337330"/>
                  <a:pt x="51949" y="1339854"/>
                  <a:pt x="61932" y="1339854"/>
                </a:cubicBezTo>
                <a:cubicBezTo>
                  <a:pt x="72314" y="1339854"/>
                  <a:pt x="79877" y="1337120"/>
                  <a:pt x="84572" y="1331643"/>
                </a:cubicBezTo>
                <a:cubicBezTo>
                  <a:pt x="89268" y="1326166"/>
                  <a:pt x="91640" y="1317603"/>
                  <a:pt x="91640" y="1305945"/>
                </a:cubicBezTo>
                <a:lnTo>
                  <a:pt x="91640" y="1214095"/>
                </a:lnTo>
                <a:lnTo>
                  <a:pt x="123434" y="1214095"/>
                </a:lnTo>
                <a:lnTo>
                  <a:pt x="123434" y="1311412"/>
                </a:lnTo>
                <a:cubicBezTo>
                  <a:pt x="123434" y="1321814"/>
                  <a:pt x="121158" y="1331196"/>
                  <a:pt x="116596" y="1339539"/>
                </a:cubicBezTo>
                <a:cubicBezTo>
                  <a:pt x="112033" y="1347893"/>
                  <a:pt x="105146" y="1354494"/>
                  <a:pt x="95955" y="1359342"/>
                </a:cubicBezTo>
                <a:cubicBezTo>
                  <a:pt x="86754" y="1364190"/>
                  <a:pt x="75133" y="1366609"/>
                  <a:pt x="61093" y="1366609"/>
                </a:cubicBezTo>
                <a:cubicBezTo>
                  <a:pt x="41158" y="1366609"/>
                  <a:pt x="25984" y="1361514"/>
                  <a:pt x="15592" y="1351331"/>
                </a:cubicBezTo>
                <a:cubicBezTo>
                  <a:pt x="5191" y="1341149"/>
                  <a:pt x="0" y="1327709"/>
                  <a:pt x="0" y="1311003"/>
                </a:cubicBezTo>
                <a:close/>
                <a:moveTo>
                  <a:pt x="1028548" y="1206089"/>
                </a:moveTo>
                <a:cubicBezTo>
                  <a:pt x="1032472" y="1206089"/>
                  <a:pt x="1035882" y="1207194"/>
                  <a:pt x="1038768" y="1209366"/>
                </a:cubicBezTo>
                <a:cubicBezTo>
                  <a:pt x="1041644" y="1211547"/>
                  <a:pt x="1043083" y="1215091"/>
                  <a:pt x="1043083" y="1219996"/>
                </a:cubicBezTo>
                <a:cubicBezTo>
                  <a:pt x="1043083" y="1224644"/>
                  <a:pt x="1041644" y="1228083"/>
                  <a:pt x="1038768" y="1230331"/>
                </a:cubicBezTo>
                <a:cubicBezTo>
                  <a:pt x="1035882" y="1232579"/>
                  <a:pt x="1032472" y="1233693"/>
                  <a:pt x="1028548" y="1233693"/>
                </a:cubicBezTo>
                <a:cubicBezTo>
                  <a:pt x="1024490" y="1233693"/>
                  <a:pt x="1021042" y="1232579"/>
                  <a:pt x="1018232" y="1230331"/>
                </a:cubicBezTo>
                <a:cubicBezTo>
                  <a:pt x="1015422" y="1228083"/>
                  <a:pt x="1014012" y="1224644"/>
                  <a:pt x="1014012" y="1219996"/>
                </a:cubicBezTo>
                <a:cubicBezTo>
                  <a:pt x="1014012" y="1215091"/>
                  <a:pt x="1015422" y="1211547"/>
                  <a:pt x="1018232" y="1209366"/>
                </a:cubicBezTo>
                <a:cubicBezTo>
                  <a:pt x="1021042" y="1207194"/>
                  <a:pt x="1024490" y="1206089"/>
                  <a:pt x="1028548" y="1206089"/>
                </a:cubicBezTo>
                <a:close/>
                <a:moveTo>
                  <a:pt x="986847" y="1206089"/>
                </a:moveTo>
                <a:cubicBezTo>
                  <a:pt x="990771" y="1206089"/>
                  <a:pt x="994181" y="1207194"/>
                  <a:pt x="997058" y="1209366"/>
                </a:cubicBezTo>
                <a:cubicBezTo>
                  <a:pt x="999935" y="1211547"/>
                  <a:pt x="1001382" y="1215091"/>
                  <a:pt x="1001382" y="1219996"/>
                </a:cubicBezTo>
                <a:cubicBezTo>
                  <a:pt x="1001382" y="1224644"/>
                  <a:pt x="999935" y="1228083"/>
                  <a:pt x="997058" y="1230331"/>
                </a:cubicBezTo>
                <a:cubicBezTo>
                  <a:pt x="994181" y="1232579"/>
                  <a:pt x="990771" y="1233693"/>
                  <a:pt x="986847" y="1233693"/>
                </a:cubicBezTo>
                <a:cubicBezTo>
                  <a:pt x="982913" y="1233693"/>
                  <a:pt x="979541" y="1232579"/>
                  <a:pt x="976732" y="1230331"/>
                </a:cubicBezTo>
                <a:cubicBezTo>
                  <a:pt x="973922" y="1228083"/>
                  <a:pt x="972531" y="1224644"/>
                  <a:pt x="972531" y="1219996"/>
                </a:cubicBezTo>
                <a:cubicBezTo>
                  <a:pt x="972531" y="1215091"/>
                  <a:pt x="973922" y="1211547"/>
                  <a:pt x="976732" y="1209366"/>
                </a:cubicBezTo>
                <a:cubicBezTo>
                  <a:pt x="979541" y="1207194"/>
                  <a:pt x="982913" y="1206089"/>
                  <a:pt x="986847" y="1206089"/>
                </a:cubicBezTo>
                <a:close/>
                <a:moveTo>
                  <a:pt x="820859" y="1204414"/>
                </a:moveTo>
                <a:cubicBezTo>
                  <a:pt x="825488" y="1204414"/>
                  <a:pt x="829498" y="1205509"/>
                  <a:pt x="832860" y="1207691"/>
                </a:cubicBezTo>
                <a:cubicBezTo>
                  <a:pt x="836232" y="1209862"/>
                  <a:pt x="837918" y="1213891"/>
                  <a:pt x="837918" y="1219787"/>
                </a:cubicBezTo>
                <a:cubicBezTo>
                  <a:pt x="837918" y="1225550"/>
                  <a:pt x="836232" y="1229560"/>
                  <a:pt x="832860" y="1231808"/>
                </a:cubicBezTo>
                <a:cubicBezTo>
                  <a:pt x="829498" y="1234056"/>
                  <a:pt x="825488" y="1235170"/>
                  <a:pt x="820859" y="1235170"/>
                </a:cubicBezTo>
                <a:cubicBezTo>
                  <a:pt x="816077" y="1235170"/>
                  <a:pt x="812048" y="1234056"/>
                  <a:pt x="808762" y="1231808"/>
                </a:cubicBezTo>
                <a:cubicBezTo>
                  <a:pt x="805447" y="1229560"/>
                  <a:pt x="803809" y="1225550"/>
                  <a:pt x="803809" y="1219787"/>
                </a:cubicBezTo>
                <a:cubicBezTo>
                  <a:pt x="803809" y="1213891"/>
                  <a:pt x="805447" y="1209862"/>
                  <a:pt x="808762" y="1207691"/>
                </a:cubicBezTo>
                <a:cubicBezTo>
                  <a:pt x="812048" y="1205509"/>
                  <a:pt x="816077" y="1204414"/>
                  <a:pt x="820859" y="1204414"/>
                </a:cubicBezTo>
                <a:close/>
                <a:moveTo>
                  <a:pt x="311957" y="1204414"/>
                </a:moveTo>
                <a:cubicBezTo>
                  <a:pt x="316586" y="1204414"/>
                  <a:pt x="320596" y="1205509"/>
                  <a:pt x="323959" y="1207691"/>
                </a:cubicBezTo>
                <a:cubicBezTo>
                  <a:pt x="327331" y="1209862"/>
                  <a:pt x="329016" y="1213891"/>
                  <a:pt x="329016" y="1219787"/>
                </a:cubicBezTo>
                <a:cubicBezTo>
                  <a:pt x="329016" y="1225550"/>
                  <a:pt x="327331" y="1229560"/>
                  <a:pt x="323959" y="1231808"/>
                </a:cubicBezTo>
                <a:cubicBezTo>
                  <a:pt x="320596" y="1234056"/>
                  <a:pt x="316586" y="1235170"/>
                  <a:pt x="311957" y="1235170"/>
                </a:cubicBezTo>
                <a:cubicBezTo>
                  <a:pt x="307176" y="1235170"/>
                  <a:pt x="303147" y="1234056"/>
                  <a:pt x="299860" y="1231808"/>
                </a:cubicBezTo>
                <a:cubicBezTo>
                  <a:pt x="296546" y="1229560"/>
                  <a:pt x="294907" y="1225550"/>
                  <a:pt x="294907" y="1219787"/>
                </a:cubicBezTo>
                <a:cubicBezTo>
                  <a:pt x="294907" y="1213891"/>
                  <a:pt x="296546" y="1209862"/>
                  <a:pt x="299860" y="1207691"/>
                </a:cubicBezTo>
                <a:cubicBezTo>
                  <a:pt x="303147" y="1205509"/>
                  <a:pt x="307176" y="1204414"/>
                  <a:pt x="311957" y="1204414"/>
                </a:cubicBezTo>
                <a:close/>
                <a:moveTo>
                  <a:pt x="498587" y="809418"/>
                </a:moveTo>
                <a:cubicBezTo>
                  <a:pt x="442199" y="806941"/>
                  <a:pt x="396784" y="887589"/>
                  <a:pt x="382239" y="936138"/>
                </a:cubicBezTo>
                <a:cubicBezTo>
                  <a:pt x="378239" y="949511"/>
                  <a:pt x="369714" y="986630"/>
                  <a:pt x="366628" y="998860"/>
                </a:cubicBezTo>
                <a:cubicBezTo>
                  <a:pt x="387992" y="1004061"/>
                  <a:pt x="444628" y="1015444"/>
                  <a:pt x="505455" y="1012757"/>
                </a:cubicBezTo>
                <a:cubicBezTo>
                  <a:pt x="515961" y="943272"/>
                  <a:pt x="531543" y="858519"/>
                  <a:pt x="536887" y="830316"/>
                </a:cubicBezTo>
                <a:lnTo>
                  <a:pt x="536868" y="830306"/>
                </a:lnTo>
                <a:cubicBezTo>
                  <a:pt x="523819" y="817638"/>
                  <a:pt x="510589" y="809894"/>
                  <a:pt x="498587" y="809418"/>
                </a:cubicBezTo>
                <a:close/>
                <a:moveTo>
                  <a:pt x="55989" y="805169"/>
                </a:moveTo>
                <a:lnTo>
                  <a:pt x="33805" y="822648"/>
                </a:lnTo>
                <a:cubicBezTo>
                  <a:pt x="42539" y="836764"/>
                  <a:pt x="58418" y="856881"/>
                  <a:pt x="76496" y="875426"/>
                </a:cubicBezTo>
                <a:cubicBezTo>
                  <a:pt x="82325" y="868863"/>
                  <a:pt x="91698" y="858043"/>
                  <a:pt x="97175" y="852233"/>
                </a:cubicBezTo>
                <a:cubicBezTo>
                  <a:pt x="82992" y="838098"/>
                  <a:pt x="66447" y="818428"/>
                  <a:pt x="55989" y="805169"/>
                </a:cubicBezTo>
                <a:close/>
                <a:moveTo>
                  <a:pt x="280760" y="793873"/>
                </a:moveTo>
                <a:cubicBezTo>
                  <a:pt x="274616" y="816752"/>
                  <a:pt x="267139" y="841650"/>
                  <a:pt x="257366" y="868682"/>
                </a:cubicBezTo>
                <a:cubicBezTo>
                  <a:pt x="264072" y="905887"/>
                  <a:pt x="284646" y="932338"/>
                  <a:pt x="292323" y="938796"/>
                </a:cubicBezTo>
                <a:cubicBezTo>
                  <a:pt x="301534" y="939263"/>
                  <a:pt x="332480" y="932319"/>
                  <a:pt x="367247" y="900086"/>
                </a:cubicBezTo>
                <a:cubicBezTo>
                  <a:pt x="376191" y="872949"/>
                  <a:pt x="386478" y="844870"/>
                  <a:pt x="398660" y="818590"/>
                </a:cubicBezTo>
                <a:lnTo>
                  <a:pt x="398670" y="818571"/>
                </a:lnTo>
                <a:cubicBezTo>
                  <a:pt x="373657" y="816333"/>
                  <a:pt x="330042" y="810246"/>
                  <a:pt x="280760" y="793873"/>
                </a:cubicBezTo>
                <a:close/>
                <a:moveTo>
                  <a:pt x="212037" y="791444"/>
                </a:moveTo>
                <a:cubicBezTo>
                  <a:pt x="194416" y="794178"/>
                  <a:pt x="156744" y="823143"/>
                  <a:pt x="116349" y="868501"/>
                </a:cubicBezTo>
                <a:cubicBezTo>
                  <a:pt x="130884" y="882684"/>
                  <a:pt x="165764" y="914926"/>
                  <a:pt x="201312" y="934405"/>
                </a:cubicBezTo>
                <a:cubicBezTo>
                  <a:pt x="211608" y="912173"/>
                  <a:pt x="221219" y="888485"/>
                  <a:pt x="227991" y="866920"/>
                </a:cubicBezTo>
                <a:lnTo>
                  <a:pt x="227953" y="866673"/>
                </a:lnTo>
                <a:lnTo>
                  <a:pt x="228077" y="866653"/>
                </a:lnTo>
                <a:cubicBezTo>
                  <a:pt x="236383" y="840145"/>
                  <a:pt x="240355" y="816885"/>
                  <a:pt x="235849" y="803655"/>
                </a:cubicBezTo>
                <a:cubicBezTo>
                  <a:pt x="231535" y="790996"/>
                  <a:pt x="221781" y="789930"/>
                  <a:pt x="212037" y="791444"/>
                </a:cubicBezTo>
                <a:close/>
                <a:moveTo>
                  <a:pt x="885797" y="776071"/>
                </a:moveTo>
                <a:lnTo>
                  <a:pt x="885769" y="776109"/>
                </a:lnTo>
                <a:cubicBezTo>
                  <a:pt x="791614" y="926394"/>
                  <a:pt x="623545" y="977658"/>
                  <a:pt x="623545" y="977658"/>
                </a:cubicBezTo>
                <a:cubicBezTo>
                  <a:pt x="623545" y="977658"/>
                  <a:pt x="591056" y="893362"/>
                  <a:pt x="559166" y="856414"/>
                </a:cubicBezTo>
                <a:cubicBezTo>
                  <a:pt x="551270" y="899391"/>
                  <a:pt x="536925" y="979582"/>
                  <a:pt x="528486" y="1039313"/>
                </a:cubicBezTo>
                <a:cubicBezTo>
                  <a:pt x="588322" y="1032817"/>
                  <a:pt x="783423" y="990736"/>
                  <a:pt x="911724" y="797264"/>
                </a:cubicBezTo>
                <a:close/>
                <a:moveTo>
                  <a:pt x="347035" y="617898"/>
                </a:moveTo>
                <a:cubicBezTo>
                  <a:pt x="257528" y="643073"/>
                  <a:pt x="108262" y="737428"/>
                  <a:pt x="65009" y="772394"/>
                </a:cubicBezTo>
                <a:cubicBezTo>
                  <a:pt x="75096" y="786177"/>
                  <a:pt x="94413" y="812780"/>
                  <a:pt x="114768" y="833125"/>
                </a:cubicBezTo>
                <a:cubicBezTo>
                  <a:pt x="199931" y="752439"/>
                  <a:pt x="227610" y="761497"/>
                  <a:pt x="238145" y="764784"/>
                </a:cubicBezTo>
                <a:cubicBezTo>
                  <a:pt x="246937" y="767517"/>
                  <a:pt x="253090" y="775471"/>
                  <a:pt x="256785" y="785386"/>
                </a:cubicBezTo>
                <a:lnTo>
                  <a:pt x="257814" y="785481"/>
                </a:lnTo>
                <a:cubicBezTo>
                  <a:pt x="266434" y="751210"/>
                  <a:pt x="292304" y="662542"/>
                  <a:pt x="347501" y="618651"/>
                </a:cubicBezTo>
                <a:close/>
                <a:moveTo>
                  <a:pt x="620097" y="588666"/>
                </a:moveTo>
                <a:cubicBezTo>
                  <a:pt x="591913" y="617975"/>
                  <a:pt x="527629" y="656951"/>
                  <a:pt x="448952" y="658189"/>
                </a:cubicBezTo>
                <a:cubicBezTo>
                  <a:pt x="410852" y="659047"/>
                  <a:pt x="391707" y="644854"/>
                  <a:pt x="391707" y="644854"/>
                </a:cubicBezTo>
                <a:lnTo>
                  <a:pt x="392278" y="611298"/>
                </a:lnTo>
                <a:cubicBezTo>
                  <a:pt x="332157" y="650360"/>
                  <a:pt x="306611" y="704147"/>
                  <a:pt x="287713" y="768079"/>
                </a:cubicBezTo>
                <a:cubicBezTo>
                  <a:pt x="343149" y="786720"/>
                  <a:pt x="391688" y="791549"/>
                  <a:pt x="411424" y="792787"/>
                </a:cubicBezTo>
                <a:lnTo>
                  <a:pt x="411424" y="792777"/>
                </a:lnTo>
                <a:cubicBezTo>
                  <a:pt x="434665" y="749439"/>
                  <a:pt x="463392" y="712682"/>
                  <a:pt x="500959" y="699147"/>
                </a:cubicBezTo>
                <a:cubicBezTo>
                  <a:pt x="577568" y="671534"/>
                  <a:pt x="621107" y="589514"/>
                  <a:pt x="621107" y="589514"/>
                </a:cubicBezTo>
                <a:close/>
                <a:moveTo>
                  <a:pt x="658693" y="560177"/>
                </a:moveTo>
                <a:cubicBezTo>
                  <a:pt x="643929" y="600944"/>
                  <a:pt x="609306" y="682811"/>
                  <a:pt x="511674" y="721959"/>
                </a:cubicBezTo>
                <a:cubicBezTo>
                  <a:pt x="481956" y="733865"/>
                  <a:pt x="450010" y="768879"/>
                  <a:pt x="430998" y="812732"/>
                </a:cubicBezTo>
                <a:lnTo>
                  <a:pt x="432512" y="813237"/>
                </a:lnTo>
                <a:cubicBezTo>
                  <a:pt x="446371" y="797188"/>
                  <a:pt x="469717" y="778680"/>
                  <a:pt x="495539" y="778871"/>
                </a:cubicBezTo>
                <a:cubicBezTo>
                  <a:pt x="559538" y="779443"/>
                  <a:pt x="620307" y="901458"/>
                  <a:pt x="638785" y="943844"/>
                </a:cubicBezTo>
                <a:cubicBezTo>
                  <a:pt x="757762" y="891056"/>
                  <a:pt x="841125" y="813399"/>
                  <a:pt x="879292" y="732389"/>
                </a:cubicBezTo>
                <a:cubicBezTo>
                  <a:pt x="809759" y="656094"/>
                  <a:pt x="703936" y="588371"/>
                  <a:pt x="658693" y="560177"/>
                </a:cubicBezTo>
                <a:close/>
                <a:moveTo>
                  <a:pt x="359520" y="295985"/>
                </a:moveTo>
                <a:cubicBezTo>
                  <a:pt x="376432" y="295487"/>
                  <a:pt x="398103" y="299224"/>
                  <a:pt x="417767" y="315864"/>
                </a:cubicBezTo>
                <a:lnTo>
                  <a:pt x="411262" y="329637"/>
                </a:lnTo>
                <a:cubicBezTo>
                  <a:pt x="411262" y="329637"/>
                  <a:pt x="387154" y="319740"/>
                  <a:pt x="378991" y="320750"/>
                </a:cubicBezTo>
                <a:lnTo>
                  <a:pt x="378610" y="322331"/>
                </a:lnTo>
                <a:cubicBezTo>
                  <a:pt x="383820" y="328913"/>
                  <a:pt x="381067" y="338219"/>
                  <a:pt x="375867" y="342086"/>
                </a:cubicBezTo>
                <a:lnTo>
                  <a:pt x="357884" y="344353"/>
                </a:lnTo>
                <a:lnTo>
                  <a:pt x="352073" y="328218"/>
                </a:lnTo>
                <a:lnTo>
                  <a:pt x="350216" y="323103"/>
                </a:lnTo>
                <a:cubicBezTo>
                  <a:pt x="345111" y="324750"/>
                  <a:pt x="342177" y="326589"/>
                  <a:pt x="341634" y="327008"/>
                </a:cubicBezTo>
                <a:lnTo>
                  <a:pt x="329833" y="301509"/>
                </a:lnTo>
                <a:cubicBezTo>
                  <a:pt x="330457" y="301214"/>
                  <a:pt x="342608" y="296483"/>
                  <a:pt x="359520" y="295985"/>
                </a:cubicBezTo>
                <a:close/>
                <a:moveTo>
                  <a:pt x="333281" y="229802"/>
                </a:moveTo>
                <a:cubicBezTo>
                  <a:pt x="327585" y="242328"/>
                  <a:pt x="319260" y="258644"/>
                  <a:pt x="316021" y="268579"/>
                </a:cubicBezTo>
                <a:cubicBezTo>
                  <a:pt x="309744" y="287848"/>
                  <a:pt x="315602" y="311670"/>
                  <a:pt x="315602" y="311670"/>
                </a:cubicBezTo>
                <a:cubicBezTo>
                  <a:pt x="315602" y="311670"/>
                  <a:pt x="293599" y="359676"/>
                  <a:pt x="272073" y="402348"/>
                </a:cubicBezTo>
                <a:cubicBezTo>
                  <a:pt x="265596" y="415206"/>
                  <a:pt x="265224" y="423674"/>
                  <a:pt x="266939" y="426913"/>
                </a:cubicBezTo>
                <a:cubicBezTo>
                  <a:pt x="267891" y="428722"/>
                  <a:pt x="269444" y="430189"/>
                  <a:pt x="272768" y="430951"/>
                </a:cubicBezTo>
                <a:cubicBezTo>
                  <a:pt x="276083" y="431704"/>
                  <a:pt x="301124" y="426351"/>
                  <a:pt x="301124" y="426351"/>
                </a:cubicBezTo>
                <a:cubicBezTo>
                  <a:pt x="301124" y="426351"/>
                  <a:pt x="309840" y="431799"/>
                  <a:pt x="307325" y="460364"/>
                </a:cubicBezTo>
                <a:cubicBezTo>
                  <a:pt x="328861" y="464889"/>
                  <a:pt x="346730" y="463975"/>
                  <a:pt x="367294" y="460069"/>
                </a:cubicBezTo>
                <a:lnTo>
                  <a:pt x="370476" y="476071"/>
                </a:lnTo>
                <a:cubicBezTo>
                  <a:pt x="348635" y="484625"/>
                  <a:pt x="328823" y="487616"/>
                  <a:pt x="317507" y="488349"/>
                </a:cubicBezTo>
                <a:cubicBezTo>
                  <a:pt x="320936" y="492845"/>
                  <a:pt x="326785" y="499579"/>
                  <a:pt x="326785" y="499579"/>
                </a:cubicBezTo>
                <a:cubicBezTo>
                  <a:pt x="326785" y="499579"/>
                  <a:pt x="325603" y="512361"/>
                  <a:pt x="325508" y="517505"/>
                </a:cubicBezTo>
                <a:cubicBezTo>
                  <a:pt x="325137" y="538793"/>
                  <a:pt x="340101" y="546632"/>
                  <a:pt x="352835" y="545137"/>
                </a:cubicBezTo>
                <a:cubicBezTo>
                  <a:pt x="388640" y="540936"/>
                  <a:pt x="453810" y="520839"/>
                  <a:pt x="483442" y="465975"/>
                </a:cubicBezTo>
                <a:lnTo>
                  <a:pt x="497920" y="474833"/>
                </a:lnTo>
                <a:cubicBezTo>
                  <a:pt x="477241" y="513028"/>
                  <a:pt x="446666" y="537698"/>
                  <a:pt x="416281" y="552843"/>
                </a:cubicBezTo>
                <a:lnTo>
                  <a:pt x="417329" y="627805"/>
                </a:lnTo>
                <a:cubicBezTo>
                  <a:pt x="480766" y="648855"/>
                  <a:pt x="581826" y="603897"/>
                  <a:pt x="633842" y="546175"/>
                </a:cubicBezTo>
                <a:cubicBezTo>
                  <a:pt x="599419" y="527154"/>
                  <a:pt x="591599" y="489435"/>
                  <a:pt x="592361" y="461431"/>
                </a:cubicBezTo>
                <a:cubicBezTo>
                  <a:pt x="582531" y="458650"/>
                  <a:pt x="554261" y="441591"/>
                  <a:pt x="537535" y="414940"/>
                </a:cubicBezTo>
                <a:cubicBezTo>
                  <a:pt x="531363" y="420798"/>
                  <a:pt x="517389" y="431170"/>
                  <a:pt x="502264" y="429265"/>
                </a:cubicBezTo>
                <a:cubicBezTo>
                  <a:pt x="493062" y="428103"/>
                  <a:pt x="485719" y="423017"/>
                  <a:pt x="480004" y="414635"/>
                </a:cubicBezTo>
                <a:lnTo>
                  <a:pt x="487624" y="402062"/>
                </a:lnTo>
                <a:cubicBezTo>
                  <a:pt x="493910" y="407967"/>
                  <a:pt x="500644" y="407282"/>
                  <a:pt x="503435" y="407110"/>
                </a:cubicBezTo>
                <a:cubicBezTo>
                  <a:pt x="512894" y="406520"/>
                  <a:pt x="522219" y="398109"/>
                  <a:pt x="527010" y="390442"/>
                </a:cubicBezTo>
                <a:cubicBezTo>
                  <a:pt x="534849" y="377907"/>
                  <a:pt x="556042" y="335396"/>
                  <a:pt x="528200" y="324338"/>
                </a:cubicBezTo>
                <a:cubicBezTo>
                  <a:pt x="508522" y="316518"/>
                  <a:pt x="487433" y="343102"/>
                  <a:pt x="487433" y="343102"/>
                </a:cubicBezTo>
                <a:lnTo>
                  <a:pt x="460763" y="335768"/>
                </a:lnTo>
                <a:cubicBezTo>
                  <a:pt x="462144" y="307126"/>
                  <a:pt x="454896" y="260816"/>
                  <a:pt x="424044" y="247728"/>
                </a:cubicBezTo>
                <a:cubicBezTo>
                  <a:pt x="388183" y="232526"/>
                  <a:pt x="333690" y="229859"/>
                  <a:pt x="333281" y="229802"/>
                </a:cubicBezTo>
                <a:close/>
                <a:moveTo>
                  <a:pt x="434203" y="166755"/>
                </a:moveTo>
                <a:cubicBezTo>
                  <a:pt x="414841" y="166562"/>
                  <a:pt x="394407" y="167878"/>
                  <a:pt x="372952" y="171081"/>
                </a:cubicBezTo>
                <a:cubicBezTo>
                  <a:pt x="366666" y="175367"/>
                  <a:pt x="355388" y="186768"/>
                  <a:pt x="346054" y="205152"/>
                </a:cubicBezTo>
                <a:cubicBezTo>
                  <a:pt x="377391" y="209438"/>
                  <a:pt x="414386" y="214134"/>
                  <a:pt x="433712" y="223087"/>
                </a:cubicBezTo>
                <a:cubicBezTo>
                  <a:pt x="473174" y="241413"/>
                  <a:pt x="483776" y="293344"/>
                  <a:pt x="481842" y="316709"/>
                </a:cubicBezTo>
                <a:lnTo>
                  <a:pt x="483271" y="317128"/>
                </a:lnTo>
                <a:cubicBezTo>
                  <a:pt x="496377" y="301830"/>
                  <a:pt x="516503" y="291582"/>
                  <a:pt x="539802" y="301964"/>
                </a:cubicBezTo>
                <a:cubicBezTo>
                  <a:pt x="554661" y="308536"/>
                  <a:pt x="561995" y="317442"/>
                  <a:pt x="565805" y="331158"/>
                </a:cubicBezTo>
                <a:cubicBezTo>
                  <a:pt x="570472" y="347827"/>
                  <a:pt x="566557" y="369734"/>
                  <a:pt x="553699" y="393070"/>
                </a:cubicBezTo>
                <a:cubicBezTo>
                  <a:pt x="560271" y="404786"/>
                  <a:pt x="577235" y="431504"/>
                  <a:pt x="608829" y="441591"/>
                </a:cubicBezTo>
                <a:cubicBezTo>
                  <a:pt x="628451" y="433304"/>
                  <a:pt x="697269" y="369620"/>
                  <a:pt x="665646" y="263416"/>
                </a:cubicBezTo>
                <a:cubicBezTo>
                  <a:pt x="652728" y="243414"/>
                  <a:pt x="569735" y="168105"/>
                  <a:pt x="434203" y="166755"/>
                </a:cubicBezTo>
                <a:close/>
                <a:moveTo>
                  <a:pt x="515050" y="25991"/>
                </a:moveTo>
                <a:cubicBezTo>
                  <a:pt x="488319" y="24434"/>
                  <a:pt x="459568" y="25315"/>
                  <a:pt x="428978" y="29101"/>
                </a:cubicBezTo>
                <a:cubicBezTo>
                  <a:pt x="427083" y="42979"/>
                  <a:pt x="424883" y="60172"/>
                  <a:pt x="439056" y="93976"/>
                </a:cubicBezTo>
                <a:lnTo>
                  <a:pt x="420196" y="97681"/>
                </a:lnTo>
                <a:cubicBezTo>
                  <a:pt x="401718" y="64706"/>
                  <a:pt x="399813" y="47780"/>
                  <a:pt x="400546" y="31635"/>
                </a:cubicBezTo>
                <a:cubicBezTo>
                  <a:pt x="359836" y="33454"/>
                  <a:pt x="321689" y="38321"/>
                  <a:pt x="287342" y="49637"/>
                </a:cubicBezTo>
                <a:cubicBezTo>
                  <a:pt x="242393" y="64448"/>
                  <a:pt x="204093" y="90175"/>
                  <a:pt x="169784" y="122560"/>
                </a:cubicBezTo>
                <a:cubicBezTo>
                  <a:pt x="181643" y="136334"/>
                  <a:pt x="201521" y="155498"/>
                  <a:pt x="240050" y="169966"/>
                </a:cubicBezTo>
                <a:lnTo>
                  <a:pt x="231115" y="187064"/>
                </a:lnTo>
                <a:cubicBezTo>
                  <a:pt x="193730" y="173033"/>
                  <a:pt x="165602" y="156822"/>
                  <a:pt x="147257" y="138801"/>
                </a:cubicBezTo>
                <a:cubicBezTo>
                  <a:pt x="96613" y="171062"/>
                  <a:pt x="69857" y="218582"/>
                  <a:pt x="67028" y="260501"/>
                </a:cubicBezTo>
                <a:cubicBezTo>
                  <a:pt x="64790" y="293677"/>
                  <a:pt x="75506" y="322071"/>
                  <a:pt x="93698" y="334244"/>
                </a:cubicBezTo>
                <a:cubicBezTo>
                  <a:pt x="119663" y="351608"/>
                  <a:pt x="168108" y="329310"/>
                  <a:pt x="211361" y="296811"/>
                </a:cubicBezTo>
                <a:lnTo>
                  <a:pt x="222562" y="311155"/>
                </a:lnTo>
                <a:cubicBezTo>
                  <a:pt x="186729" y="339407"/>
                  <a:pt x="159316" y="354332"/>
                  <a:pt x="137780" y="360752"/>
                </a:cubicBezTo>
                <a:cubicBezTo>
                  <a:pt x="172984" y="404700"/>
                  <a:pt x="232049" y="388746"/>
                  <a:pt x="250108" y="383888"/>
                </a:cubicBezTo>
                <a:cubicBezTo>
                  <a:pt x="267615" y="350379"/>
                  <a:pt x="281960" y="322814"/>
                  <a:pt x="288456" y="308917"/>
                </a:cubicBezTo>
                <a:cubicBezTo>
                  <a:pt x="287027" y="299583"/>
                  <a:pt x="284855" y="275970"/>
                  <a:pt x="291142" y="257873"/>
                </a:cubicBezTo>
                <a:cubicBezTo>
                  <a:pt x="295905" y="244252"/>
                  <a:pt x="314850" y="202066"/>
                  <a:pt x="335386" y="176643"/>
                </a:cubicBezTo>
                <a:lnTo>
                  <a:pt x="335081" y="176081"/>
                </a:lnTo>
                <a:cubicBezTo>
                  <a:pt x="335081" y="176081"/>
                  <a:pt x="308296" y="181368"/>
                  <a:pt x="293885" y="185463"/>
                </a:cubicBezTo>
                <a:lnTo>
                  <a:pt x="288170" y="170033"/>
                </a:lnTo>
                <a:cubicBezTo>
                  <a:pt x="314793" y="159651"/>
                  <a:pt x="413519" y="125418"/>
                  <a:pt x="536582" y="157651"/>
                </a:cubicBezTo>
                <a:cubicBezTo>
                  <a:pt x="647596" y="186721"/>
                  <a:pt x="685839" y="250614"/>
                  <a:pt x="685839" y="250614"/>
                </a:cubicBezTo>
                <a:cubicBezTo>
                  <a:pt x="686106" y="251224"/>
                  <a:pt x="713433" y="321261"/>
                  <a:pt x="683467" y="389822"/>
                </a:cubicBezTo>
                <a:cubicBezTo>
                  <a:pt x="726444" y="392413"/>
                  <a:pt x="787233" y="379850"/>
                  <a:pt x="797805" y="331558"/>
                </a:cubicBezTo>
                <a:lnTo>
                  <a:pt x="797758" y="331577"/>
                </a:lnTo>
                <a:lnTo>
                  <a:pt x="797472" y="331672"/>
                </a:lnTo>
                <a:lnTo>
                  <a:pt x="797472" y="331577"/>
                </a:lnTo>
                <a:lnTo>
                  <a:pt x="796329" y="330720"/>
                </a:lnTo>
                <a:cubicBezTo>
                  <a:pt x="773221" y="343874"/>
                  <a:pt x="743370" y="338626"/>
                  <a:pt x="735750" y="337101"/>
                </a:cubicBezTo>
                <a:lnTo>
                  <a:pt x="739179" y="319671"/>
                </a:lnTo>
                <a:cubicBezTo>
                  <a:pt x="768287" y="325376"/>
                  <a:pt x="793519" y="310031"/>
                  <a:pt x="805273" y="297706"/>
                </a:cubicBezTo>
                <a:cubicBezTo>
                  <a:pt x="819951" y="282314"/>
                  <a:pt x="824228" y="261501"/>
                  <a:pt x="823199" y="241004"/>
                </a:cubicBezTo>
                <a:cubicBezTo>
                  <a:pt x="820141" y="179949"/>
                  <a:pt x="764096" y="137467"/>
                  <a:pt x="736598" y="120132"/>
                </a:cubicBezTo>
                <a:cubicBezTo>
                  <a:pt x="728540" y="133505"/>
                  <a:pt x="712061" y="151383"/>
                  <a:pt x="678257" y="165070"/>
                </a:cubicBezTo>
                <a:lnTo>
                  <a:pt x="664303" y="153831"/>
                </a:lnTo>
                <a:cubicBezTo>
                  <a:pt x="694335" y="135105"/>
                  <a:pt x="707451" y="115312"/>
                  <a:pt x="713138" y="103253"/>
                </a:cubicBezTo>
                <a:cubicBezTo>
                  <a:pt x="685201" y="77564"/>
                  <a:pt x="643481" y="51951"/>
                  <a:pt x="588998" y="37512"/>
                </a:cubicBezTo>
                <a:cubicBezTo>
                  <a:pt x="566491" y="31545"/>
                  <a:pt x="541781" y="27549"/>
                  <a:pt x="515050" y="25991"/>
                </a:cubicBezTo>
                <a:close/>
                <a:moveTo>
                  <a:pt x="504384" y="146"/>
                </a:moveTo>
                <a:cubicBezTo>
                  <a:pt x="595551" y="2521"/>
                  <a:pt x="683124" y="33702"/>
                  <a:pt x="738931" y="90852"/>
                </a:cubicBezTo>
                <a:cubicBezTo>
                  <a:pt x="799891" y="130742"/>
                  <a:pt x="841430" y="163861"/>
                  <a:pt x="850545" y="236527"/>
                </a:cubicBezTo>
                <a:cubicBezTo>
                  <a:pt x="853736" y="262006"/>
                  <a:pt x="845754" y="290429"/>
                  <a:pt x="828019" y="312498"/>
                </a:cubicBezTo>
                <a:cubicBezTo>
                  <a:pt x="824656" y="400243"/>
                  <a:pt x="737588" y="419074"/>
                  <a:pt x="671866" y="411511"/>
                </a:cubicBezTo>
                <a:cubicBezTo>
                  <a:pt x="659255" y="438905"/>
                  <a:pt x="626213" y="460069"/>
                  <a:pt x="617640" y="464832"/>
                </a:cubicBezTo>
                <a:cubicBezTo>
                  <a:pt x="616897" y="490511"/>
                  <a:pt x="620659" y="504913"/>
                  <a:pt x="636738" y="518410"/>
                </a:cubicBezTo>
                <a:cubicBezTo>
                  <a:pt x="646148" y="526306"/>
                  <a:pt x="680438" y="546480"/>
                  <a:pt x="680438" y="546480"/>
                </a:cubicBezTo>
                <a:cubicBezTo>
                  <a:pt x="817598" y="625480"/>
                  <a:pt x="911391" y="729027"/>
                  <a:pt x="911391" y="729027"/>
                </a:cubicBezTo>
                <a:cubicBezTo>
                  <a:pt x="910915" y="730170"/>
                  <a:pt x="905009" y="741533"/>
                  <a:pt x="899961" y="751344"/>
                </a:cubicBezTo>
                <a:lnTo>
                  <a:pt x="899951" y="751363"/>
                </a:lnTo>
                <a:lnTo>
                  <a:pt x="943347" y="791482"/>
                </a:lnTo>
                <a:cubicBezTo>
                  <a:pt x="943347" y="791482"/>
                  <a:pt x="832057" y="1037294"/>
                  <a:pt x="497587" y="1068231"/>
                </a:cubicBezTo>
                <a:cubicBezTo>
                  <a:pt x="497587" y="1068231"/>
                  <a:pt x="501025" y="1041752"/>
                  <a:pt x="501730" y="1036694"/>
                </a:cubicBezTo>
                <a:cubicBezTo>
                  <a:pt x="452515" y="1040323"/>
                  <a:pt x="386621" y="1030569"/>
                  <a:pt x="360389" y="1024978"/>
                </a:cubicBezTo>
                <a:cubicBezTo>
                  <a:pt x="358179" y="1034770"/>
                  <a:pt x="356283" y="1043676"/>
                  <a:pt x="354750" y="1051191"/>
                </a:cubicBezTo>
                <a:lnTo>
                  <a:pt x="328747" y="1046047"/>
                </a:lnTo>
                <a:cubicBezTo>
                  <a:pt x="335576" y="1006757"/>
                  <a:pt x="351988" y="949273"/>
                  <a:pt x="353131" y="945559"/>
                </a:cubicBezTo>
                <a:lnTo>
                  <a:pt x="353150" y="945511"/>
                </a:lnTo>
                <a:cubicBezTo>
                  <a:pt x="335176" y="955398"/>
                  <a:pt x="319174" y="959408"/>
                  <a:pt x="307211" y="960856"/>
                </a:cubicBezTo>
                <a:cubicBezTo>
                  <a:pt x="311430" y="976181"/>
                  <a:pt x="313050" y="990878"/>
                  <a:pt x="307058" y="1003661"/>
                </a:cubicBezTo>
                <a:cubicBezTo>
                  <a:pt x="296847" y="1025454"/>
                  <a:pt x="276559" y="1028607"/>
                  <a:pt x="261967" y="1023825"/>
                </a:cubicBezTo>
                <a:cubicBezTo>
                  <a:pt x="243984" y="1017948"/>
                  <a:pt x="233706" y="1000356"/>
                  <a:pt x="239707" y="979810"/>
                </a:cubicBezTo>
                <a:cubicBezTo>
                  <a:pt x="243555" y="966618"/>
                  <a:pt x="253756" y="953026"/>
                  <a:pt x="266472" y="946768"/>
                </a:cubicBezTo>
                <a:cubicBezTo>
                  <a:pt x="258728" y="938767"/>
                  <a:pt x="249003" y="926623"/>
                  <a:pt x="241050" y="910221"/>
                </a:cubicBezTo>
                <a:cubicBezTo>
                  <a:pt x="230858" y="934338"/>
                  <a:pt x="219038" y="958465"/>
                  <a:pt x="201083" y="992631"/>
                </a:cubicBezTo>
                <a:lnTo>
                  <a:pt x="178861" y="980144"/>
                </a:lnTo>
                <a:cubicBezTo>
                  <a:pt x="180633" y="977239"/>
                  <a:pt x="187405" y="963742"/>
                  <a:pt x="190567" y="956636"/>
                </a:cubicBezTo>
                <a:cubicBezTo>
                  <a:pt x="152344" y="935815"/>
                  <a:pt x="114558" y="904258"/>
                  <a:pt x="98146" y="889856"/>
                </a:cubicBezTo>
                <a:cubicBezTo>
                  <a:pt x="95356" y="893276"/>
                  <a:pt x="80058" y="911583"/>
                  <a:pt x="80058" y="911583"/>
                </a:cubicBezTo>
                <a:cubicBezTo>
                  <a:pt x="80058" y="911583"/>
                  <a:pt x="27804" y="866291"/>
                  <a:pt x="1020" y="815799"/>
                </a:cubicBezTo>
                <a:lnTo>
                  <a:pt x="41530" y="786005"/>
                </a:lnTo>
                <a:cubicBezTo>
                  <a:pt x="38291" y="781471"/>
                  <a:pt x="28423" y="767517"/>
                  <a:pt x="28423" y="767517"/>
                </a:cubicBezTo>
                <a:cubicBezTo>
                  <a:pt x="28423" y="767517"/>
                  <a:pt x="173222" y="658437"/>
                  <a:pt x="305039" y="608564"/>
                </a:cubicBezTo>
                <a:cubicBezTo>
                  <a:pt x="335290" y="597115"/>
                  <a:pt x="365932" y="589962"/>
                  <a:pt x="392755" y="586628"/>
                </a:cubicBezTo>
                <a:lnTo>
                  <a:pt x="393145" y="561701"/>
                </a:lnTo>
                <a:lnTo>
                  <a:pt x="393145" y="561663"/>
                </a:lnTo>
                <a:cubicBezTo>
                  <a:pt x="378667" y="565997"/>
                  <a:pt x="333281" y="580541"/>
                  <a:pt x="313554" y="556338"/>
                </a:cubicBezTo>
                <a:cubicBezTo>
                  <a:pt x="299715" y="539346"/>
                  <a:pt x="300572" y="520886"/>
                  <a:pt x="303248" y="508380"/>
                </a:cubicBezTo>
                <a:cubicBezTo>
                  <a:pt x="295514" y="499246"/>
                  <a:pt x="285094" y="484063"/>
                  <a:pt x="285094" y="454926"/>
                </a:cubicBezTo>
                <a:cubicBezTo>
                  <a:pt x="285094" y="454926"/>
                  <a:pt x="274749" y="457212"/>
                  <a:pt x="269406" y="456945"/>
                </a:cubicBezTo>
                <a:cubicBezTo>
                  <a:pt x="264062" y="456669"/>
                  <a:pt x="251813" y="455459"/>
                  <a:pt x="243241" y="439743"/>
                </a:cubicBezTo>
                <a:cubicBezTo>
                  <a:pt x="238840" y="431704"/>
                  <a:pt x="237735" y="421779"/>
                  <a:pt x="239945" y="410530"/>
                </a:cubicBezTo>
                <a:cubicBezTo>
                  <a:pt x="230887" y="412463"/>
                  <a:pt x="218990" y="414235"/>
                  <a:pt x="204188" y="414473"/>
                </a:cubicBezTo>
                <a:cubicBezTo>
                  <a:pt x="163212" y="415140"/>
                  <a:pt x="137399" y="404281"/>
                  <a:pt x="107481" y="364276"/>
                </a:cubicBezTo>
                <a:cubicBezTo>
                  <a:pt x="63552" y="358895"/>
                  <a:pt x="35567" y="315766"/>
                  <a:pt x="40130" y="254901"/>
                </a:cubicBezTo>
                <a:cubicBezTo>
                  <a:pt x="46292" y="172748"/>
                  <a:pt x="126760" y="123237"/>
                  <a:pt x="142895" y="113483"/>
                </a:cubicBezTo>
                <a:cubicBezTo>
                  <a:pt x="182062" y="74116"/>
                  <a:pt x="221867" y="44122"/>
                  <a:pt x="276016" y="26415"/>
                </a:cubicBezTo>
                <a:cubicBezTo>
                  <a:pt x="313421" y="14185"/>
                  <a:pt x="357769" y="8213"/>
                  <a:pt x="413062" y="7479"/>
                </a:cubicBezTo>
                <a:cubicBezTo>
                  <a:pt x="443207" y="1764"/>
                  <a:pt x="473995" y="-645"/>
                  <a:pt x="504384" y="146"/>
                </a:cubicBezTo>
                <a:close/>
              </a:path>
            </a:pathLst>
          </a:custGeom>
          <a:solidFill>
            <a:srgbClr val="FFFFFF"/>
          </a:solidFill>
          <a:ln w="9525" cap="flat">
            <a:noFill/>
            <a:prstDash val="solid"/>
            <a:miter/>
          </a:ln>
        </p:spPr>
        <p:txBody>
          <a:bodyPr rtlCol="0" anchor="ctr"/>
          <a:lstStyle/>
          <a:p>
            <a:endParaRPr lang="de-DE"/>
          </a:p>
        </p:txBody>
      </p:sp>
    </p:spTree>
    <p:extLst>
      <p:ext uri="{BB962C8B-B14F-4D97-AF65-F5344CB8AC3E}">
        <p14:creationId xmlns:p14="http://schemas.microsoft.com/office/powerpoint/2010/main" val="3076431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el und 2 Bild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1D5F16-D7C4-D89B-4216-4A88EA2F5688}"/>
              </a:ext>
            </a:extLst>
          </p:cNvPr>
          <p:cNvSpPr>
            <a:spLocks noGrp="1"/>
          </p:cNvSpPr>
          <p:nvPr>
            <p:ph type="title"/>
          </p:nvPr>
        </p:nvSpPr>
        <p:spPr>
          <a:xfrm>
            <a:off x="766764" y="333376"/>
            <a:ext cx="5113337" cy="900112"/>
          </a:xfrm>
        </p:spPr>
        <p:txBody>
          <a:bodyPr/>
          <a:lstStyle/>
          <a:p>
            <a:r>
              <a:rPr lang="de-DE"/>
              <a:t>Mastertitelformat bearbeiten</a:t>
            </a:r>
          </a:p>
        </p:txBody>
      </p:sp>
      <p:sp>
        <p:nvSpPr>
          <p:cNvPr id="8" name="Bildplatzhalter 2">
            <a:extLst>
              <a:ext uri="{FF2B5EF4-FFF2-40B4-BE49-F238E27FC236}">
                <a16:creationId xmlns:a16="http://schemas.microsoft.com/office/drawing/2014/main" id="{E5CE319F-2A67-73AD-C462-DC83D24717FB}"/>
              </a:ext>
            </a:extLst>
          </p:cNvPr>
          <p:cNvSpPr>
            <a:spLocks noGrp="1"/>
          </p:cNvSpPr>
          <p:nvPr>
            <p:ph type="pic" sz="quarter" idx="14"/>
          </p:nvPr>
        </p:nvSpPr>
        <p:spPr>
          <a:xfrm>
            <a:off x="7551420" y="333374"/>
            <a:ext cx="4305617" cy="5832475"/>
          </a:xfrm>
          <a:solidFill>
            <a:schemeClr val="bg1">
              <a:lumMod val="85000"/>
            </a:schemeClr>
          </a:solidFill>
        </p:spPr>
        <p:txBody>
          <a:bodyPr anchor="ctr"/>
          <a:lstStyle>
            <a:lvl1pPr marL="0" indent="0" algn="ctr">
              <a:buNone/>
              <a:defRPr/>
            </a:lvl1pPr>
          </a:lstStyle>
          <a:p>
            <a:endParaRPr lang="de-DE"/>
          </a:p>
        </p:txBody>
      </p:sp>
      <p:sp>
        <p:nvSpPr>
          <p:cNvPr id="5" name="Bildplatzhalter 2">
            <a:extLst>
              <a:ext uri="{FF2B5EF4-FFF2-40B4-BE49-F238E27FC236}">
                <a16:creationId xmlns:a16="http://schemas.microsoft.com/office/drawing/2014/main" id="{79B582EB-F930-61F7-09BD-EFE6F1862266}"/>
              </a:ext>
            </a:extLst>
          </p:cNvPr>
          <p:cNvSpPr>
            <a:spLocks noGrp="1"/>
          </p:cNvSpPr>
          <p:nvPr>
            <p:ph type="pic" sz="quarter" idx="15"/>
          </p:nvPr>
        </p:nvSpPr>
        <p:spPr>
          <a:xfrm>
            <a:off x="766764" y="1665288"/>
            <a:ext cx="6228396" cy="4500561"/>
          </a:xfrm>
          <a:solidFill>
            <a:schemeClr val="bg1">
              <a:lumMod val="85000"/>
            </a:schemeClr>
          </a:solidFill>
        </p:spPr>
        <p:txBody>
          <a:bodyPr anchor="ctr"/>
          <a:lstStyle>
            <a:lvl1pPr marL="0" indent="0" algn="ctr">
              <a:buNone/>
              <a:defRPr/>
            </a:lvl1pPr>
          </a:lstStyle>
          <a:p>
            <a:endParaRPr lang="de-DE"/>
          </a:p>
        </p:txBody>
      </p:sp>
      <p:sp>
        <p:nvSpPr>
          <p:cNvPr id="7" name="Fußzeilenplatzhalter 6">
            <a:extLst>
              <a:ext uri="{FF2B5EF4-FFF2-40B4-BE49-F238E27FC236}">
                <a16:creationId xmlns:a16="http://schemas.microsoft.com/office/drawing/2014/main" id="{246BFE83-4B3D-B4FC-A4CC-BF265AC20755}"/>
              </a:ext>
            </a:extLst>
          </p:cNvPr>
          <p:cNvSpPr>
            <a:spLocks noGrp="1"/>
          </p:cNvSpPr>
          <p:nvPr>
            <p:ph type="ftr" sz="quarter" idx="13"/>
          </p:nvPr>
        </p:nvSpPr>
        <p:spPr/>
        <p:txBody>
          <a:bodyPr/>
          <a:lstStyle/>
          <a:p>
            <a:r>
              <a:rPr lang="de-DE"/>
              <a:t>Universität Marburg | Thema, Zentrum, Fachbereich | 00.00.0000 (Eingabe über "Einfügen &gt; Kopf- und Fußzeile")</a:t>
            </a:r>
          </a:p>
        </p:txBody>
      </p:sp>
      <p:sp>
        <p:nvSpPr>
          <p:cNvPr id="6" name="Foliennummernplatzhalter 5">
            <a:extLst>
              <a:ext uri="{FF2B5EF4-FFF2-40B4-BE49-F238E27FC236}">
                <a16:creationId xmlns:a16="http://schemas.microsoft.com/office/drawing/2014/main" id="{3FC10C6D-63B0-70EF-5B0E-478F5D9968BD}"/>
              </a:ext>
              <a:ext uri="{C183D7F6-B498-43B3-948B-1728B52AA6E4}">
                <adec:decorative xmlns:adec="http://schemas.microsoft.com/office/drawing/2017/decorative" val="1"/>
              </a:ext>
            </a:extLst>
          </p:cNvPr>
          <p:cNvSpPr>
            <a:spLocks noGrp="1"/>
          </p:cNvSpPr>
          <p:nvPr>
            <p:ph type="sldNum" sz="quarter" idx="12"/>
          </p:nvPr>
        </p:nvSpPr>
        <p:spPr/>
        <p:txBody>
          <a:bodyPr/>
          <a:lstStyle/>
          <a:p>
            <a:fld id="{9E6CB084-529A-4F5A-9D05-1BD908FE0B11}" type="slidenum">
              <a:rPr lang="de-DE" smtClean="0"/>
              <a:t>‹Nr.›</a:t>
            </a:fld>
            <a:endParaRPr lang="de-DE"/>
          </a:p>
        </p:txBody>
      </p:sp>
      <p:sp>
        <p:nvSpPr>
          <p:cNvPr id="3" name="Textplatzhalter 6">
            <a:extLst>
              <a:ext uri="{FF2B5EF4-FFF2-40B4-BE49-F238E27FC236}">
                <a16:creationId xmlns:a16="http://schemas.microsoft.com/office/drawing/2014/main" id="{E7928575-929A-90A3-44AA-ED10595E858E}"/>
              </a:ext>
            </a:extLst>
          </p:cNvPr>
          <p:cNvSpPr>
            <a:spLocks noGrp="1"/>
          </p:cNvSpPr>
          <p:nvPr>
            <p:ph type="body" sz="quarter" idx="16" hasCustomPrompt="1"/>
          </p:nvPr>
        </p:nvSpPr>
        <p:spPr>
          <a:xfrm rot="16200000">
            <a:off x="8774586" y="3083396"/>
            <a:ext cx="5829942" cy="334963"/>
          </a:xfrm>
        </p:spPr>
        <p:txBody>
          <a:bodyPr lIns="108000" tIns="36000" rIns="108000" bIns="36000" anchor="ctr"/>
          <a:lstStyle>
            <a:lvl1pPr marL="0" indent="0">
              <a:lnSpc>
                <a:spcPct val="100000"/>
              </a:lnSpc>
              <a:buNone/>
              <a:defRPr sz="800">
                <a:solidFill>
                  <a:schemeClr val="bg1"/>
                </a:solidFill>
              </a:defRPr>
            </a:lvl1pPr>
          </a:lstStyle>
          <a:p>
            <a:pPr lvl="0"/>
            <a:r>
              <a:rPr lang="de-DE"/>
              <a:t>Bildnachweis</a:t>
            </a:r>
          </a:p>
        </p:txBody>
      </p:sp>
      <p:sp>
        <p:nvSpPr>
          <p:cNvPr id="4" name="Textplatzhalter 6">
            <a:extLst>
              <a:ext uri="{FF2B5EF4-FFF2-40B4-BE49-F238E27FC236}">
                <a16:creationId xmlns:a16="http://schemas.microsoft.com/office/drawing/2014/main" id="{4B840724-26A3-E904-532A-2BFD66D47644}"/>
              </a:ext>
            </a:extLst>
          </p:cNvPr>
          <p:cNvSpPr>
            <a:spLocks noGrp="1"/>
          </p:cNvSpPr>
          <p:nvPr>
            <p:ph type="body" sz="quarter" idx="17" hasCustomPrompt="1"/>
          </p:nvPr>
        </p:nvSpPr>
        <p:spPr>
          <a:xfrm rot="16200000">
            <a:off x="4577401" y="3748086"/>
            <a:ext cx="4500562" cy="334963"/>
          </a:xfrm>
        </p:spPr>
        <p:txBody>
          <a:bodyPr lIns="108000" tIns="36000" rIns="108000" bIns="36000" anchor="ctr"/>
          <a:lstStyle>
            <a:lvl1pPr marL="0" indent="0">
              <a:lnSpc>
                <a:spcPct val="100000"/>
              </a:lnSpc>
              <a:buNone/>
              <a:defRPr sz="800">
                <a:solidFill>
                  <a:schemeClr val="bg1"/>
                </a:solidFill>
              </a:defRPr>
            </a:lvl1pPr>
          </a:lstStyle>
          <a:p>
            <a:pPr lvl="0"/>
            <a:r>
              <a:rPr lang="de-DE"/>
              <a:t>Bildnachweis</a:t>
            </a:r>
          </a:p>
        </p:txBody>
      </p:sp>
    </p:spTree>
    <p:extLst>
      <p:ext uri="{BB962C8B-B14F-4D97-AF65-F5344CB8AC3E}">
        <p14:creationId xmlns:p14="http://schemas.microsoft.com/office/powerpoint/2010/main" val="646684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Zwei Titel und 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1D5F16-D7C4-D89B-4216-4A88EA2F5688}"/>
              </a:ext>
            </a:extLst>
          </p:cNvPr>
          <p:cNvSpPr>
            <a:spLocks noGrp="1"/>
          </p:cNvSpPr>
          <p:nvPr>
            <p:ph type="title"/>
          </p:nvPr>
        </p:nvSpPr>
        <p:spPr>
          <a:xfrm>
            <a:off x="766764" y="333376"/>
            <a:ext cx="3462019" cy="900112"/>
          </a:xfrm>
        </p:spPr>
        <p:txBody>
          <a:bodyPr/>
          <a:lstStyle/>
          <a:p>
            <a:r>
              <a:rPr lang="de-DE"/>
              <a:t>Mastertitelformat bearbeiten</a:t>
            </a:r>
          </a:p>
        </p:txBody>
      </p:sp>
      <p:sp>
        <p:nvSpPr>
          <p:cNvPr id="3" name="Inhaltsplatzhalter 2">
            <a:extLst>
              <a:ext uri="{FF2B5EF4-FFF2-40B4-BE49-F238E27FC236}">
                <a16:creationId xmlns:a16="http://schemas.microsoft.com/office/drawing/2014/main" id="{F6183913-9B0A-B739-7B03-136C1AD0CA41}"/>
              </a:ext>
            </a:extLst>
          </p:cNvPr>
          <p:cNvSpPr>
            <a:spLocks noGrp="1"/>
          </p:cNvSpPr>
          <p:nvPr>
            <p:ph idx="1"/>
          </p:nvPr>
        </p:nvSpPr>
        <p:spPr>
          <a:xfrm>
            <a:off x="766764" y="1665289"/>
            <a:ext cx="3462019" cy="450056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10" name="Textplatzhalter 9">
            <a:extLst>
              <a:ext uri="{FF2B5EF4-FFF2-40B4-BE49-F238E27FC236}">
                <a16:creationId xmlns:a16="http://schemas.microsoft.com/office/drawing/2014/main" id="{A2253A82-43F8-480C-B9E3-8D40F8F30072}"/>
              </a:ext>
            </a:extLst>
          </p:cNvPr>
          <p:cNvSpPr>
            <a:spLocks noGrp="1"/>
          </p:cNvSpPr>
          <p:nvPr>
            <p:ph type="body" sz="quarter" idx="15" hasCustomPrompt="1"/>
          </p:nvPr>
        </p:nvSpPr>
        <p:spPr>
          <a:xfrm>
            <a:off x="4660584" y="333377"/>
            <a:ext cx="6764651" cy="900112"/>
          </a:xfrm>
        </p:spPr>
        <p:txBody>
          <a:bodyPr/>
          <a:lstStyle>
            <a:lvl1pPr marL="0" indent="0">
              <a:lnSpc>
                <a:spcPct val="110000"/>
              </a:lnSpc>
              <a:buNone/>
              <a:defRPr sz="2200" b="1">
                <a:latin typeface="+mj-lt"/>
              </a:defRPr>
            </a:lvl1pPr>
          </a:lstStyle>
          <a:p>
            <a:pPr lvl="0"/>
            <a:r>
              <a:rPr lang="de-DE"/>
              <a:t>Mastertitelformat bearbeiten</a:t>
            </a:r>
          </a:p>
        </p:txBody>
      </p:sp>
      <p:sp>
        <p:nvSpPr>
          <p:cNvPr id="8" name="Inhaltsplatzhalter 2">
            <a:extLst>
              <a:ext uri="{FF2B5EF4-FFF2-40B4-BE49-F238E27FC236}">
                <a16:creationId xmlns:a16="http://schemas.microsoft.com/office/drawing/2014/main" id="{1980E6C5-4299-0F16-3252-B6C5F09597CE}"/>
              </a:ext>
            </a:extLst>
          </p:cNvPr>
          <p:cNvSpPr>
            <a:spLocks noGrp="1"/>
          </p:cNvSpPr>
          <p:nvPr>
            <p:ph idx="14"/>
          </p:nvPr>
        </p:nvSpPr>
        <p:spPr>
          <a:xfrm>
            <a:off x="4660584" y="1665289"/>
            <a:ext cx="6764654" cy="450056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Fußzeilenplatzhalter 6">
            <a:extLst>
              <a:ext uri="{FF2B5EF4-FFF2-40B4-BE49-F238E27FC236}">
                <a16:creationId xmlns:a16="http://schemas.microsoft.com/office/drawing/2014/main" id="{246BFE83-4B3D-B4FC-A4CC-BF265AC20755}"/>
              </a:ext>
            </a:extLst>
          </p:cNvPr>
          <p:cNvSpPr>
            <a:spLocks noGrp="1"/>
          </p:cNvSpPr>
          <p:nvPr>
            <p:ph type="ftr" sz="quarter" idx="13"/>
          </p:nvPr>
        </p:nvSpPr>
        <p:spPr/>
        <p:txBody>
          <a:bodyPr/>
          <a:lstStyle/>
          <a:p>
            <a:r>
              <a:rPr lang="de-DE"/>
              <a:t>Universität Marburg | Thema, Zentrum, Fachbereich | 00.00.0000 (Eingabe über "Einfügen &gt; Kopf- und Fußzeile")</a:t>
            </a:r>
          </a:p>
        </p:txBody>
      </p:sp>
      <p:sp>
        <p:nvSpPr>
          <p:cNvPr id="6" name="Foliennummernplatzhalter 5">
            <a:extLst>
              <a:ext uri="{FF2B5EF4-FFF2-40B4-BE49-F238E27FC236}">
                <a16:creationId xmlns:a16="http://schemas.microsoft.com/office/drawing/2014/main" id="{3FC10C6D-63B0-70EF-5B0E-478F5D9968BD}"/>
              </a:ext>
              <a:ext uri="{C183D7F6-B498-43B3-948B-1728B52AA6E4}">
                <adec:decorative xmlns:adec="http://schemas.microsoft.com/office/drawing/2017/decorative" val="1"/>
              </a:ext>
            </a:extLst>
          </p:cNvPr>
          <p:cNvSpPr>
            <a:spLocks noGrp="1"/>
          </p:cNvSpPr>
          <p:nvPr>
            <p:ph type="sldNum" sz="quarter" idx="12"/>
          </p:nvPr>
        </p:nvSpPr>
        <p:spPr/>
        <p:txBody>
          <a:bodyPr/>
          <a:lstStyle/>
          <a:p>
            <a:fld id="{9E6CB084-529A-4F5A-9D05-1BD908FE0B11}" type="slidenum">
              <a:rPr lang="de-DE" smtClean="0"/>
              <a:t>‹Nr.›</a:t>
            </a:fld>
            <a:endParaRPr lang="de-DE"/>
          </a:p>
        </p:txBody>
      </p:sp>
    </p:spTree>
    <p:extLst>
      <p:ext uri="{BB962C8B-B14F-4D97-AF65-F5344CB8AC3E}">
        <p14:creationId xmlns:p14="http://schemas.microsoft.com/office/powerpoint/2010/main" val="3615645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ditoria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1D5F16-D7C4-D89B-4216-4A88EA2F5688}"/>
              </a:ext>
            </a:extLst>
          </p:cNvPr>
          <p:cNvSpPr>
            <a:spLocks noGrp="1"/>
          </p:cNvSpPr>
          <p:nvPr>
            <p:ph type="title"/>
          </p:nvPr>
        </p:nvSpPr>
        <p:spPr>
          <a:xfrm>
            <a:off x="766764" y="1665288"/>
            <a:ext cx="3462018" cy="1230311"/>
          </a:xfrm>
        </p:spPr>
        <p:txBody>
          <a:bodyPr/>
          <a:lstStyle/>
          <a:p>
            <a:r>
              <a:rPr lang="de-DE"/>
              <a:t>Mastertitelformat bearbeiten</a:t>
            </a:r>
          </a:p>
        </p:txBody>
      </p:sp>
      <p:sp>
        <p:nvSpPr>
          <p:cNvPr id="10" name="Textplatzhalter 9">
            <a:extLst>
              <a:ext uri="{FF2B5EF4-FFF2-40B4-BE49-F238E27FC236}">
                <a16:creationId xmlns:a16="http://schemas.microsoft.com/office/drawing/2014/main" id="{EB1C549B-8BB7-41AB-DA6C-90A971DBFC99}"/>
              </a:ext>
            </a:extLst>
          </p:cNvPr>
          <p:cNvSpPr>
            <a:spLocks noGrp="1"/>
          </p:cNvSpPr>
          <p:nvPr>
            <p:ph type="body" sz="quarter" idx="15"/>
          </p:nvPr>
        </p:nvSpPr>
        <p:spPr>
          <a:xfrm>
            <a:off x="766763" y="2968624"/>
            <a:ext cx="3462018" cy="3197226"/>
          </a:xfrm>
        </p:spPr>
        <p:txBody>
          <a:bodyPr/>
          <a:lstStyle>
            <a:lvl1pPr>
              <a:defRPr sz="1100"/>
            </a:lvl1pPr>
            <a:lvl2pPr>
              <a:defRPr sz="1100"/>
            </a:lvl2pPr>
            <a:lvl3pPr>
              <a:defRPr sz="1100"/>
            </a:lvl3pPr>
            <a:lvl4pPr>
              <a:defRPr sz="1100"/>
            </a:lvl4pPr>
            <a:lvl5pPr>
              <a:defRPr sz="11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2">
            <a:extLst>
              <a:ext uri="{FF2B5EF4-FFF2-40B4-BE49-F238E27FC236}">
                <a16:creationId xmlns:a16="http://schemas.microsoft.com/office/drawing/2014/main" id="{44C7E9A6-1C7B-8DDA-D064-74DB4CB4F69A}"/>
              </a:ext>
            </a:extLst>
          </p:cNvPr>
          <p:cNvSpPr>
            <a:spLocks noGrp="1"/>
          </p:cNvSpPr>
          <p:nvPr>
            <p:ph idx="14"/>
          </p:nvPr>
        </p:nvSpPr>
        <p:spPr>
          <a:xfrm>
            <a:off x="4660585" y="1665289"/>
            <a:ext cx="6764654" cy="450056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Fußzeilenplatzhalter 6">
            <a:extLst>
              <a:ext uri="{FF2B5EF4-FFF2-40B4-BE49-F238E27FC236}">
                <a16:creationId xmlns:a16="http://schemas.microsoft.com/office/drawing/2014/main" id="{246BFE83-4B3D-B4FC-A4CC-BF265AC20755}"/>
              </a:ext>
            </a:extLst>
          </p:cNvPr>
          <p:cNvSpPr>
            <a:spLocks noGrp="1"/>
          </p:cNvSpPr>
          <p:nvPr>
            <p:ph type="ftr" sz="quarter" idx="13"/>
          </p:nvPr>
        </p:nvSpPr>
        <p:spPr/>
        <p:txBody>
          <a:bodyPr/>
          <a:lstStyle/>
          <a:p>
            <a:r>
              <a:rPr lang="de-DE"/>
              <a:t>Universität Marburg | Thema, Zentrum, Fachbereich | 00.00.0000 (Eingabe über "Einfügen &gt; Kopf- und Fußzeile")</a:t>
            </a:r>
          </a:p>
        </p:txBody>
      </p:sp>
      <p:sp>
        <p:nvSpPr>
          <p:cNvPr id="6" name="Foliennummernplatzhalter 5">
            <a:extLst>
              <a:ext uri="{FF2B5EF4-FFF2-40B4-BE49-F238E27FC236}">
                <a16:creationId xmlns:a16="http://schemas.microsoft.com/office/drawing/2014/main" id="{3FC10C6D-63B0-70EF-5B0E-478F5D9968BD}"/>
              </a:ext>
              <a:ext uri="{C183D7F6-B498-43B3-948B-1728B52AA6E4}">
                <adec:decorative xmlns:adec="http://schemas.microsoft.com/office/drawing/2017/decorative" val="1"/>
              </a:ext>
            </a:extLst>
          </p:cNvPr>
          <p:cNvSpPr>
            <a:spLocks noGrp="1"/>
          </p:cNvSpPr>
          <p:nvPr>
            <p:ph type="sldNum" sz="quarter" idx="12"/>
          </p:nvPr>
        </p:nvSpPr>
        <p:spPr/>
        <p:txBody>
          <a:bodyPr/>
          <a:lstStyle/>
          <a:p>
            <a:fld id="{9E6CB084-529A-4F5A-9D05-1BD908FE0B11}" type="slidenum">
              <a:rPr lang="de-DE" smtClean="0"/>
              <a:t>‹Nr.›</a:t>
            </a:fld>
            <a:endParaRPr lang="de-DE"/>
          </a:p>
        </p:txBody>
      </p:sp>
    </p:spTree>
    <p:extLst>
      <p:ext uri="{BB962C8B-B14F-4D97-AF65-F5344CB8AC3E}">
        <p14:creationId xmlns:p14="http://schemas.microsoft.com/office/powerpoint/2010/main" val="6002741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6EBC7C-E789-72D4-8876-2E2DA23FEBEE}"/>
              </a:ext>
            </a:extLst>
          </p:cNvPr>
          <p:cNvSpPr>
            <a:spLocks noGrp="1"/>
          </p:cNvSpPr>
          <p:nvPr>
            <p:ph type="title"/>
          </p:nvPr>
        </p:nvSpPr>
        <p:spPr/>
        <p:txBody>
          <a:bodyPr/>
          <a:lstStyle/>
          <a:p>
            <a:r>
              <a:rPr lang="de-DE"/>
              <a:t>Mastertitelformat bearbeiten</a:t>
            </a:r>
          </a:p>
        </p:txBody>
      </p:sp>
      <p:sp>
        <p:nvSpPr>
          <p:cNvPr id="6" name="Fußzeilenplatzhalter 5">
            <a:extLst>
              <a:ext uri="{FF2B5EF4-FFF2-40B4-BE49-F238E27FC236}">
                <a16:creationId xmlns:a16="http://schemas.microsoft.com/office/drawing/2014/main" id="{84C977B7-6C50-5355-EB17-8DEDE196E400}"/>
              </a:ext>
            </a:extLst>
          </p:cNvPr>
          <p:cNvSpPr>
            <a:spLocks noGrp="1"/>
          </p:cNvSpPr>
          <p:nvPr>
            <p:ph type="ftr" sz="quarter" idx="13"/>
          </p:nvPr>
        </p:nvSpPr>
        <p:spPr/>
        <p:txBody>
          <a:bodyPr/>
          <a:lstStyle/>
          <a:p>
            <a:r>
              <a:rPr lang="de-DE"/>
              <a:t>Universität Marburg | Thema, Zentrum, Fachbereich | 00.00.0000 (Eingabe über "Einfügen &gt; Kopf- und Fußzeile")</a:t>
            </a:r>
          </a:p>
        </p:txBody>
      </p:sp>
      <p:sp>
        <p:nvSpPr>
          <p:cNvPr id="5" name="Foliennummernplatzhalter 4">
            <a:extLst>
              <a:ext uri="{FF2B5EF4-FFF2-40B4-BE49-F238E27FC236}">
                <a16:creationId xmlns:a16="http://schemas.microsoft.com/office/drawing/2014/main" id="{689B0E50-8C28-CA6F-BA0B-6231B3AE820A}"/>
              </a:ext>
              <a:ext uri="{C183D7F6-B498-43B3-948B-1728B52AA6E4}">
                <adec:decorative xmlns:adec="http://schemas.microsoft.com/office/drawing/2017/decorative" val="1"/>
              </a:ext>
            </a:extLst>
          </p:cNvPr>
          <p:cNvSpPr>
            <a:spLocks noGrp="1"/>
          </p:cNvSpPr>
          <p:nvPr>
            <p:ph type="sldNum" sz="quarter" idx="12"/>
          </p:nvPr>
        </p:nvSpPr>
        <p:spPr/>
        <p:txBody>
          <a:bodyPr/>
          <a:lstStyle/>
          <a:p>
            <a:fld id="{9E6CB084-529A-4F5A-9D05-1BD908FE0B11}" type="slidenum">
              <a:rPr lang="de-DE" smtClean="0"/>
              <a:t>‹Nr.›</a:t>
            </a:fld>
            <a:endParaRPr lang="de-DE"/>
          </a:p>
        </p:txBody>
      </p:sp>
    </p:spTree>
    <p:extLst>
      <p:ext uri="{BB962C8B-B14F-4D97-AF65-F5344CB8AC3E}">
        <p14:creationId xmlns:p14="http://schemas.microsoft.com/office/powerpoint/2010/main" val="4462174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ollbild">
    <p:spTree>
      <p:nvGrpSpPr>
        <p:cNvPr id="1" name=""/>
        <p:cNvGrpSpPr/>
        <p:nvPr/>
      </p:nvGrpSpPr>
      <p:grpSpPr>
        <a:xfrm>
          <a:off x="0" y="0"/>
          <a:ext cx="0" cy="0"/>
          <a:chOff x="0" y="0"/>
          <a:chExt cx="0" cy="0"/>
        </a:xfrm>
      </p:grpSpPr>
      <p:sp>
        <p:nvSpPr>
          <p:cNvPr id="3" name="Bildplatzhalter 2">
            <a:extLst>
              <a:ext uri="{FF2B5EF4-FFF2-40B4-BE49-F238E27FC236}">
                <a16:creationId xmlns:a16="http://schemas.microsoft.com/office/drawing/2014/main" id="{2FE4AD1B-75B8-245E-053F-D5F615EEA465}"/>
              </a:ext>
            </a:extLst>
          </p:cNvPr>
          <p:cNvSpPr>
            <a:spLocks noGrp="1"/>
          </p:cNvSpPr>
          <p:nvPr>
            <p:ph type="pic" sz="quarter" idx="14"/>
          </p:nvPr>
        </p:nvSpPr>
        <p:spPr>
          <a:xfrm>
            <a:off x="0" y="0"/>
            <a:ext cx="12192000" cy="6858000"/>
          </a:xfrm>
          <a:solidFill>
            <a:schemeClr val="bg1">
              <a:lumMod val="85000"/>
            </a:schemeClr>
          </a:solidFill>
        </p:spPr>
        <p:txBody>
          <a:bodyPr anchor="ctr"/>
          <a:lstStyle>
            <a:lvl1pPr marL="0" indent="0" algn="ctr">
              <a:buNone/>
              <a:defRPr/>
            </a:lvl1pPr>
          </a:lstStyle>
          <a:p>
            <a:endParaRPr lang="de-DE"/>
          </a:p>
        </p:txBody>
      </p:sp>
      <p:sp>
        <p:nvSpPr>
          <p:cNvPr id="5" name="Fußzeilenplatzhalter 4">
            <a:extLst>
              <a:ext uri="{FF2B5EF4-FFF2-40B4-BE49-F238E27FC236}">
                <a16:creationId xmlns:a16="http://schemas.microsoft.com/office/drawing/2014/main" id="{7949E8DE-477F-8AC9-3110-4A12E03DDBBD}"/>
              </a:ext>
            </a:extLst>
          </p:cNvPr>
          <p:cNvSpPr>
            <a:spLocks noGrp="1"/>
          </p:cNvSpPr>
          <p:nvPr>
            <p:ph type="ftr" sz="quarter" idx="13"/>
          </p:nvPr>
        </p:nvSpPr>
        <p:spPr/>
        <p:txBody>
          <a:bodyPr/>
          <a:lstStyle/>
          <a:p>
            <a:r>
              <a:rPr lang="de-DE"/>
              <a:t>Universität Marburg | Thema, Zentrum, Fachbereich | 00.00.0000 (Eingabe über "Einfügen &gt; Kopf- und Fußzeile")</a:t>
            </a:r>
          </a:p>
        </p:txBody>
      </p:sp>
      <p:sp>
        <p:nvSpPr>
          <p:cNvPr id="4" name="Foliennummernplatzhalter 3">
            <a:extLst>
              <a:ext uri="{FF2B5EF4-FFF2-40B4-BE49-F238E27FC236}">
                <a16:creationId xmlns:a16="http://schemas.microsoft.com/office/drawing/2014/main" id="{3A88442E-C614-9071-EF0D-DC582B886E23}"/>
              </a:ext>
              <a:ext uri="{C183D7F6-B498-43B3-948B-1728B52AA6E4}">
                <adec:decorative xmlns:adec="http://schemas.microsoft.com/office/drawing/2017/decorative" val="1"/>
              </a:ext>
            </a:extLst>
          </p:cNvPr>
          <p:cNvSpPr>
            <a:spLocks noGrp="1"/>
          </p:cNvSpPr>
          <p:nvPr>
            <p:ph type="sldNum" sz="quarter" idx="12"/>
          </p:nvPr>
        </p:nvSpPr>
        <p:spPr/>
        <p:txBody>
          <a:bodyPr/>
          <a:lstStyle/>
          <a:p>
            <a:fld id="{9E6CB084-529A-4F5A-9D05-1BD908FE0B11}" type="slidenum">
              <a:rPr lang="de-DE" smtClean="0"/>
              <a:t>‹Nr.›</a:t>
            </a:fld>
            <a:endParaRPr lang="de-DE"/>
          </a:p>
        </p:txBody>
      </p:sp>
      <p:sp>
        <p:nvSpPr>
          <p:cNvPr id="2" name="Textplatzhalter 6">
            <a:extLst>
              <a:ext uri="{FF2B5EF4-FFF2-40B4-BE49-F238E27FC236}">
                <a16:creationId xmlns:a16="http://schemas.microsoft.com/office/drawing/2014/main" id="{5959B0ED-CCFA-BADA-43C1-637E4110962F}"/>
              </a:ext>
            </a:extLst>
          </p:cNvPr>
          <p:cNvSpPr>
            <a:spLocks noGrp="1"/>
          </p:cNvSpPr>
          <p:nvPr>
            <p:ph type="body" sz="quarter" idx="16" hasCustomPrompt="1"/>
          </p:nvPr>
        </p:nvSpPr>
        <p:spPr>
          <a:xfrm rot="16200000">
            <a:off x="9109549" y="3083396"/>
            <a:ext cx="5829941" cy="334963"/>
          </a:xfrm>
        </p:spPr>
        <p:txBody>
          <a:bodyPr lIns="108000" tIns="36000" rIns="108000" bIns="36000" anchor="ctr"/>
          <a:lstStyle>
            <a:lvl1pPr marL="0" indent="0">
              <a:lnSpc>
                <a:spcPct val="100000"/>
              </a:lnSpc>
              <a:buNone/>
              <a:defRPr sz="800">
                <a:solidFill>
                  <a:schemeClr val="bg1"/>
                </a:solidFill>
              </a:defRPr>
            </a:lvl1pPr>
          </a:lstStyle>
          <a:p>
            <a:pPr lvl="0"/>
            <a:r>
              <a:rPr lang="de-DE"/>
              <a:t>Bildnachweis</a:t>
            </a:r>
          </a:p>
        </p:txBody>
      </p:sp>
    </p:spTree>
    <p:extLst>
      <p:ext uri="{BB962C8B-B14F-4D97-AF65-F5344CB8AC3E}">
        <p14:creationId xmlns:p14="http://schemas.microsoft.com/office/powerpoint/2010/main" val="25971270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5" name="Fußzeilenplatzhalter 4">
            <a:extLst>
              <a:ext uri="{FF2B5EF4-FFF2-40B4-BE49-F238E27FC236}">
                <a16:creationId xmlns:a16="http://schemas.microsoft.com/office/drawing/2014/main" id="{7949E8DE-477F-8AC9-3110-4A12E03DDBBD}"/>
              </a:ext>
            </a:extLst>
          </p:cNvPr>
          <p:cNvSpPr>
            <a:spLocks noGrp="1"/>
          </p:cNvSpPr>
          <p:nvPr>
            <p:ph type="ftr" sz="quarter" idx="13"/>
          </p:nvPr>
        </p:nvSpPr>
        <p:spPr/>
        <p:txBody>
          <a:bodyPr/>
          <a:lstStyle/>
          <a:p>
            <a:r>
              <a:rPr lang="de-DE"/>
              <a:t>Universität Marburg | Thema, Zentrum, Fachbereich | 00.00.0000 (Eingabe über "Einfügen &gt; Kopf- und Fußzeile")</a:t>
            </a:r>
          </a:p>
        </p:txBody>
      </p:sp>
      <p:sp>
        <p:nvSpPr>
          <p:cNvPr id="4" name="Foliennummernplatzhalter 3">
            <a:extLst>
              <a:ext uri="{FF2B5EF4-FFF2-40B4-BE49-F238E27FC236}">
                <a16:creationId xmlns:a16="http://schemas.microsoft.com/office/drawing/2014/main" id="{3A88442E-C614-9071-EF0D-DC582B886E23}"/>
              </a:ext>
              <a:ext uri="{C183D7F6-B498-43B3-948B-1728B52AA6E4}">
                <adec:decorative xmlns:adec="http://schemas.microsoft.com/office/drawing/2017/decorative" val="1"/>
              </a:ext>
            </a:extLst>
          </p:cNvPr>
          <p:cNvSpPr>
            <a:spLocks noGrp="1"/>
          </p:cNvSpPr>
          <p:nvPr>
            <p:ph type="sldNum" sz="quarter" idx="12"/>
          </p:nvPr>
        </p:nvSpPr>
        <p:spPr/>
        <p:txBody>
          <a:bodyPr/>
          <a:lstStyle/>
          <a:p>
            <a:fld id="{9E6CB084-529A-4F5A-9D05-1BD908FE0B11}" type="slidenum">
              <a:rPr lang="de-DE" smtClean="0"/>
              <a:t>‹Nr.›</a:t>
            </a:fld>
            <a:endParaRPr lang="de-DE"/>
          </a:p>
        </p:txBody>
      </p:sp>
    </p:spTree>
    <p:extLst>
      <p:ext uri="{BB962C8B-B14F-4D97-AF65-F5344CB8AC3E}">
        <p14:creationId xmlns:p14="http://schemas.microsoft.com/office/powerpoint/2010/main" val="29966922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Kontakt">
    <p:bg>
      <p:bgPr>
        <a:solidFill>
          <a:schemeClr val="accent1"/>
        </a:solidFill>
        <a:effectLst/>
      </p:bgPr>
    </p:bg>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A705F9A6-79C7-25DE-CFCA-9CC49F2D1DCF}"/>
              </a:ext>
            </a:extLst>
          </p:cNvPr>
          <p:cNvSpPr>
            <a:spLocks noGrp="1"/>
          </p:cNvSpPr>
          <p:nvPr>
            <p:ph type="ctrTitle"/>
          </p:nvPr>
        </p:nvSpPr>
        <p:spPr>
          <a:xfrm>
            <a:off x="334962" y="339208"/>
            <a:ext cx="6164899" cy="6150495"/>
          </a:xfrm>
          <a:custGeom>
            <a:avLst/>
            <a:gdLst>
              <a:gd name="connsiteX0" fmla="*/ 0 w 6164899"/>
              <a:gd name="connsiteY0" fmla="*/ 0 h 6150495"/>
              <a:gd name="connsiteX1" fmla="*/ 6164899 w 6164899"/>
              <a:gd name="connsiteY1" fmla="*/ 6150495 h 6150495"/>
              <a:gd name="connsiteX2" fmla="*/ 0 w 6164899"/>
              <a:gd name="connsiteY2" fmla="*/ 6150495 h 6150495"/>
            </a:gdLst>
            <a:ahLst/>
            <a:cxnLst>
              <a:cxn ang="0">
                <a:pos x="connsiteX0" y="connsiteY0"/>
              </a:cxn>
              <a:cxn ang="0">
                <a:pos x="connsiteX1" y="connsiteY1"/>
              </a:cxn>
              <a:cxn ang="0">
                <a:pos x="connsiteX2" y="connsiteY2"/>
              </a:cxn>
            </a:cxnLst>
            <a:rect l="l" t="t" r="r" b="b"/>
            <a:pathLst>
              <a:path w="6164899" h="6150495">
                <a:moveTo>
                  <a:pt x="0" y="0"/>
                </a:moveTo>
                <a:cubicBezTo>
                  <a:pt x="3404790" y="0"/>
                  <a:pt x="6164899" y="2753672"/>
                  <a:pt x="6164899" y="6150495"/>
                </a:cubicBezTo>
                <a:lnTo>
                  <a:pt x="0" y="6150495"/>
                </a:lnTo>
                <a:close/>
              </a:path>
            </a:pathLst>
          </a:custGeom>
          <a:solidFill>
            <a:schemeClr val="accent4"/>
          </a:solidFill>
          <a:ln>
            <a:noFill/>
          </a:ln>
        </p:spPr>
        <p:txBody>
          <a:bodyPr wrap="square" lIns="432000" tIns="2772000" rIns="432000" anchor="t">
            <a:noAutofit/>
          </a:bodyPr>
          <a:lstStyle>
            <a:lvl1pPr algn="l">
              <a:lnSpc>
                <a:spcPct val="100000"/>
              </a:lnSpc>
              <a:defRPr sz="3000" b="0">
                <a:solidFill>
                  <a:schemeClr val="tx1"/>
                </a:solidFill>
                <a:latin typeface="+mn-lt"/>
              </a:defRPr>
            </a:lvl1pPr>
          </a:lstStyle>
          <a:p>
            <a:r>
              <a:rPr lang="de-DE"/>
              <a:t>Mastertitelformat bearbeiten</a:t>
            </a:r>
          </a:p>
        </p:txBody>
      </p:sp>
      <p:sp>
        <p:nvSpPr>
          <p:cNvPr id="3" name="Untertitel 2">
            <a:extLst>
              <a:ext uri="{FF2B5EF4-FFF2-40B4-BE49-F238E27FC236}">
                <a16:creationId xmlns:a16="http://schemas.microsoft.com/office/drawing/2014/main" id="{6B8F1E44-AED2-DEA5-22E9-87551F356C54}"/>
              </a:ext>
            </a:extLst>
          </p:cNvPr>
          <p:cNvSpPr>
            <a:spLocks noGrp="1"/>
          </p:cNvSpPr>
          <p:nvPr>
            <p:ph type="subTitle" idx="1"/>
          </p:nvPr>
        </p:nvSpPr>
        <p:spPr>
          <a:xfrm>
            <a:off x="1251585" y="4748530"/>
            <a:ext cx="4739640" cy="1417320"/>
          </a:xfrm>
        </p:spPr>
        <p:txBody>
          <a:bodyPr/>
          <a:lstStyle>
            <a:lvl1pPr marL="0" indent="0" algn="l">
              <a:lnSpc>
                <a:spcPct val="100000"/>
              </a:lnSpc>
              <a:spcAft>
                <a:spcPts val="400"/>
              </a:spcAft>
              <a:buNone/>
              <a:defRPr sz="9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Freihandform: Form 3" descr="Logo Universität Marburg">
            <a:extLst>
              <a:ext uri="{FF2B5EF4-FFF2-40B4-BE49-F238E27FC236}">
                <a16:creationId xmlns:a16="http://schemas.microsoft.com/office/drawing/2014/main" id="{20408BF9-F5B3-9E76-0DFA-6778C8D027BB}"/>
              </a:ext>
            </a:extLst>
          </p:cNvPr>
          <p:cNvSpPr>
            <a:spLocks noChangeAspect="1"/>
          </p:cNvSpPr>
          <p:nvPr userDrawn="1"/>
        </p:nvSpPr>
        <p:spPr>
          <a:xfrm>
            <a:off x="10877983" y="335910"/>
            <a:ext cx="983179" cy="1382400"/>
          </a:xfrm>
          <a:custGeom>
            <a:avLst/>
            <a:gdLst>
              <a:gd name="connsiteX0" fmla="*/ 260996 w 1156206"/>
              <a:gd name="connsiteY0" fmla="*/ 1521843 h 1625685"/>
              <a:gd name="connsiteX1" fmla="*/ 248775 w 1156206"/>
              <a:gd name="connsiteY1" fmla="*/ 1522272 h 1625685"/>
              <a:gd name="connsiteX2" fmla="*/ 227706 w 1156206"/>
              <a:gd name="connsiteY2" fmla="*/ 1527739 h 1625685"/>
              <a:gd name="connsiteX3" fmla="*/ 221810 w 1156206"/>
              <a:gd name="connsiteY3" fmla="*/ 1541008 h 1625685"/>
              <a:gd name="connsiteX4" fmla="*/ 226029 w 1156206"/>
              <a:gd name="connsiteY4" fmla="*/ 1551228 h 1625685"/>
              <a:gd name="connsiteX5" fmla="*/ 236983 w 1156206"/>
              <a:gd name="connsiteY5" fmla="*/ 1554276 h 1625685"/>
              <a:gd name="connsiteX6" fmla="*/ 254033 w 1156206"/>
              <a:gd name="connsiteY6" fmla="*/ 1548275 h 1625685"/>
              <a:gd name="connsiteX7" fmla="*/ 260996 w 1156206"/>
              <a:gd name="connsiteY7" fmla="*/ 1531321 h 1625685"/>
              <a:gd name="connsiteX8" fmla="*/ 832448 w 1156206"/>
              <a:gd name="connsiteY8" fmla="*/ 1483515 h 1625685"/>
              <a:gd name="connsiteX9" fmla="*/ 810331 w 1156206"/>
              <a:gd name="connsiteY9" fmla="*/ 1518262 h 1625685"/>
              <a:gd name="connsiteX10" fmla="*/ 832876 w 1156206"/>
              <a:gd name="connsiteY10" fmla="*/ 1552599 h 1625685"/>
              <a:gd name="connsiteX11" fmla="*/ 850669 w 1156206"/>
              <a:gd name="connsiteY11" fmla="*/ 1545760 h 1625685"/>
              <a:gd name="connsiteX12" fmla="*/ 856460 w 1156206"/>
              <a:gd name="connsiteY12" fmla="*/ 1521843 h 1625685"/>
              <a:gd name="connsiteX13" fmla="*/ 856460 w 1156206"/>
              <a:gd name="connsiteY13" fmla="*/ 1518052 h 1625685"/>
              <a:gd name="connsiteX14" fmla="*/ 850774 w 1156206"/>
              <a:gd name="connsiteY14" fmla="*/ 1491516 h 1625685"/>
              <a:gd name="connsiteX15" fmla="*/ 832448 w 1156206"/>
              <a:gd name="connsiteY15" fmla="*/ 1483515 h 1625685"/>
              <a:gd name="connsiteX16" fmla="*/ 473948 w 1156206"/>
              <a:gd name="connsiteY16" fmla="*/ 1483086 h 1625685"/>
              <a:gd name="connsiteX17" fmla="*/ 456793 w 1156206"/>
              <a:gd name="connsiteY17" fmla="*/ 1490678 h 1625685"/>
              <a:gd name="connsiteX18" fmla="*/ 451402 w 1156206"/>
              <a:gd name="connsiteY18" fmla="*/ 1513842 h 1625685"/>
              <a:gd name="connsiteX19" fmla="*/ 451402 w 1156206"/>
              <a:gd name="connsiteY19" fmla="*/ 1517214 h 1625685"/>
              <a:gd name="connsiteX20" fmla="*/ 456365 w 1156206"/>
              <a:gd name="connsiteY20" fmla="*/ 1542808 h 1625685"/>
              <a:gd name="connsiteX21" fmla="*/ 474376 w 1156206"/>
              <a:gd name="connsiteY21" fmla="*/ 1551752 h 1625685"/>
              <a:gd name="connsiteX22" fmla="*/ 489750 w 1156206"/>
              <a:gd name="connsiteY22" fmla="*/ 1542808 h 1625685"/>
              <a:gd name="connsiteX23" fmla="*/ 495446 w 1156206"/>
              <a:gd name="connsiteY23" fmla="*/ 1517014 h 1625685"/>
              <a:gd name="connsiteX24" fmla="*/ 489645 w 1156206"/>
              <a:gd name="connsiteY24" fmla="*/ 1491620 h 1625685"/>
              <a:gd name="connsiteX25" fmla="*/ 473948 w 1156206"/>
              <a:gd name="connsiteY25" fmla="*/ 1483086 h 1625685"/>
              <a:gd name="connsiteX26" fmla="*/ 552733 w 1156206"/>
              <a:gd name="connsiteY26" fmla="*/ 1460134 h 1625685"/>
              <a:gd name="connsiteX27" fmla="*/ 584118 w 1156206"/>
              <a:gd name="connsiteY27" fmla="*/ 1460134 h 1625685"/>
              <a:gd name="connsiteX28" fmla="*/ 584118 w 1156206"/>
              <a:gd name="connsiteY28" fmla="*/ 1527333 h 1625685"/>
              <a:gd name="connsiteX29" fmla="*/ 588537 w 1156206"/>
              <a:gd name="connsiteY29" fmla="*/ 1545859 h 1625685"/>
              <a:gd name="connsiteX30" fmla="*/ 602644 w 1156206"/>
              <a:gd name="connsiteY30" fmla="*/ 1552183 h 1625685"/>
              <a:gd name="connsiteX31" fmla="*/ 622237 w 1156206"/>
              <a:gd name="connsiteY31" fmla="*/ 1542382 h 1625685"/>
              <a:gd name="connsiteX32" fmla="*/ 627504 w 1156206"/>
              <a:gd name="connsiteY32" fmla="*/ 1514264 h 1625685"/>
              <a:gd name="connsiteX33" fmla="*/ 627504 w 1156206"/>
              <a:gd name="connsiteY33" fmla="*/ 1460134 h 1625685"/>
              <a:gd name="connsiteX34" fmla="*/ 658889 w 1156206"/>
              <a:gd name="connsiteY34" fmla="*/ 1460134 h 1625685"/>
              <a:gd name="connsiteX35" fmla="*/ 658889 w 1156206"/>
              <a:gd name="connsiteY35" fmla="*/ 1575138 h 1625685"/>
              <a:gd name="connsiteX36" fmla="*/ 634877 w 1156206"/>
              <a:gd name="connsiteY36" fmla="*/ 1575138 h 1625685"/>
              <a:gd name="connsiteX37" fmla="*/ 630657 w 1156206"/>
              <a:gd name="connsiteY37" fmla="*/ 1560394 h 1625685"/>
              <a:gd name="connsiteX38" fmla="*/ 628981 w 1156206"/>
              <a:gd name="connsiteY38" fmla="*/ 1560394 h 1625685"/>
              <a:gd name="connsiteX39" fmla="*/ 613912 w 1156206"/>
              <a:gd name="connsiteY39" fmla="*/ 1573234 h 1625685"/>
              <a:gd name="connsiteX40" fmla="*/ 593576 w 1156206"/>
              <a:gd name="connsiteY40" fmla="*/ 1577243 h 1625685"/>
              <a:gd name="connsiteX41" fmla="*/ 563887 w 1156206"/>
              <a:gd name="connsiteY41" fmla="*/ 1567233 h 1625685"/>
              <a:gd name="connsiteX42" fmla="*/ 552733 w 1156206"/>
              <a:gd name="connsiteY42" fmla="*/ 1535114 h 1625685"/>
              <a:gd name="connsiteX43" fmla="*/ 822542 w 1156206"/>
              <a:gd name="connsiteY43" fmla="*/ 1458026 h 1625685"/>
              <a:gd name="connsiteX44" fmla="*/ 855832 w 1156206"/>
              <a:gd name="connsiteY44" fmla="*/ 1474875 h 1625685"/>
              <a:gd name="connsiteX45" fmla="*/ 856670 w 1156206"/>
              <a:gd name="connsiteY45" fmla="*/ 1474875 h 1625685"/>
              <a:gd name="connsiteX46" fmla="*/ 859204 w 1156206"/>
              <a:gd name="connsiteY46" fmla="*/ 1460131 h 1625685"/>
              <a:gd name="connsiteX47" fmla="*/ 885740 w 1156206"/>
              <a:gd name="connsiteY47" fmla="*/ 1460131 h 1625685"/>
              <a:gd name="connsiteX48" fmla="*/ 885740 w 1156206"/>
              <a:gd name="connsiteY48" fmla="*/ 1575345 h 1625685"/>
              <a:gd name="connsiteX49" fmla="*/ 871205 w 1156206"/>
              <a:gd name="connsiteY49" fmla="*/ 1612845 h 1625685"/>
              <a:gd name="connsiteX50" fmla="*/ 828228 w 1156206"/>
              <a:gd name="connsiteY50" fmla="*/ 1625685 h 1625685"/>
              <a:gd name="connsiteX51" fmla="*/ 805587 w 1156206"/>
              <a:gd name="connsiteY51" fmla="*/ 1624218 h 1625685"/>
              <a:gd name="connsiteX52" fmla="*/ 785261 w 1156206"/>
              <a:gd name="connsiteY52" fmla="*/ 1618951 h 1625685"/>
              <a:gd name="connsiteX53" fmla="*/ 785261 w 1156206"/>
              <a:gd name="connsiteY53" fmla="*/ 1593890 h 1625685"/>
              <a:gd name="connsiteX54" fmla="*/ 830133 w 1156206"/>
              <a:gd name="connsiteY54" fmla="*/ 1602739 h 1625685"/>
              <a:gd name="connsiteX55" fmla="*/ 854355 w 1156206"/>
              <a:gd name="connsiteY55" fmla="*/ 1576612 h 1625685"/>
              <a:gd name="connsiteX56" fmla="*/ 854355 w 1156206"/>
              <a:gd name="connsiteY56" fmla="*/ 1574297 h 1625685"/>
              <a:gd name="connsiteX57" fmla="*/ 854660 w 1156206"/>
              <a:gd name="connsiteY57" fmla="*/ 1566925 h 1625685"/>
              <a:gd name="connsiteX58" fmla="*/ 855194 w 1156206"/>
              <a:gd name="connsiteY58" fmla="*/ 1560191 h 1625685"/>
              <a:gd name="connsiteX59" fmla="*/ 854355 w 1156206"/>
              <a:gd name="connsiteY59" fmla="*/ 1560191 h 1625685"/>
              <a:gd name="connsiteX60" fmla="*/ 840249 w 1156206"/>
              <a:gd name="connsiteY60" fmla="*/ 1573231 h 1625685"/>
              <a:gd name="connsiteX61" fmla="*/ 821704 w 1156206"/>
              <a:gd name="connsiteY61" fmla="*/ 1577241 h 1625685"/>
              <a:gd name="connsiteX62" fmla="*/ 789795 w 1156206"/>
              <a:gd name="connsiteY62" fmla="*/ 1561543 h 1625685"/>
              <a:gd name="connsiteX63" fmla="*/ 778317 w 1156206"/>
              <a:gd name="connsiteY63" fmla="*/ 1517852 h 1625685"/>
              <a:gd name="connsiteX64" fmla="*/ 790109 w 1156206"/>
              <a:gd name="connsiteY64" fmla="*/ 1473809 h 1625685"/>
              <a:gd name="connsiteX65" fmla="*/ 822542 w 1156206"/>
              <a:gd name="connsiteY65" fmla="*/ 1458026 h 1625685"/>
              <a:gd name="connsiteX66" fmla="*/ 755979 w 1156206"/>
              <a:gd name="connsiteY66" fmla="*/ 1458025 h 1625685"/>
              <a:gd name="connsiteX67" fmla="*/ 761466 w 1156206"/>
              <a:gd name="connsiteY67" fmla="*/ 1458234 h 1625685"/>
              <a:gd name="connsiteX68" fmla="*/ 766523 w 1156206"/>
              <a:gd name="connsiteY68" fmla="*/ 1458863 h 1625685"/>
              <a:gd name="connsiteX69" fmla="*/ 764209 w 1156206"/>
              <a:gd name="connsiteY69" fmla="*/ 1488352 h 1625685"/>
              <a:gd name="connsiteX70" fmla="*/ 759885 w 1156206"/>
              <a:gd name="connsiteY70" fmla="*/ 1487609 h 1625685"/>
              <a:gd name="connsiteX71" fmla="*/ 754932 w 1156206"/>
              <a:gd name="connsiteY71" fmla="*/ 1487305 h 1625685"/>
              <a:gd name="connsiteX72" fmla="*/ 739558 w 1156206"/>
              <a:gd name="connsiteY72" fmla="*/ 1490153 h 1625685"/>
              <a:gd name="connsiteX73" fmla="*/ 727661 w 1156206"/>
              <a:gd name="connsiteY73" fmla="*/ 1499306 h 1625685"/>
              <a:gd name="connsiteX74" fmla="*/ 723118 w 1156206"/>
              <a:gd name="connsiteY74" fmla="*/ 1516584 h 1625685"/>
              <a:gd name="connsiteX75" fmla="*/ 723118 w 1156206"/>
              <a:gd name="connsiteY75" fmla="*/ 1575135 h 1625685"/>
              <a:gd name="connsiteX76" fmla="*/ 691733 w 1156206"/>
              <a:gd name="connsiteY76" fmla="*/ 1575135 h 1625685"/>
              <a:gd name="connsiteX77" fmla="*/ 691733 w 1156206"/>
              <a:gd name="connsiteY77" fmla="*/ 1460130 h 1625685"/>
              <a:gd name="connsiteX78" fmla="*/ 715546 w 1156206"/>
              <a:gd name="connsiteY78" fmla="*/ 1460130 h 1625685"/>
              <a:gd name="connsiteX79" fmla="*/ 720175 w 1156206"/>
              <a:gd name="connsiteY79" fmla="*/ 1479504 h 1625685"/>
              <a:gd name="connsiteX80" fmla="*/ 721642 w 1156206"/>
              <a:gd name="connsiteY80" fmla="*/ 1479504 h 1625685"/>
              <a:gd name="connsiteX81" fmla="*/ 735548 w 1156206"/>
              <a:gd name="connsiteY81" fmla="*/ 1464349 h 1625685"/>
              <a:gd name="connsiteX82" fmla="*/ 755979 w 1156206"/>
              <a:gd name="connsiteY82" fmla="*/ 1458025 h 1625685"/>
              <a:gd name="connsiteX83" fmla="*/ 388633 w 1156206"/>
              <a:gd name="connsiteY83" fmla="*/ 1458025 h 1625685"/>
              <a:gd name="connsiteX84" fmla="*/ 394120 w 1156206"/>
              <a:gd name="connsiteY84" fmla="*/ 1458234 h 1625685"/>
              <a:gd name="connsiteX85" fmla="*/ 399178 w 1156206"/>
              <a:gd name="connsiteY85" fmla="*/ 1458863 h 1625685"/>
              <a:gd name="connsiteX86" fmla="*/ 396863 w 1156206"/>
              <a:gd name="connsiteY86" fmla="*/ 1488352 h 1625685"/>
              <a:gd name="connsiteX87" fmla="*/ 392539 w 1156206"/>
              <a:gd name="connsiteY87" fmla="*/ 1487609 h 1625685"/>
              <a:gd name="connsiteX88" fmla="*/ 387586 w 1156206"/>
              <a:gd name="connsiteY88" fmla="*/ 1487305 h 1625685"/>
              <a:gd name="connsiteX89" fmla="*/ 372212 w 1156206"/>
              <a:gd name="connsiteY89" fmla="*/ 1490153 h 1625685"/>
              <a:gd name="connsiteX90" fmla="*/ 360316 w 1156206"/>
              <a:gd name="connsiteY90" fmla="*/ 1499306 h 1625685"/>
              <a:gd name="connsiteX91" fmla="*/ 355772 w 1156206"/>
              <a:gd name="connsiteY91" fmla="*/ 1516584 h 1625685"/>
              <a:gd name="connsiteX92" fmla="*/ 355772 w 1156206"/>
              <a:gd name="connsiteY92" fmla="*/ 1575135 h 1625685"/>
              <a:gd name="connsiteX93" fmla="*/ 324387 w 1156206"/>
              <a:gd name="connsiteY93" fmla="*/ 1575135 h 1625685"/>
              <a:gd name="connsiteX94" fmla="*/ 324387 w 1156206"/>
              <a:gd name="connsiteY94" fmla="*/ 1460130 h 1625685"/>
              <a:gd name="connsiteX95" fmla="*/ 348200 w 1156206"/>
              <a:gd name="connsiteY95" fmla="*/ 1460130 h 1625685"/>
              <a:gd name="connsiteX96" fmla="*/ 352829 w 1156206"/>
              <a:gd name="connsiteY96" fmla="*/ 1479504 h 1625685"/>
              <a:gd name="connsiteX97" fmla="*/ 354296 w 1156206"/>
              <a:gd name="connsiteY97" fmla="*/ 1479504 h 1625685"/>
              <a:gd name="connsiteX98" fmla="*/ 368202 w 1156206"/>
              <a:gd name="connsiteY98" fmla="*/ 1464349 h 1625685"/>
              <a:gd name="connsiteX99" fmla="*/ 388633 w 1156206"/>
              <a:gd name="connsiteY99" fmla="*/ 1458025 h 1625685"/>
              <a:gd name="connsiteX100" fmla="*/ 244355 w 1156206"/>
              <a:gd name="connsiteY100" fmla="*/ 1457816 h 1625685"/>
              <a:gd name="connsiteX101" fmla="*/ 279855 w 1156206"/>
              <a:gd name="connsiteY101" fmla="*/ 1467817 h 1625685"/>
              <a:gd name="connsiteX102" fmla="*/ 292161 w 1156206"/>
              <a:gd name="connsiteY102" fmla="*/ 1498459 h 1625685"/>
              <a:gd name="connsiteX103" fmla="*/ 292161 w 1156206"/>
              <a:gd name="connsiteY103" fmla="*/ 1575136 h 1625685"/>
              <a:gd name="connsiteX104" fmla="*/ 270254 w 1156206"/>
              <a:gd name="connsiteY104" fmla="*/ 1575136 h 1625685"/>
              <a:gd name="connsiteX105" fmla="*/ 264148 w 1156206"/>
              <a:gd name="connsiteY105" fmla="*/ 1559553 h 1625685"/>
              <a:gd name="connsiteX106" fmla="*/ 263310 w 1156206"/>
              <a:gd name="connsiteY106" fmla="*/ 1559553 h 1625685"/>
              <a:gd name="connsiteX107" fmla="*/ 247727 w 1156206"/>
              <a:gd name="connsiteY107" fmla="*/ 1573031 h 1625685"/>
              <a:gd name="connsiteX108" fmla="*/ 225191 w 1156206"/>
              <a:gd name="connsiteY108" fmla="*/ 1577241 h 1625685"/>
              <a:gd name="connsiteX109" fmla="*/ 199702 w 1156206"/>
              <a:gd name="connsiteY109" fmla="*/ 1568297 h 1625685"/>
              <a:gd name="connsiteX110" fmla="*/ 189587 w 1156206"/>
              <a:gd name="connsiteY110" fmla="*/ 1540798 h 1625685"/>
              <a:gd name="connsiteX111" fmla="*/ 202445 w 1156206"/>
              <a:gd name="connsiteY111" fmla="*/ 1513737 h 1625685"/>
              <a:gd name="connsiteX112" fmla="*/ 240974 w 1156206"/>
              <a:gd name="connsiteY112" fmla="*/ 1504155 h 1625685"/>
              <a:gd name="connsiteX113" fmla="*/ 260996 w 1156206"/>
              <a:gd name="connsiteY113" fmla="*/ 1503517 h 1625685"/>
              <a:gd name="connsiteX114" fmla="*/ 260996 w 1156206"/>
              <a:gd name="connsiteY114" fmla="*/ 1498459 h 1625685"/>
              <a:gd name="connsiteX115" fmla="*/ 256252 w 1156206"/>
              <a:gd name="connsiteY115" fmla="*/ 1485191 h 1625685"/>
              <a:gd name="connsiteX116" fmla="*/ 243089 w 1156206"/>
              <a:gd name="connsiteY116" fmla="*/ 1480981 h 1625685"/>
              <a:gd name="connsiteX117" fmla="*/ 226658 w 1156206"/>
              <a:gd name="connsiteY117" fmla="*/ 1483410 h 1625685"/>
              <a:gd name="connsiteX118" fmla="*/ 210656 w 1156206"/>
              <a:gd name="connsiteY118" fmla="*/ 1489411 h 1625685"/>
              <a:gd name="connsiteX119" fmla="*/ 200331 w 1156206"/>
              <a:gd name="connsiteY119" fmla="*/ 1468141 h 1625685"/>
              <a:gd name="connsiteX120" fmla="*/ 220867 w 1156206"/>
              <a:gd name="connsiteY120" fmla="*/ 1460540 h 1625685"/>
              <a:gd name="connsiteX121" fmla="*/ 244355 w 1156206"/>
              <a:gd name="connsiteY121" fmla="*/ 1457816 h 1625685"/>
              <a:gd name="connsiteX122" fmla="*/ 1065 w 1156206"/>
              <a:gd name="connsiteY122" fmla="*/ 1424737 h 1625685"/>
              <a:gd name="connsiteX123" fmla="*/ 44442 w 1156206"/>
              <a:gd name="connsiteY123" fmla="*/ 1424737 h 1625685"/>
              <a:gd name="connsiteX124" fmla="*/ 80046 w 1156206"/>
              <a:gd name="connsiteY124" fmla="*/ 1539761 h 1625685"/>
              <a:gd name="connsiteX125" fmla="*/ 80684 w 1156206"/>
              <a:gd name="connsiteY125" fmla="*/ 1539761 h 1625685"/>
              <a:gd name="connsiteX126" fmla="*/ 118375 w 1156206"/>
              <a:gd name="connsiteY126" fmla="*/ 1424737 h 1625685"/>
              <a:gd name="connsiteX127" fmla="*/ 161780 w 1156206"/>
              <a:gd name="connsiteY127" fmla="*/ 1424737 h 1625685"/>
              <a:gd name="connsiteX128" fmla="*/ 161780 w 1156206"/>
              <a:gd name="connsiteY128" fmla="*/ 1575137 h 1625685"/>
              <a:gd name="connsiteX129" fmla="*/ 132072 w 1156206"/>
              <a:gd name="connsiteY129" fmla="*/ 1575137 h 1625685"/>
              <a:gd name="connsiteX130" fmla="*/ 132072 w 1156206"/>
              <a:gd name="connsiteY130" fmla="*/ 1503947 h 1625685"/>
              <a:gd name="connsiteX131" fmla="*/ 132386 w 1156206"/>
              <a:gd name="connsiteY131" fmla="*/ 1487507 h 1625685"/>
              <a:gd name="connsiteX132" fmla="*/ 133015 w 1156206"/>
              <a:gd name="connsiteY132" fmla="*/ 1469923 h 1625685"/>
              <a:gd name="connsiteX133" fmla="*/ 133548 w 1156206"/>
              <a:gd name="connsiteY133" fmla="*/ 1457389 h 1625685"/>
              <a:gd name="connsiteX134" fmla="*/ 132710 w 1156206"/>
              <a:gd name="connsiteY134" fmla="*/ 1457389 h 1625685"/>
              <a:gd name="connsiteX135" fmla="*/ 93953 w 1156206"/>
              <a:gd name="connsiteY135" fmla="*/ 1575137 h 1625685"/>
              <a:gd name="connsiteX136" fmla="*/ 64673 w 1156206"/>
              <a:gd name="connsiteY136" fmla="*/ 1575137 h 1625685"/>
              <a:gd name="connsiteX137" fmla="*/ 28440 w 1156206"/>
              <a:gd name="connsiteY137" fmla="*/ 1457189 h 1625685"/>
              <a:gd name="connsiteX138" fmla="*/ 27592 w 1156206"/>
              <a:gd name="connsiteY138" fmla="*/ 1457189 h 1625685"/>
              <a:gd name="connsiteX139" fmla="*/ 28230 w 1156206"/>
              <a:gd name="connsiteY139" fmla="*/ 1469819 h 1625685"/>
              <a:gd name="connsiteX140" fmla="*/ 29068 w 1156206"/>
              <a:gd name="connsiteY140" fmla="*/ 1487830 h 1625685"/>
              <a:gd name="connsiteX141" fmla="*/ 29497 w 1156206"/>
              <a:gd name="connsiteY141" fmla="*/ 1505194 h 1625685"/>
              <a:gd name="connsiteX142" fmla="*/ 29497 w 1156206"/>
              <a:gd name="connsiteY142" fmla="*/ 1575137 h 1625685"/>
              <a:gd name="connsiteX143" fmla="*/ 1065 w 1156206"/>
              <a:gd name="connsiteY143" fmla="*/ 1575137 h 1625685"/>
              <a:gd name="connsiteX144" fmla="*/ 420017 w 1156206"/>
              <a:gd name="connsiteY144" fmla="*/ 1415049 h 1625685"/>
              <a:gd name="connsiteX145" fmla="*/ 451402 w 1156206"/>
              <a:gd name="connsiteY145" fmla="*/ 1415049 h 1625685"/>
              <a:gd name="connsiteX146" fmla="*/ 451402 w 1156206"/>
              <a:gd name="connsiteY146" fmla="*/ 1452330 h 1625685"/>
              <a:gd name="connsiteX147" fmla="*/ 450993 w 1156206"/>
              <a:gd name="connsiteY147" fmla="*/ 1465188 h 1625685"/>
              <a:gd name="connsiteX148" fmla="*/ 450154 w 1156206"/>
              <a:gd name="connsiteY148" fmla="*/ 1475085 h 1625685"/>
              <a:gd name="connsiteX149" fmla="*/ 451402 w 1156206"/>
              <a:gd name="connsiteY149" fmla="*/ 1475085 h 1625685"/>
              <a:gd name="connsiteX150" fmla="*/ 463832 w 1156206"/>
              <a:gd name="connsiteY150" fmla="*/ 1462979 h 1625685"/>
              <a:gd name="connsiteX151" fmla="*/ 484063 w 1156206"/>
              <a:gd name="connsiteY151" fmla="*/ 1458026 h 1625685"/>
              <a:gd name="connsiteX152" fmla="*/ 515448 w 1156206"/>
              <a:gd name="connsiteY152" fmla="*/ 1473075 h 1625685"/>
              <a:gd name="connsiteX153" fmla="*/ 527450 w 1156206"/>
              <a:gd name="connsiteY153" fmla="*/ 1517424 h 1625685"/>
              <a:gd name="connsiteX154" fmla="*/ 515239 w 1156206"/>
              <a:gd name="connsiteY154" fmla="*/ 1562077 h 1625685"/>
              <a:gd name="connsiteX155" fmla="*/ 483225 w 1156206"/>
              <a:gd name="connsiteY155" fmla="*/ 1577241 h 1625685"/>
              <a:gd name="connsiteX156" fmla="*/ 463318 w 1156206"/>
              <a:gd name="connsiteY156" fmla="*/ 1572716 h 1625685"/>
              <a:gd name="connsiteX157" fmla="*/ 451402 w 1156206"/>
              <a:gd name="connsiteY157" fmla="*/ 1562506 h 1625685"/>
              <a:gd name="connsiteX158" fmla="*/ 449297 w 1156206"/>
              <a:gd name="connsiteY158" fmla="*/ 1562506 h 1625685"/>
              <a:gd name="connsiteX159" fmla="*/ 444039 w 1156206"/>
              <a:gd name="connsiteY159" fmla="*/ 1575136 h 1625685"/>
              <a:gd name="connsiteX160" fmla="*/ 420017 w 1156206"/>
              <a:gd name="connsiteY160" fmla="*/ 1575136 h 1625685"/>
              <a:gd name="connsiteX161" fmla="*/ 1024557 w 1156206"/>
              <a:gd name="connsiteY161" fmla="*/ 1311207 h 1625685"/>
              <a:gd name="connsiteX162" fmla="*/ 1012336 w 1156206"/>
              <a:gd name="connsiteY162" fmla="*/ 1311636 h 1625685"/>
              <a:gd name="connsiteX163" fmla="*/ 991267 w 1156206"/>
              <a:gd name="connsiteY163" fmla="*/ 1317103 h 1625685"/>
              <a:gd name="connsiteX164" fmla="*/ 985371 w 1156206"/>
              <a:gd name="connsiteY164" fmla="*/ 1330372 h 1625685"/>
              <a:gd name="connsiteX165" fmla="*/ 989590 w 1156206"/>
              <a:gd name="connsiteY165" fmla="*/ 1340592 h 1625685"/>
              <a:gd name="connsiteX166" fmla="*/ 1000535 w 1156206"/>
              <a:gd name="connsiteY166" fmla="*/ 1343640 h 1625685"/>
              <a:gd name="connsiteX167" fmla="*/ 1017594 w 1156206"/>
              <a:gd name="connsiteY167" fmla="*/ 1337639 h 1625685"/>
              <a:gd name="connsiteX168" fmla="*/ 1024557 w 1156206"/>
              <a:gd name="connsiteY168" fmla="*/ 1320685 h 1625685"/>
              <a:gd name="connsiteX169" fmla="*/ 527876 w 1156206"/>
              <a:gd name="connsiteY169" fmla="*/ 1269707 h 1625685"/>
              <a:gd name="connsiteX170" fmla="*/ 512807 w 1156206"/>
              <a:gd name="connsiteY170" fmla="*/ 1275603 h 1625685"/>
              <a:gd name="connsiteX171" fmla="*/ 505749 w 1156206"/>
              <a:gd name="connsiteY171" fmla="*/ 1293948 h 1625685"/>
              <a:gd name="connsiteX172" fmla="*/ 549783 w 1156206"/>
              <a:gd name="connsiteY172" fmla="*/ 1293948 h 1625685"/>
              <a:gd name="connsiteX173" fmla="*/ 544297 w 1156206"/>
              <a:gd name="connsiteY173" fmla="*/ 1276565 h 1625685"/>
              <a:gd name="connsiteX174" fmla="*/ 527876 w 1156206"/>
              <a:gd name="connsiteY174" fmla="*/ 1269707 h 1625685"/>
              <a:gd name="connsiteX175" fmla="*/ 805057 w 1156206"/>
              <a:gd name="connsiteY175" fmla="*/ 1249496 h 1625685"/>
              <a:gd name="connsiteX176" fmla="*/ 836442 w 1156206"/>
              <a:gd name="connsiteY176" fmla="*/ 1249496 h 1625685"/>
              <a:gd name="connsiteX177" fmla="*/ 836442 w 1156206"/>
              <a:gd name="connsiteY177" fmla="*/ 1364501 h 1625685"/>
              <a:gd name="connsiteX178" fmla="*/ 805057 w 1156206"/>
              <a:gd name="connsiteY178" fmla="*/ 1364501 h 1625685"/>
              <a:gd name="connsiteX179" fmla="*/ 296155 w 1156206"/>
              <a:gd name="connsiteY179" fmla="*/ 1249496 h 1625685"/>
              <a:gd name="connsiteX180" fmla="*/ 327540 w 1156206"/>
              <a:gd name="connsiteY180" fmla="*/ 1249496 h 1625685"/>
              <a:gd name="connsiteX181" fmla="*/ 327540 w 1156206"/>
              <a:gd name="connsiteY181" fmla="*/ 1364501 h 1625685"/>
              <a:gd name="connsiteX182" fmla="*/ 296155 w 1156206"/>
              <a:gd name="connsiteY182" fmla="*/ 1364501 h 1625685"/>
              <a:gd name="connsiteX183" fmla="*/ 343978 w 1156206"/>
              <a:gd name="connsiteY183" fmla="*/ 1249495 h 1625685"/>
              <a:gd name="connsiteX184" fmla="*/ 376839 w 1156206"/>
              <a:gd name="connsiteY184" fmla="*/ 1249495 h 1625685"/>
              <a:gd name="connsiteX185" fmla="*/ 398957 w 1156206"/>
              <a:gd name="connsiteY185" fmla="*/ 1314998 h 1625685"/>
              <a:gd name="connsiteX186" fmla="*/ 402005 w 1156206"/>
              <a:gd name="connsiteY186" fmla="*/ 1327219 h 1625685"/>
              <a:gd name="connsiteX187" fmla="*/ 403376 w 1156206"/>
              <a:gd name="connsiteY187" fmla="*/ 1338601 h 1625685"/>
              <a:gd name="connsiteX188" fmla="*/ 404214 w 1156206"/>
              <a:gd name="connsiteY188" fmla="*/ 1338601 h 1625685"/>
              <a:gd name="connsiteX189" fmla="*/ 408863 w 1156206"/>
              <a:gd name="connsiteY189" fmla="*/ 1314998 h 1625685"/>
              <a:gd name="connsiteX190" fmla="*/ 430970 w 1156206"/>
              <a:gd name="connsiteY190" fmla="*/ 1249495 h 1625685"/>
              <a:gd name="connsiteX191" fmla="*/ 463831 w 1156206"/>
              <a:gd name="connsiteY191" fmla="*/ 1249495 h 1625685"/>
              <a:gd name="connsiteX192" fmla="*/ 420016 w 1156206"/>
              <a:gd name="connsiteY192" fmla="*/ 1364500 h 1625685"/>
              <a:gd name="connsiteX193" fmla="*/ 387793 w 1156206"/>
              <a:gd name="connsiteY193" fmla="*/ 1364500 h 1625685"/>
              <a:gd name="connsiteX194" fmla="*/ 527656 w 1156206"/>
              <a:gd name="connsiteY194" fmla="*/ 1247390 h 1625685"/>
              <a:gd name="connsiteX195" fmla="*/ 565366 w 1156206"/>
              <a:gd name="connsiteY195" fmla="*/ 1260963 h 1625685"/>
              <a:gd name="connsiteX196" fmla="*/ 579263 w 1156206"/>
              <a:gd name="connsiteY196" fmla="*/ 1299615 h 1625685"/>
              <a:gd name="connsiteX197" fmla="*/ 579263 w 1156206"/>
              <a:gd name="connsiteY197" fmla="*/ 1314789 h 1625685"/>
              <a:gd name="connsiteX198" fmla="*/ 505111 w 1156206"/>
              <a:gd name="connsiteY198" fmla="*/ 1314789 h 1625685"/>
              <a:gd name="connsiteX199" fmla="*/ 513017 w 1156206"/>
              <a:gd name="connsiteY199" fmla="*/ 1335648 h 1625685"/>
              <a:gd name="connsiteX200" fmla="*/ 533772 w 1156206"/>
              <a:gd name="connsiteY200" fmla="*/ 1343230 h 1625685"/>
              <a:gd name="connsiteX201" fmla="*/ 553984 w 1156206"/>
              <a:gd name="connsiteY201" fmla="*/ 1341021 h 1625685"/>
              <a:gd name="connsiteX202" fmla="*/ 572738 w 1156206"/>
              <a:gd name="connsiteY202" fmla="*/ 1334172 h 1625685"/>
              <a:gd name="connsiteX203" fmla="*/ 572738 w 1156206"/>
              <a:gd name="connsiteY203" fmla="*/ 1358394 h 1625685"/>
              <a:gd name="connsiteX204" fmla="*/ 554946 w 1156206"/>
              <a:gd name="connsiteY204" fmla="*/ 1364605 h 1625685"/>
              <a:gd name="connsiteX205" fmla="*/ 532295 w 1156206"/>
              <a:gd name="connsiteY205" fmla="*/ 1366605 h 1625685"/>
              <a:gd name="connsiteX206" fmla="*/ 501748 w 1156206"/>
              <a:gd name="connsiteY206" fmla="*/ 1360185 h 1625685"/>
              <a:gd name="connsiteX207" fmla="*/ 480889 w 1156206"/>
              <a:gd name="connsiteY207" fmla="*/ 1340687 h 1625685"/>
              <a:gd name="connsiteX208" fmla="*/ 473316 w 1156206"/>
              <a:gd name="connsiteY208" fmla="*/ 1307845 h 1625685"/>
              <a:gd name="connsiteX209" fmla="*/ 480155 w 1156206"/>
              <a:gd name="connsiteY209" fmla="*/ 1274250 h 1625685"/>
              <a:gd name="connsiteX210" fmla="*/ 499215 w 1156206"/>
              <a:gd name="connsiteY210" fmla="*/ 1254124 h 1625685"/>
              <a:gd name="connsiteX211" fmla="*/ 527656 w 1156206"/>
              <a:gd name="connsiteY211" fmla="*/ 1247390 h 1625685"/>
              <a:gd name="connsiteX212" fmla="*/ 738919 w 1156206"/>
              <a:gd name="connsiteY212" fmla="*/ 1247389 h 1625685"/>
              <a:gd name="connsiteX213" fmla="*/ 759360 w 1156206"/>
              <a:gd name="connsiteY213" fmla="*/ 1249494 h 1625685"/>
              <a:gd name="connsiteX214" fmla="*/ 779362 w 1156206"/>
              <a:gd name="connsiteY214" fmla="*/ 1256438 h 1625685"/>
              <a:gd name="connsiteX215" fmla="*/ 769894 w 1156206"/>
              <a:gd name="connsiteY215" fmla="*/ 1278983 h 1625685"/>
              <a:gd name="connsiteX216" fmla="*/ 753892 w 1156206"/>
              <a:gd name="connsiteY216" fmla="*/ 1272983 h 1625685"/>
              <a:gd name="connsiteX217" fmla="*/ 738510 w 1156206"/>
              <a:gd name="connsiteY217" fmla="*/ 1270563 h 1625685"/>
              <a:gd name="connsiteX218" fmla="*/ 724613 w 1156206"/>
              <a:gd name="connsiteY218" fmla="*/ 1278136 h 1625685"/>
              <a:gd name="connsiteX219" fmla="*/ 726394 w 1156206"/>
              <a:gd name="connsiteY219" fmla="*/ 1283098 h 1625685"/>
              <a:gd name="connsiteX220" fmla="*/ 733357 w 1156206"/>
              <a:gd name="connsiteY220" fmla="*/ 1287823 h 1625685"/>
              <a:gd name="connsiteX221" fmla="*/ 748606 w 1156206"/>
              <a:gd name="connsiteY221" fmla="*/ 1294566 h 1625685"/>
              <a:gd name="connsiteX222" fmla="*/ 765684 w 1156206"/>
              <a:gd name="connsiteY222" fmla="*/ 1302891 h 1625685"/>
              <a:gd name="connsiteX223" fmla="*/ 776733 w 1156206"/>
              <a:gd name="connsiteY223" fmla="*/ 1313626 h 1625685"/>
              <a:gd name="connsiteX224" fmla="*/ 780629 w 1156206"/>
              <a:gd name="connsiteY224" fmla="*/ 1330371 h 1625685"/>
              <a:gd name="connsiteX225" fmla="*/ 768304 w 1156206"/>
              <a:gd name="connsiteY225" fmla="*/ 1357231 h 1625685"/>
              <a:gd name="connsiteX226" fmla="*/ 731556 w 1156206"/>
              <a:gd name="connsiteY226" fmla="*/ 1366604 h 1625685"/>
              <a:gd name="connsiteX227" fmla="*/ 710916 w 1156206"/>
              <a:gd name="connsiteY227" fmla="*/ 1365032 h 1625685"/>
              <a:gd name="connsiteX228" fmla="*/ 693637 w 1156206"/>
              <a:gd name="connsiteY228" fmla="*/ 1359870 h 1625685"/>
              <a:gd name="connsiteX229" fmla="*/ 693637 w 1156206"/>
              <a:gd name="connsiteY229" fmla="*/ 1333952 h 1625685"/>
              <a:gd name="connsiteX230" fmla="*/ 713659 w 1156206"/>
              <a:gd name="connsiteY230" fmla="*/ 1340915 h 1625685"/>
              <a:gd name="connsiteX231" fmla="*/ 732614 w 1156206"/>
              <a:gd name="connsiteY231" fmla="*/ 1343639 h 1625685"/>
              <a:gd name="connsiteX232" fmla="*/ 745777 w 1156206"/>
              <a:gd name="connsiteY232" fmla="*/ 1340915 h 1625685"/>
              <a:gd name="connsiteX233" fmla="*/ 749673 w 1156206"/>
              <a:gd name="connsiteY233" fmla="*/ 1333752 h 1625685"/>
              <a:gd name="connsiteX234" fmla="*/ 748092 w 1156206"/>
              <a:gd name="connsiteY234" fmla="*/ 1328485 h 1625685"/>
              <a:gd name="connsiteX235" fmla="*/ 741234 w 1156206"/>
              <a:gd name="connsiteY235" fmla="*/ 1323227 h 1625685"/>
              <a:gd name="connsiteX236" fmla="*/ 724813 w 1156206"/>
              <a:gd name="connsiteY236" fmla="*/ 1315626 h 1625685"/>
              <a:gd name="connsiteX237" fmla="*/ 707125 w 1156206"/>
              <a:gd name="connsiteY237" fmla="*/ 1306472 h 1625685"/>
              <a:gd name="connsiteX238" fmla="*/ 696809 w 1156206"/>
              <a:gd name="connsiteY238" fmla="*/ 1295519 h 1625685"/>
              <a:gd name="connsiteX239" fmla="*/ 693428 w 1156206"/>
              <a:gd name="connsiteY239" fmla="*/ 1279412 h 1625685"/>
              <a:gd name="connsiteX240" fmla="*/ 705858 w 1156206"/>
              <a:gd name="connsiteY240" fmla="*/ 1255390 h 1625685"/>
              <a:gd name="connsiteX241" fmla="*/ 738919 w 1156206"/>
              <a:gd name="connsiteY241" fmla="*/ 1247389 h 1625685"/>
              <a:gd name="connsiteX242" fmla="*/ 668986 w 1156206"/>
              <a:gd name="connsiteY242" fmla="*/ 1247388 h 1625685"/>
              <a:gd name="connsiteX243" fmla="*/ 674472 w 1156206"/>
              <a:gd name="connsiteY243" fmla="*/ 1247598 h 1625685"/>
              <a:gd name="connsiteX244" fmla="*/ 679530 w 1156206"/>
              <a:gd name="connsiteY244" fmla="*/ 1248226 h 1625685"/>
              <a:gd name="connsiteX245" fmla="*/ 677215 w 1156206"/>
              <a:gd name="connsiteY245" fmla="*/ 1277715 h 1625685"/>
              <a:gd name="connsiteX246" fmla="*/ 672891 w 1156206"/>
              <a:gd name="connsiteY246" fmla="*/ 1276973 h 1625685"/>
              <a:gd name="connsiteX247" fmla="*/ 667938 w 1156206"/>
              <a:gd name="connsiteY247" fmla="*/ 1276668 h 1625685"/>
              <a:gd name="connsiteX248" fmla="*/ 652565 w 1156206"/>
              <a:gd name="connsiteY248" fmla="*/ 1279516 h 1625685"/>
              <a:gd name="connsiteX249" fmla="*/ 640668 w 1156206"/>
              <a:gd name="connsiteY249" fmla="*/ 1288669 h 1625685"/>
              <a:gd name="connsiteX250" fmla="*/ 636124 w 1156206"/>
              <a:gd name="connsiteY250" fmla="*/ 1305948 h 1625685"/>
              <a:gd name="connsiteX251" fmla="*/ 636124 w 1156206"/>
              <a:gd name="connsiteY251" fmla="*/ 1364498 h 1625685"/>
              <a:gd name="connsiteX252" fmla="*/ 604739 w 1156206"/>
              <a:gd name="connsiteY252" fmla="*/ 1364498 h 1625685"/>
              <a:gd name="connsiteX253" fmla="*/ 604739 w 1156206"/>
              <a:gd name="connsiteY253" fmla="*/ 1249493 h 1625685"/>
              <a:gd name="connsiteX254" fmla="*/ 628552 w 1156206"/>
              <a:gd name="connsiteY254" fmla="*/ 1249493 h 1625685"/>
              <a:gd name="connsiteX255" fmla="*/ 633181 w 1156206"/>
              <a:gd name="connsiteY255" fmla="*/ 1268867 h 1625685"/>
              <a:gd name="connsiteX256" fmla="*/ 634648 w 1156206"/>
              <a:gd name="connsiteY256" fmla="*/ 1268867 h 1625685"/>
              <a:gd name="connsiteX257" fmla="*/ 648555 w 1156206"/>
              <a:gd name="connsiteY257" fmla="*/ 1253713 h 1625685"/>
              <a:gd name="connsiteX258" fmla="*/ 668986 w 1156206"/>
              <a:gd name="connsiteY258" fmla="*/ 1247388 h 1625685"/>
              <a:gd name="connsiteX259" fmla="*/ 223079 w 1156206"/>
              <a:gd name="connsiteY259" fmla="*/ 1247388 h 1625685"/>
              <a:gd name="connsiteX260" fmla="*/ 252769 w 1156206"/>
              <a:gd name="connsiteY260" fmla="*/ 1257399 h 1625685"/>
              <a:gd name="connsiteX261" fmla="*/ 263942 w 1156206"/>
              <a:gd name="connsiteY261" fmla="*/ 1289508 h 1625685"/>
              <a:gd name="connsiteX262" fmla="*/ 263942 w 1156206"/>
              <a:gd name="connsiteY262" fmla="*/ 1364498 h 1625685"/>
              <a:gd name="connsiteX263" fmla="*/ 232557 w 1156206"/>
              <a:gd name="connsiteY263" fmla="*/ 1364498 h 1625685"/>
              <a:gd name="connsiteX264" fmla="*/ 232557 w 1156206"/>
              <a:gd name="connsiteY264" fmla="*/ 1297308 h 1625685"/>
              <a:gd name="connsiteX265" fmla="*/ 228137 w 1156206"/>
              <a:gd name="connsiteY265" fmla="*/ 1278668 h 1625685"/>
              <a:gd name="connsiteX266" fmla="*/ 214012 w 1156206"/>
              <a:gd name="connsiteY266" fmla="*/ 1272448 h 1625685"/>
              <a:gd name="connsiteX267" fmla="*/ 194438 w 1156206"/>
              <a:gd name="connsiteY267" fmla="*/ 1282250 h 1625685"/>
              <a:gd name="connsiteX268" fmla="*/ 189151 w 1156206"/>
              <a:gd name="connsiteY268" fmla="*/ 1310367 h 1625685"/>
              <a:gd name="connsiteX269" fmla="*/ 189151 w 1156206"/>
              <a:gd name="connsiteY269" fmla="*/ 1364498 h 1625685"/>
              <a:gd name="connsiteX270" fmla="*/ 157766 w 1156206"/>
              <a:gd name="connsiteY270" fmla="*/ 1364498 h 1625685"/>
              <a:gd name="connsiteX271" fmla="*/ 157766 w 1156206"/>
              <a:gd name="connsiteY271" fmla="*/ 1249493 h 1625685"/>
              <a:gd name="connsiteX272" fmla="*/ 181789 w 1156206"/>
              <a:gd name="connsiteY272" fmla="*/ 1249493 h 1625685"/>
              <a:gd name="connsiteX273" fmla="*/ 185999 w 1156206"/>
              <a:gd name="connsiteY273" fmla="*/ 1264238 h 1625685"/>
              <a:gd name="connsiteX274" fmla="*/ 187684 w 1156206"/>
              <a:gd name="connsiteY274" fmla="*/ 1264238 h 1625685"/>
              <a:gd name="connsiteX275" fmla="*/ 202753 w 1156206"/>
              <a:gd name="connsiteY275" fmla="*/ 1251379 h 1625685"/>
              <a:gd name="connsiteX276" fmla="*/ 223079 w 1156206"/>
              <a:gd name="connsiteY276" fmla="*/ 1247388 h 1625685"/>
              <a:gd name="connsiteX277" fmla="*/ 1007907 w 1156206"/>
              <a:gd name="connsiteY277" fmla="*/ 1247180 h 1625685"/>
              <a:gd name="connsiteX278" fmla="*/ 1043407 w 1156206"/>
              <a:gd name="connsiteY278" fmla="*/ 1257172 h 1625685"/>
              <a:gd name="connsiteX279" fmla="*/ 1055722 w 1156206"/>
              <a:gd name="connsiteY279" fmla="*/ 1287824 h 1625685"/>
              <a:gd name="connsiteX280" fmla="*/ 1055722 w 1156206"/>
              <a:gd name="connsiteY280" fmla="*/ 1364500 h 1625685"/>
              <a:gd name="connsiteX281" fmla="*/ 1033815 w 1156206"/>
              <a:gd name="connsiteY281" fmla="*/ 1364500 h 1625685"/>
              <a:gd name="connsiteX282" fmla="*/ 1027709 w 1156206"/>
              <a:gd name="connsiteY282" fmla="*/ 1348917 h 1625685"/>
              <a:gd name="connsiteX283" fmla="*/ 1026871 w 1156206"/>
              <a:gd name="connsiteY283" fmla="*/ 1348917 h 1625685"/>
              <a:gd name="connsiteX284" fmla="*/ 1011288 w 1156206"/>
              <a:gd name="connsiteY284" fmla="*/ 1362395 h 1625685"/>
              <a:gd name="connsiteX285" fmla="*/ 988743 w 1156206"/>
              <a:gd name="connsiteY285" fmla="*/ 1366605 h 1625685"/>
              <a:gd name="connsiteX286" fmla="*/ 963254 w 1156206"/>
              <a:gd name="connsiteY286" fmla="*/ 1357661 h 1625685"/>
              <a:gd name="connsiteX287" fmla="*/ 953138 w 1156206"/>
              <a:gd name="connsiteY287" fmla="*/ 1330162 h 1625685"/>
              <a:gd name="connsiteX288" fmla="*/ 965997 w 1156206"/>
              <a:gd name="connsiteY288" fmla="*/ 1303102 h 1625685"/>
              <a:gd name="connsiteX289" fmla="*/ 1004535 w 1156206"/>
              <a:gd name="connsiteY289" fmla="*/ 1293519 h 1625685"/>
              <a:gd name="connsiteX290" fmla="*/ 1024557 w 1156206"/>
              <a:gd name="connsiteY290" fmla="*/ 1292881 h 1625685"/>
              <a:gd name="connsiteX291" fmla="*/ 1024557 w 1156206"/>
              <a:gd name="connsiteY291" fmla="*/ 1287824 h 1625685"/>
              <a:gd name="connsiteX292" fmla="*/ 1019804 w 1156206"/>
              <a:gd name="connsiteY292" fmla="*/ 1274555 h 1625685"/>
              <a:gd name="connsiteX293" fmla="*/ 1006640 w 1156206"/>
              <a:gd name="connsiteY293" fmla="*/ 1270345 h 1625685"/>
              <a:gd name="connsiteX294" fmla="*/ 990219 w 1156206"/>
              <a:gd name="connsiteY294" fmla="*/ 1272774 h 1625685"/>
              <a:gd name="connsiteX295" fmla="*/ 974207 w 1156206"/>
              <a:gd name="connsiteY295" fmla="*/ 1278775 h 1625685"/>
              <a:gd name="connsiteX296" fmla="*/ 963892 w 1156206"/>
              <a:gd name="connsiteY296" fmla="*/ 1257506 h 1625685"/>
              <a:gd name="connsiteX297" fmla="*/ 984428 w 1156206"/>
              <a:gd name="connsiteY297" fmla="*/ 1249905 h 1625685"/>
              <a:gd name="connsiteX298" fmla="*/ 1007907 w 1156206"/>
              <a:gd name="connsiteY298" fmla="*/ 1247180 h 1625685"/>
              <a:gd name="connsiteX299" fmla="*/ 1102705 w 1156206"/>
              <a:gd name="connsiteY299" fmla="*/ 1225057 h 1625685"/>
              <a:gd name="connsiteX300" fmla="*/ 1122707 w 1156206"/>
              <a:gd name="connsiteY300" fmla="*/ 1225057 h 1625685"/>
              <a:gd name="connsiteX301" fmla="*/ 1122707 w 1156206"/>
              <a:gd name="connsiteY301" fmla="*/ 1249498 h 1625685"/>
              <a:gd name="connsiteX302" fmla="*/ 1154930 w 1156206"/>
              <a:gd name="connsiteY302" fmla="*/ 1249498 h 1625685"/>
              <a:gd name="connsiteX303" fmla="*/ 1154930 w 1156206"/>
              <a:gd name="connsiteY303" fmla="*/ 1273082 h 1625685"/>
              <a:gd name="connsiteX304" fmla="*/ 1122707 w 1156206"/>
              <a:gd name="connsiteY304" fmla="*/ 1273082 h 1625685"/>
              <a:gd name="connsiteX305" fmla="*/ 1122707 w 1156206"/>
              <a:gd name="connsiteY305" fmla="*/ 1328489 h 1625685"/>
              <a:gd name="connsiteX306" fmla="*/ 1126498 w 1156206"/>
              <a:gd name="connsiteY306" fmla="*/ 1338271 h 1625685"/>
              <a:gd name="connsiteX307" fmla="*/ 1136404 w 1156206"/>
              <a:gd name="connsiteY307" fmla="*/ 1341547 h 1625685"/>
              <a:gd name="connsiteX308" fmla="*/ 1146520 w 1156206"/>
              <a:gd name="connsiteY308" fmla="*/ 1340481 h 1625685"/>
              <a:gd name="connsiteX309" fmla="*/ 1156206 w 1156206"/>
              <a:gd name="connsiteY309" fmla="*/ 1337966 h 1625685"/>
              <a:gd name="connsiteX310" fmla="*/ 1156206 w 1156206"/>
              <a:gd name="connsiteY310" fmla="*/ 1361350 h 1625685"/>
              <a:gd name="connsiteX311" fmla="*/ 1143672 w 1156206"/>
              <a:gd name="connsiteY311" fmla="*/ 1365036 h 1625685"/>
              <a:gd name="connsiteX312" fmla="*/ 1127336 w 1156206"/>
              <a:gd name="connsiteY312" fmla="*/ 1366608 h 1625685"/>
              <a:gd name="connsiteX313" fmla="*/ 1108905 w 1156206"/>
              <a:gd name="connsiteY313" fmla="*/ 1363236 h 1625685"/>
              <a:gd name="connsiteX314" fmla="*/ 1096066 w 1156206"/>
              <a:gd name="connsiteY314" fmla="*/ 1351539 h 1625685"/>
              <a:gd name="connsiteX315" fmla="*/ 1091322 w 1156206"/>
              <a:gd name="connsiteY315" fmla="*/ 1328489 h 1625685"/>
              <a:gd name="connsiteX316" fmla="*/ 1091322 w 1156206"/>
              <a:gd name="connsiteY316" fmla="*/ 1273082 h 1625685"/>
              <a:gd name="connsiteX317" fmla="*/ 1076377 w 1156206"/>
              <a:gd name="connsiteY317" fmla="*/ 1273082 h 1625685"/>
              <a:gd name="connsiteX318" fmla="*/ 1076377 w 1156206"/>
              <a:gd name="connsiteY318" fmla="*/ 1259813 h 1625685"/>
              <a:gd name="connsiteX319" fmla="*/ 1093637 w 1156206"/>
              <a:gd name="connsiteY319" fmla="*/ 1249269 h 1625685"/>
              <a:gd name="connsiteX320" fmla="*/ 884063 w 1156206"/>
              <a:gd name="connsiteY320" fmla="*/ 1225057 h 1625685"/>
              <a:gd name="connsiteX321" fmla="*/ 904065 w 1156206"/>
              <a:gd name="connsiteY321" fmla="*/ 1225057 h 1625685"/>
              <a:gd name="connsiteX322" fmla="*/ 904065 w 1156206"/>
              <a:gd name="connsiteY322" fmla="*/ 1249498 h 1625685"/>
              <a:gd name="connsiteX323" fmla="*/ 936289 w 1156206"/>
              <a:gd name="connsiteY323" fmla="*/ 1249498 h 1625685"/>
              <a:gd name="connsiteX324" fmla="*/ 936289 w 1156206"/>
              <a:gd name="connsiteY324" fmla="*/ 1273082 h 1625685"/>
              <a:gd name="connsiteX325" fmla="*/ 904065 w 1156206"/>
              <a:gd name="connsiteY325" fmla="*/ 1273082 h 1625685"/>
              <a:gd name="connsiteX326" fmla="*/ 904065 w 1156206"/>
              <a:gd name="connsiteY326" fmla="*/ 1328489 h 1625685"/>
              <a:gd name="connsiteX327" fmla="*/ 907856 w 1156206"/>
              <a:gd name="connsiteY327" fmla="*/ 1338271 h 1625685"/>
              <a:gd name="connsiteX328" fmla="*/ 917762 w 1156206"/>
              <a:gd name="connsiteY328" fmla="*/ 1341547 h 1625685"/>
              <a:gd name="connsiteX329" fmla="*/ 927878 w 1156206"/>
              <a:gd name="connsiteY329" fmla="*/ 1340481 h 1625685"/>
              <a:gd name="connsiteX330" fmla="*/ 937565 w 1156206"/>
              <a:gd name="connsiteY330" fmla="*/ 1337966 h 1625685"/>
              <a:gd name="connsiteX331" fmla="*/ 937565 w 1156206"/>
              <a:gd name="connsiteY331" fmla="*/ 1361350 h 1625685"/>
              <a:gd name="connsiteX332" fmla="*/ 925030 w 1156206"/>
              <a:gd name="connsiteY332" fmla="*/ 1365036 h 1625685"/>
              <a:gd name="connsiteX333" fmla="*/ 908695 w 1156206"/>
              <a:gd name="connsiteY333" fmla="*/ 1366608 h 1625685"/>
              <a:gd name="connsiteX334" fmla="*/ 890264 w 1156206"/>
              <a:gd name="connsiteY334" fmla="*/ 1363236 h 1625685"/>
              <a:gd name="connsiteX335" fmla="*/ 877424 w 1156206"/>
              <a:gd name="connsiteY335" fmla="*/ 1351539 h 1625685"/>
              <a:gd name="connsiteX336" fmla="*/ 872681 w 1156206"/>
              <a:gd name="connsiteY336" fmla="*/ 1328489 h 1625685"/>
              <a:gd name="connsiteX337" fmla="*/ 872681 w 1156206"/>
              <a:gd name="connsiteY337" fmla="*/ 1273082 h 1625685"/>
              <a:gd name="connsiteX338" fmla="*/ 857736 w 1156206"/>
              <a:gd name="connsiteY338" fmla="*/ 1273082 h 1625685"/>
              <a:gd name="connsiteX339" fmla="*/ 857736 w 1156206"/>
              <a:gd name="connsiteY339" fmla="*/ 1259813 h 1625685"/>
              <a:gd name="connsiteX340" fmla="*/ 874995 w 1156206"/>
              <a:gd name="connsiteY340" fmla="*/ 1249269 h 1625685"/>
              <a:gd name="connsiteX341" fmla="*/ 0 w 1156206"/>
              <a:gd name="connsiteY341" fmla="*/ 1214095 h 1625685"/>
              <a:gd name="connsiteX342" fmla="*/ 31814 w 1156206"/>
              <a:gd name="connsiteY342" fmla="*/ 1214095 h 1625685"/>
              <a:gd name="connsiteX343" fmla="*/ 31814 w 1156206"/>
              <a:gd name="connsiteY343" fmla="*/ 1306154 h 1625685"/>
              <a:gd name="connsiteX344" fmla="*/ 39386 w 1156206"/>
              <a:gd name="connsiteY344" fmla="*/ 1332272 h 1625685"/>
              <a:gd name="connsiteX345" fmla="*/ 61932 w 1156206"/>
              <a:gd name="connsiteY345" fmla="*/ 1339854 h 1625685"/>
              <a:gd name="connsiteX346" fmla="*/ 84572 w 1156206"/>
              <a:gd name="connsiteY346" fmla="*/ 1331643 h 1625685"/>
              <a:gd name="connsiteX347" fmla="*/ 91640 w 1156206"/>
              <a:gd name="connsiteY347" fmla="*/ 1305945 h 1625685"/>
              <a:gd name="connsiteX348" fmla="*/ 91640 w 1156206"/>
              <a:gd name="connsiteY348" fmla="*/ 1214095 h 1625685"/>
              <a:gd name="connsiteX349" fmla="*/ 123434 w 1156206"/>
              <a:gd name="connsiteY349" fmla="*/ 1214095 h 1625685"/>
              <a:gd name="connsiteX350" fmla="*/ 123434 w 1156206"/>
              <a:gd name="connsiteY350" fmla="*/ 1311412 h 1625685"/>
              <a:gd name="connsiteX351" fmla="*/ 116596 w 1156206"/>
              <a:gd name="connsiteY351" fmla="*/ 1339539 h 1625685"/>
              <a:gd name="connsiteX352" fmla="*/ 95955 w 1156206"/>
              <a:gd name="connsiteY352" fmla="*/ 1359342 h 1625685"/>
              <a:gd name="connsiteX353" fmla="*/ 61093 w 1156206"/>
              <a:gd name="connsiteY353" fmla="*/ 1366609 h 1625685"/>
              <a:gd name="connsiteX354" fmla="*/ 15592 w 1156206"/>
              <a:gd name="connsiteY354" fmla="*/ 1351331 h 1625685"/>
              <a:gd name="connsiteX355" fmla="*/ 0 w 1156206"/>
              <a:gd name="connsiteY355" fmla="*/ 1311003 h 1625685"/>
              <a:gd name="connsiteX356" fmla="*/ 1028548 w 1156206"/>
              <a:gd name="connsiteY356" fmla="*/ 1206089 h 1625685"/>
              <a:gd name="connsiteX357" fmla="*/ 1038768 w 1156206"/>
              <a:gd name="connsiteY357" fmla="*/ 1209366 h 1625685"/>
              <a:gd name="connsiteX358" fmla="*/ 1043083 w 1156206"/>
              <a:gd name="connsiteY358" fmla="*/ 1219996 h 1625685"/>
              <a:gd name="connsiteX359" fmla="*/ 1038768 w 1156206"/>
              <a:gd name="connsiteY359" fmla="*/ 1230331 h 1625685"/>
              <a:gd name="connsiteX360" fmla="*/ 1028548 w 1156206"/>
              <a:gd name="connsiteY360" fmla="*/ 1233693 h 1625685"/>
              <a:gd name="connsiteX361" fmla="*/ 1018232 w 1156206"/>
              <a:gd name="connsiteY361" fmla="*/ 1230331 h 1625685"/>
              <a:gd name="connsiteX362" fmla="*/ 1014012 w 1156206"/>
              <a:gd name="connsiteY362" fmla="*/ 1219996 h 1625685"/>
              <a:gd name="connsiteX363" fmla="*/ 1018232 w 1156206"/>
              <a:gd name="connsiteY363" fmla="*/ 1209366 h 1625685"/>
              <a:gd name="connsiteX364" fmla="*/ 1028548 w 1156206"/>
              <a:gd name="connsiteY364" fmla="*/ 1206089 h 1625685"/>
              <a:gd name="connsiteX365" fmla="*/ 986847 w 1156206"/>
              <a:gd name="connsiteY365" fmla="*/ 1206089 h 1625685"/>
              <a:gd name="connsiteX366" fmla="*/ 997058 w 1156206"/>
              <a:gd name="connsiteY366" fmla="*/ 1209366 h 1625685"/>
              <a:gd name="connsiteX367" fmla="*/ 1001382 w 1156206"/>
              <a:gd name="connsiteY367" fmla="*/ 1219996 h 1625685"/>
              <a:gd name="connsiteX368" fmla="*/ 997058 w 1156206"/>
              <a:gd name="connsiteY368" fmla="*/ 1230331 h 1625685"/>
              <a:gd name="connsiteX369" fmla="*/ 986847 w 1156206"/>
              <a:gd name="connsiteY369" fmla="*/ 1233693 h 1625685"/>
              <a:gd name="connsiteX370" fmla="*/ 976732 w 1156206"/>
              <a:gd name="connsiteY370" fmla="*/ 1230331 h 1625685"/>
              <a:gd name="connsiteX371" fmla="*/ 972531 w 1156206"/>
              <a:gd name="connsiteY371" fmla="*/ 1219996 h 1625685"/>
              <a:gd name="connsiteX372" fmla="*/ 976732 w 1156206"/>
              <a:gd name="connsiteY372" fmla="*/ 1209366 h 1625685"/>
              <a:gd name="connsiteX373" fmla="*/ 986847 w 1156206"/>
              <a:gd name="connsiteY373" fmla="*/ 1206089 h 1625685"/>
              <a:gd name="connsiteX374" fmla="*/ 820859 w 1156206"/>
              <a:gd name="connsiteY374" fmla="*/ 1204414 h 1625685"/>
              <a:gd name="connsiteX375" fmla="*/ 832860 w 1156206"/>
              <a:gd name="connsiteY375" fmla="*/ 1207691 h 1625685"/>
              <a:gd name="connsiteX376" fmla="*/ 837918 w 1156206"/>
              <a:gd name="connsiteY376" fmla="*/ 1219787 h 1625685"/>
              <a:gd name="connsiteX377" fmla="*/ 832860 w 1156206"/>
              <a:gd name="connsiteY377" fmla="*/ 1231808 h 1625685"/>
              <a:gd name="connsiteX378" fmla="*/ 820859 w 1156206"/>
              <a:gd name="connsiteY378" fmla="*/ 1235170 h 1625685"/>
              <a:gd name="connsiteX379" fmla="*/ 808762 w 1156206"/>
              <a:gd name="connsiteY379" fmla="*/ 1231808 h 1625685"/>
              <a:gd name="connsiteX380" fmla="*/ 803809 w 1156206"/>
              <a:gd name="connsiteY380" fmla="*/ 1219787 h 1625685"/>
              <a:gd name="connsiteX381" fmla="*/ 808762 w 1156206"/>
              <a:gd name="connsiteY381" fmla="*/ 1207691 h 1625685"/>
              <a:gd name="connsiteX382" fmla="*/ 820859 w 1156206"/>
              <a:gd name="connsiteY382" fmla="*/ 1204414 h 1625685"/>
              <a:gd name="connsiteX383" fmla="*/ 311957 w 1156206"/>
              <a:gd name="connsiteY383" fmla="*/ 1204414 h 1625685"/>
              <a:gd name="connsiteX384" fmla="*/ 323959 w 1156206"/>
              <a:gd name="connsiteY384" fmla="*/ 1207691 h 1625685"/>
              <a:gd name="connsiteX385" fmla="*/ 329016 w 1156206"/>
              <a:gd name="connsiteY385" fmla="*/ 1219787 h 1625685"/>
              <a:gd name="connsiteX386" fmla="*/ 323959 w 1156206"/>
              <a:gd name="connsiteY386" fmla="*/ 1231808 h 1625685"/>
              <a:gd name="connsiteX387" fmla="*/ 311957 w 1156206"/>
              <a:gd name="connsiteY387" fmla="*/ 1235170 h 1625685"/>
              <a:gd name="connsiteX388" fmla="*/ 299860 w 1156206"/>
              <a:gd name="connsiteY388" fmla="*/ 1231808 h 1625685"/>
              <a:gd name="connsiteX389" fmla="*/ 294907 w 1156206"/>
              <a:gd name="connsiteY389" fmla="*/ 1219787 h 1625685"/>
              <a:gd name="connsiteX390" fmla="*/ 299860 w 1156206"/>
              <a:gd name="connsiteY390" fmla="*/ 1207691 h 1625685"/>
              <a:gd name="connsiteX391" fmla="*/ 311957 w 1156206"/>
              <a:gd name="connsiteY391" fmla="*/ 1204414 h 1625685"/>
              <a:gd name="connsiteX392" fmla="*/ 498587 w 1156206"/>
              <a:gd name="connsiteY392" fmla="*/ 809418 h 1625685"/>
              <a:gd name="connsiteX393" fmla="*/ 382239 w 1156206"/>
              <a:gd name="connsiteY393" fmla="*/ 936138 h 1625685"/>
              <a:gd name="connsiteX394" fmla="*/ 366628 w 1156206"/>
              <a:gd name="connsiteY394" fmla="*/ 998860 h 1625685"/>
              <a:gd name="connsiteX395" fmla="*/ 505455 w 1156206"/>
              <a:gd name="connsiteY395" fmla="*/ 1012757 h 1625685"/>
              <a:gd name="connsiteX396" fmla="*/ 536887 w 1156206"/>
              <a:gd name="connsiteY396" fmla="*/ 830316 h 1625685"/>
              <a:gd name="connsiteX397" fmla="*/ 536868 w 1156206"/>
              <a:gd name="connsiteY397" fmla="*/ 830306 h 1625685"/>
              <a:gd name="connsiteX398" fmla="*/ 498587 w 1156206"/>
              <a:gd name="connsiteY398" fmla="*/ 809418 h 1625685"/>
              <a:gd name="connsiteX399" fmla="*/ 55989 w 1156206"/>
              <a:gd name="connsiteY399" fmla="*/ 805169 h 1625685"/>
              <a:gd name="connsiteX400" fmla="*/ 33805 w 1156206"/>
              <a:gd name="connsiteY400" fmla="*/ 822648 h 1625685"/>
              <a:gd name="connsiteX401" fmla="*/ 76496 w 1156206"/>
              <a:gd name="connsiteY401" fmla="*/ 875426 h 1625685"/>
              <a:gd name="connsiteX402" fmla="*/ 97175 w 1156206"/>
              <a:gd name="connsiteY402" fmla="*/ 852233 h 1625685"/>
              <a:gd name="connsiteX403" fmla="*/ 55989 w 1156206"/>
              <a:gd name="connsiteY403" fmla="*/ 805169 h 1625685"/>
              <a:gd name="connsiteX404" fmla="*/ 280760 w 1156206"/>
              <a:gd name="connsiteY404" fmla="*/ 793873 h 1625685"/>
              <a:gd name="connsiteX405" fmla="*/ 257366 w 1156206"/>
              <a:gd name="connsiteY405" fmla="*/ 868682 h 1625685"/>
              <a:gd name="connsiteX406" fmla="*/ 292323 w 1156206"/>
              <a:gd name="connsiteY406" fmla="*/ 938796 h 1625685"/>
              <a:gd name="connsiteX407" fmla="*/ 367247 w 1156206"/>
              <a:gd name="connsiteY407" fmla="*/ 900086 h 1625685"/>
              <a:gd name="connsiteX408" fmla="*/ 398660 w 1156206"/>
              <a:gd name="connsiteY408" fmla="*/ 818590 h 1625685"/>
              <a:gd name="connsiteX409" fmla="*/ 398670 w 1156206"/>
              <a:gd name="connsiteY409" fmla="*/ 818571 h 1625685"/>
              <a:gd name="connsiteX410" fmla="*/ 280760 w 1156206"/>
              <a:gd name="connsiteY410" fmla="*/ 793873 h 1625685"/>
              <a:gd name="connsiteX411" fmla="*/ 212037 w 1156206"/>
              <a:gd name="connsiteY411" fmla="*/ 791444 h 1625685"/>
              <a:gd name="connsiteX412" fmla="*/ 116349 w 1156206"/>
              <a:gd name="connsiteY412" fmla="*/ 868501 h 1625685"/>
              <a:gd name="connsiteX413" fmla="*/ 201312 w 1156206"/>
              <a:gd name="connsiteY413" fmla="*/ 934405 h 1625685"/>
              <a:gd name="connsiteX414" fmla="*/ 227991 w 1156206"/>
              <a:gd name="connsiteY414" fmla="*/ 866920 h 1625685"/>
              <a:gd name="connsiteX415" fmla="*/ 227953 w 1156206"/>
              <a:gd name="connsiteY415" fmla="*/ 866673 h 1625685"/>
              <a:gd name="connsiteX416" fmla="*/ 228077 w 1156206"/>
              <a:gd name="connsiteY416" fmla="*/ 866653 h 1625685"/>
              <a:gd name="connsiteX417" fmla="*/ 235849 w 1156206"/>
              <a:gd name="connsiteY417" fmla="*/ 803655 h 1625685"/>
              <a:gd name="connsiteX418" fmla="*/ 212037 w 1156206"/>
              <a:gd name="connsiteY418" fmla="*/ 791444 h 1625685"/>
              <a:gd name="connsiteX419" fmla="*/ 885797 w 1156206"/>
              <a:gd name="connsiteY419" fmla="*/ 776071 h 1625685"/>
              <a:gd name="connsiteX420" fmla="*/ 885769 w 1156206"/>
              <a:gd name="connsiteY420" fmla="*/ 776109 h 1625685"/>
              <a:gd name="connsiteX421" fmla="*/ 623545 w 1156206"/>
              <a:gd name="connsiteY421" fmla="*/ 977658 h 1625685"/>
              <a:gd name="connsiteX422" fmla="*/ 559166 w 1156206"/>
              <a:gd name="connsiteY422" fmla="*/ 856414 h 1625685"/>
              <a:gd name="connsiteX423" fmla="*/ 528486 w 1156206"/>
              <a:gd name="connsiteY423" fmla="*/ 1039313 h 1625685"/>
              <a:gd name="connsiteX424" fmla="*/ 911724 w 1156206"/>
              <a:gd name="connsiteY424" fmla="*/ 797264 h 1625685"/>
              <a:gd name="connsiteX425" fmla="*/ 347035 w 1156206"/>
              <a:gd name="connsiteY425" fmla="*/ 617898 h 1625685"/>
              <a:gd name="connsiteX426" fmla="*/ 65009 w 1156206"/>
              <a:gd name="connsiteY426" fmla="*/ 772394 h 1625685"/>
              <a:gd name="connsiteX427" fmla="*/ 114768 w 1156206"/>
              <a:gd name="connsiteY427" fmla="*/ 833125 h 1625685"/>
              <a:gd name="connsiteX428" fmla="*/ 238145 w 1156206"/>
              <a:gd name="connsiteY428" fmla="*/ 764784 h 1625685"/>
              <a:gd name="connsiteX429" fmla="*/ 256785 w 1156206"/>
              <a:gd name="connsiteY429" fmla="*/ 785386 h 1625685"/>
              <a:gd name="connsiteX430" fmla="*/ 257814 w 1156206"/>
              <a:gd name="connsiteY430" fmla="*/ 785481 h 1625685"/>
              <a:gd name="connsiteX431" fmla="*/ 347501 w 1156206"/>
              <a:gd name="connsiteY431" fmla="*/ 618651 h 1625685"/>
              <a:gd name="connsiteX432" fmla="*/ 620097 w 1156206"/>
              <a:gd name="connsiteY432" fmla="*/ 588666 h 1625685"/>
              <a:gd name="connsiteX433" fmla="*/ 448952 w 1156206"/>
              <a:gd name="connsiteY433" fmla="*/ 658189 h 1625685"/>
              <a:gd name="connsiteX434" fmla="*/ 391707 w 1156206"/>
              <a:gd name="connsiteY434" fmla="*/ 644854 h 1625685"/>
              <a:gd name="connsiteX435" fmla="*/ 392278 w 1156206"/>
              <a:gd name="connsiteY435" fmla="*/ 611298 h 1625685"/>
              <a:gd name="connsiteX436" fmla="*/ 287713 w 1156206"/>
              <a:gd name="connsiteY436" fmla="*/ 768079 h 1625685"/>
              <a:gd name="connsiteX437" fmla="*/ 411424 w 1156206"/>
              <a:gd name="connsiteY437" fmla="*/ 792787 h 1625685"/>
              <a:gd name="connsiteX438" fmla="*/ 411424 w 1156206"/>
              <a:gd name="connsiteY438" fmla="*/ 792777 h 1625685"/>
              <a:gd name="connsiteX439" fmla="*/ 500959 w 1156206"/>
              <a:gd name="connsiteY439" fmla="*/ 699147 h 1625685"/>
              <a:gd name="connsiteX440" fmla="*/ 621107 w 1156206"/>
              <a:gd name="connsiteY440" fmla="*/ 589514 h 1625685"/>
              <a:gd name="connsiteX441" fmla="*/ 658693 w 1156206"/>
              <a:gd name="connsiteY441" fmla="*/ 560177 h 1625685"/>
              <a:gd name="connsiteX442" fmla="*/ 511674 w 1156206"/>
              <a:gd name="connsiteY442" fmla="*/ 721959 h 1625685"/>
              <a:gd name="connsiteX443" fmla="*/ 430998 w 1156206"/>
              <a:gd name="connsiteY443" fmla="*/ 812732 h 1625685"/>
              <a:gd name="connsiteX444" fmla="*/ 432512 w 1156206"/>
              <a:gd name="connsiteY444" fmla="*/ 813237 h 1625685"/>
              <a:gd name="connsiteX445" fmla="*/ 495539 w 1156206"/>
              <a:gd name="connsiteY445" fmla="*/ 778871 h 1625685"/>
              <a:gd name="connsiteX446" fmla="*/ 638785 w 1156206"/>
              <a:gd name="connsiteY446" fmla="*/ 943844 h 1625685"/>
              <a:gd name="connsiteX447" fmla="*/ 879292 w 1156206"/>
              <a:gd name="connsiteY447" fmla="*/ 732389 h 1625685"/>
              <a:gd name="connsiteX448" fmla="*/ 658693 w 1156206"/>
              <a:gd name="connsiteY448" fmla="*/ 560177 h 1625685"/>
              <a:gd name="connsiteX449" fmla="*/ 359520 w 1156206"/>
              <a:gd name="connsiteY449" fmla="*/ 295985 h 1625685"/>
              <a:gd name="connsiteX450" fmla="*/ 417767 w 1156206"/>
              <a:gd name="connsiteY450" fmla="*/ 315864 h 1625685"/>
              <a:gd name="connsiteX451" fmla="*/ 411262 w 1156206"/>
              <a:gd name="connsiteY451" fmla="*/ 329637 h 1625685"/>
              <a:gd name="connsiteX452" fmla="*/ 378991 w 1156206"/>
              <a:gd name="connsiteY452" fmla="*/ 320750 h 1625685"/>
              <a:gd name="connsiteX453" fmla="*/ 378610 w 1156206"/>
              <a:gd name="connsiteY453" fmla="*/ 322331 h 1625685"/>
              <a:gd name="connsiteX454" fmla="*/ 375867 w 1156206"/>
              <a:gd name="connsiteY454" fmla="*/ 342086 h 1625685"/>
              <a:gd name="connsiteX455" fmla="*/ 357884 w 1156206"/>
              <a:gd name="connsiteY455" fmla="*/ 344353 h 1625685"/>
              <a:gd name="connsiteX456" fmla="*/ 352073 w 1156206"/>
              <a:gd name="connsiteY456" fmla="*/ 328218 h 1625685"/>
              <a:gd name="connsiteX457" fmla="*/ 350216 w 1156206"/>
              <a:gd name="connsiteY457" fmla="*/ 323103 h 1625685"/>
              <a:gd name="connsiteX458" fmla="*/ 341634 w 1156206"/>
              <a:gd name="connsiteY458" fmla="*/ 327008 h 1625685"/>
              <a:gd name="connsiteX459" fmla="*/ 329833 w 1156206"/>
              <a:gd name="connsiteY459" fmla="*/ 301509 h 1625685"/>
              <a:gd name="connsiteX460" fmla="*/ 359520 w 1156206"/>
              <a:gd name="connsiteY460" fmla="*/ 295985 h 1625685"/>
              <a:gd name="connsiteX461" fmla="*/ 333281 w 1156206"/>
              <a:gd name="connsiteY461" fmla="*/ 229802 h 1625685"/>
              <a:gd name="connsiteX462" fmla="*/ 316021 w 1156206"/>
              <a:gd name="connsiteY462" fmla="*/ 268579 h 1625685"/>
              <a:gd name="connsiteX463" fmla="*/ 315602 w 1156206"/>
              <a:gd name="connsiteY463" fmla="*/ 311670 h 1625685"/>
              <a:gd name="connsiteX464" fmla="*/ 272073 w 1156206"/>
              <a:gd name="connsiteY464" fmla="*/ 402348 h 1625685"/>
              <a:gd name="connsiteX465" fmla="*/ 266939 w 1156206"/>
              <a:gd name="connsiteY465" fmla="*/ 426913 h 1625685"/>
              <a:gd name="connsiteX466" fmla="*/ 272768 w 1156206"/>
              <a:gd name="connsiteY466" fmla="*/ 430951 h 1625685"/>
              <a:gd name="connsiteX467" fmla="*/ 301124 w 1156206"/>
              <a:gd name="connsiteY467" fmla="*/ 426351 h 1625685"/>
              <a:gd name="connsiteX468" fmla="*/ 307325 w 1156206"/>
              <a:gd name="connsiteY468" fmla="*/ 460364 h 1625685"/>
              <a:gd name="connsiteX469" fmla="*/ 367294 w 1156206"/>
              <a:gd name="connsiteY469" fmla="*/ 460069 h 1625685"/>
              <a:gd name="connsiteX470" fmla="*/ 370476 w 1156206"/>
              <a:gd name="connsiteY470" fmla="*/ 476071 h 1625685"/>
              <a:gd name="connsiteX471" fmla="*/ 317507 w 1156206"/>
              <a:gd name="connsiteY471" fmla="*/ 488349 h 1625685"/>
              <a:gd name="connsiteX472" fmla="*/ 326785 w 1156206"/>
              <a:gd name="connsiteY472" fmla="*/ 499579 h 1625685"/>
              <a:gd name="connsiteX473" fmla="*/ 325508 w 1156206"/>
              <a:gd name="connsiteY473" fmla="*/ 517505 h 1625685"/>
              <a:gd name="connsiteX474" fmla="*/ 352835 w 1156206"/>
              <a:gd name="connsiteY474" fmla="*/ 545137 h 1625685"/>
              <a:gd name="connsiteX475" fmla="*/ 483442 w 1156206"/>
              <a:gd name="connsiteY475" fmla="*/ 465975 h 1625685"/>
              <a:gd name="connsiteX476" fmla="*/ 497920 w 1156206"/>
              <a:gd name="connsiteY476" fmla="*/ 474833 h 1625685"/>
              <a:gd name="connsiteX477" fmla="*/ 416281 w 1156206"/>
              <a:gd name="connsiteY477" fmla="*/ 552843 h 1625685"/>
              <a:gd name="connsiteX478" fmla="*/ 417329 w 1156206"/>
              <a:gd name="connsiteY478" fmla="*/ 627805 h 1625685"/>
              <a:gd name="connsiteX479" fmla="*/ 633842 w 1156206"/>
              <a:gd name="connsiteY479" fmla="*/ 546175 h 1625685"/>
              <a:gd name="connsiteX480" fmla="*/ 592361 w 1156206"/>
              <a:gd name="connsiteY480" fmla="*/ 461431 h 1625685"/>
              <a:gd name="connsiteX481" fmla="*/ 537535 w 1156206"/>
              <a:gd name="connsiteY481" fmla="*/ 414940 h 1625685"/>
              <a:gd name="connsiteX482" fmla="*/ 502264 w 1156206"/>
              <a:gd name="connsiteY482" fmla="*/ 429265 h 1625685"/>
              <a:gd name="connsiteX483" fmla="*/ 480004 w 1156206"/>
              <a:gd name="connsiteY483" fmla="*/ 414635 h 1625685"/>
              <a:gd name="connsiteX484" fmla="*/ 487624 w 1156206"/>
              <a:gd name="connsiteY484" fmla="*/ 402062 h 1625685"/>
              <a:gd name="connsiteX485" fmla="*/ 503435 w 1156206"/>
              <a:gd name="connsiteY485" fmla="*/ 407110 h 1625685"/>
              <a:gd name="connsiteX486" fmla="*/ 527010 w 1156206"/>
              <a:gd name="connsiteY486" fmla="*/ 390442 h 1625685"/>
              <a:gd name="connsiteX487" fmla="*/ 528200 w 1156206"/>
              <a:gd name="connsiteY487" fmla="*/ 324338 h 1625685"/>
              <a:gd name="connsiteX488" fmla="*/ 487433 w 1156206"/>
              <a:gd name="connsiteY488" fmla="*/ 343102 h 1625685"/>
              <a:gd name="connsiteX489" fmla="*/ 460763 w 1156206"/>
              <a:gd name="connsiteY489" fmla="*/ 335768 h 1625685"/>
              <a:gd name="connsiteX490" fmla="*/ 424044 w 1156206"/>
              <a:gd name="connsiteY490" fmla="*/ 247728 h 1625685"/>
              <a:gd name="connsiteX491" fmla="*/ 333281 w 1156206"/>
              <a:gd name="connsiteY491" fmla="*/ 229802 h 1625685"/>
              <a:gd name="connsiteX492" fmla="*/ 434203 w 1156206"/>
              <a:gd name="connsiteY492" fmla="*/ 166755 h 1625685"/>
              <a:gd name="connsiteX493" fmla="*/ 372952 w 1156206"/>
              <a:gd name="connsiteY493" fmla="*/ 171081 h 1625685"/>
              <a:gd name="connsiteX494" fmla="*/ 346054 w 1156206"/>
              <a:gd name="connsiteY494" fmla="*/ 205152 h 1625685"/>
              <a:gd name="connsiteX495" fmla="*/ 433712 w 1156206"/>
              <a:gd name="connsiteY495" fmla="*/ 223087 h 1625685"/>
              <a:gd name="connsiteX496" fmla="*/ 481842 w 1156206"/>
              <a:gd name="connsiteY496" fmla="*/ 316709 h 1625685"/>
              <a:gd name="connsiteX497" fmla="*/ 483271 w 1156206"/>
              <a:gd name="connsiteY497" fmla="*/ 317128 h 1625685"/>
              <a:gd name="connsiteX498" fmla="*/ 539802 w 1156206"/>
              <a:gd name="connsiteY498" fmla="*/ 301964 h 1625685"/>
              <a:gd name="connsiteX499" fmla="*/ 565805 w 1156206"/>
              <a:gd name="connsiteY499" fmla="*/ 331158 h 1625685"/>
              <a:gd name="connsiteX500" fmla="*/ 553699 w 1156206"/>
              <a:gd name="connsiteY500" fmla="*/ 393070 h 1625685"/>
              <a:gd name="connsiteX501" fmla="*/ 608829 w 1156206"/>
              <a:gd name="connsiteY501" fmla="*/ 441591 h 1625685"/>
              <a:gd name="connsiteX502" fmla="*/ 665646 w 1156206"/>
              <a:gd name="connsiteY502" fmla="*/ 263416 h 1625685"/>
              <a:gd name="connsiteX503" fmla="*/ 434203 w 1156206"/>
              <a:gd name="connsiteY503" fmla="*/ 166755 h 1625685"/>
              <a:gd name="connsiteX504" fmla="*/ 515050 w 1156206"/>
              <a:gd name="connsiteY504" fmla="*/ 25991 h 1625685"/>
              <a:gd name="connsiteX505" fmla="*/ 428978 w 1156206"/>
              <a:gd name="connsiteY505" fmla="*/ 29101 h 1625685"/>
              <a:gd name="connsiteX506" fmla="*/ 439056 w 1156206"/>
              <a:gd name="connsiteY506" fmla="*/ 93976 h 1625685"/>
              <a:gd name="connsiteX507" fmla="*/ 420196 w 1156206"/>
              <a:gd name="connsiteY507" fmla="*/ 97681 h 1625685"/>
              <a:gd name="connsiteX508" fmla="*/ 400546 w 1156206"/>
              <a:gd name="connsiteY508" fmla="*/ 31635 h 1625685"/>
              <a:gd name="connsiteX509" fmla="*/ 287342 w 1156206"/>
              <a:gd name="connsiteY509" fmla="*/ 49637 h 1625685"/>
              <a:gd name="connsiteX510" fmla="*/ 169784 w 1156206"/>
              <a:gd name="connsiteY510" fmla="*/ 122560 h 1625685"/>
              <a:gd name="connsiteX511" fmla="*/ 240050 w 1156206"/>
              <a:gd name="connsiteY511" fmla="*/ 169966 h 1625685"/>
              <a:gd name="connsiteX512" fmla="*/ 231115 w 1156206"/>
              <a:gd name="connsiteY512" fmla="*/ 187064 h 1625685"/>
              <a:gd name="connsiteX513" fmla="*/ 147257 w 1156206"/>
              <a:gd name="connsiteY513" fmla="*/ 138801 h 1625685"/>
              <a:gd name="connsiteX514" fmla="*/ 67028 w 1156206"/>
              <a:gd name="connsiteY514" fmla="*/ 260501 h 1625685"/>
              <a:gd name="connsiteX515" fmla="*/ 93698 w 1156206"/>
              <a:gd name="connsiteY515" fmla="*/ 334244 h 1625685"/>
              <a:gd name="connsiteX516" fmla="*/ 211361 w 1156206"/>
              <a:gd name="connsiteY516" fmla="*/ 296811 h 1625685"/>
              <a:gd name="connsiteX517" fmla="*/ 222562 w 1156206"/>
              <a:gd name="connsiteY517" fmla="*/ 311155 h 1625685"/>
              <a:gd name="connsiteX518" fmla="*/ 137780 w 1156206"/>
              <a:gd name="connsiteY518" fmla="*/ 360752 h 1625685"/>
              <a:gd name="connsiteX519" fmla="*/ 250108 w 1156206"/>
              <a:gd name="connsiteY519" fmla="*/ 383888 h 1625685"/>
              <a:gd name="connsiteX520" fmla="*/ 288456 w 1156206"/>
              <a:gd name="connsiteY520" fmla="*/ 308917 h 1625685"/>
              <a:gd name="connsiteX521" fmla="*/ 291142 w 1156206"/>
              <a:gd name="connsiteY521" fmla="*/ 257873 h 1625685"/>
              <a:gd name="connsiteX522" fmla="*/ 335386 w 1156206"/>
              <a:gd name="connsiteY522" fmla="*/ 176643 h 1625685"/>
              <a:gd name="connsiteX523" fmla="*/ 335081 w 1156206"/>
              <a:gd name="connsiteY523" fmla="*/ 176081 h 1625685"/>
              <a:gd name="connsiteX524" fmla="*/ 293885 w 1156206"/>
              <a:gd name="connsiteY524" fmla="*/ 185463 h 1625685"/>
              <a:gd name="connsiteX525" fmla="*/ 288170 w 1156206"/>
              <a:gd name="connsiteY525" fmla="*/ 170033 h 1625685"/>
              <a:gd name="connsiteX526" fmla="*/ 536582 w 1156206"/>
              <a:gd name="connsiteY526" fmla="*/ 157651 h 1625685"/>
              <a:gd name="connsiteX527" fmla="*/ 685839 w 1156206"/>
              <a:gd name="connsiteY527" fmla="*/ 250614 h 1625685"/>
              <a:gd name="connsiteX528" fmla="*/ 683467 w 1156206"/>
              <a:gd name="connsiteY528" fmla="*/ 389822 h 1625685"/>
              <a:gd name="connsiteX529" fmla="*/ 797805 w 1156206"/>
              <a:gd name="connsiteY529" fmla="*/ 331558 h 1625685"/>
              <a:gd name="connsiteX530" fmla="*/ 797758 w 1156206"/>
              <a:gd name="connsiteY530" fmla="*/ 331577 h 1625685"/>
              <a:gd name="connsiteX531" fmla="*/ 797472 w 1156206"/>
              <a:gd name="connsiteY531" fmla="*/ 331672 h 1625685"/>
              <a:gd name="connsiteX532" fmla="*/ 797472 w 1156206"/>
              <a:gd name="connsiteY532" fmla="*/ 331577 h 1625685"/>
              <a:gd name="connsiteX533" fmla="*/ 796329 w 1156206"/>
              <a:gd name="connsiteY533" fmla="*/ 330720 h 1625685"/>
              <a:gd name="connsiteX534" fmla="*/ 735750 w 1156206"/>
              <a:gd name="connsiteY534" fmla="*/ 337101 h 1625685"/>
              <a:gd name="connsiteX535" fmla="*/ 739179 w 1156206"/>
              <a:gd name="connsiteY535" fmla="*/ 319671 h 1625685"/>
              <a:gd name="connsiteX536" fmla="*/ 805273 w 1156206"/>
              <a:gd name="connsiteY536" fmla="*/ 297706 h 1625685"/>
              <a:gd name="connsiteX537" fmla="*/ 823199 w 1156206"/>
              <a:gd name="connsiteY537" fmla="*/ 241004 h 1625685"/>
              <a:gd name="connsiteX538" fmla="*/ 736598 w 1156206"/>
              <a:gd name="connsiteY538" fmla="*/ 120132 h 1625685"/>
              <a:gd name="connsiteX539" fmla="*/ 678257 w 1156206"/>
              <a:gd name="connsiteY539" fmla="*/ 165070 h 1625685"/>
              <a:gd name="connsiteX540" fmla="*/ 664303 w 1156206"/>
              <a:gd name="connsiteY540" fmla="*/ 153831 h 1625685"/>
              <a:gd name="connsiteX541" fmla="*/ 713138 w 1156206"/>
              <a:gd name="connsiteY541" fmla="*/ 103253 h 1625685"/>
              <a:gd name="connsiteX542" fmla="*/ 588998 w 1156206"/>
              <a:gd name="connsiteY542" fmla="*/ 37512 h 1625685"/>
              <a:gd name="connsiteX543" fmla="*/ 515050 w 1156206"/>
              <a:gd name="connsiteY543" fmla="*/ 25991 h 1625685"/>
              <a:gd name="connsiteX544" fmla="*/ 504384 w 1156206"/>
              <a:gd name="connsiteY544" fmla="*/ 146 h 1625685"/>
              <a:gd name="connsiteX545" fmla="*/ 738931 w 1156206"/>
              <a:gd name="connsiteY545" fmla="*/ 90852 h 1625685"/>
              <a:gd name="connsiteX546" fmla="*/ 850545 w 1156206"/>
              <a:gd name="connsiteY546" fmla="*/ 236527 h 1625685"/>
              <a:gd name="connsiteX547" fmla="*/ 828019 w 1156206"/>
              <a:gd name="connsiteY547" fmla="*/ 312498 h 1625685"/>
              <a:gd name="connsiteX548" fmla="*/ 671866 w 1156206"/>
              <a:gd name="connsiteY548" fmla="*/ 411511 h 1625685"/>
              <a:gd name="connsiteX549" fmla="*/ 617640 w 1156206"/>
              <a:gd name="connsiteY549" fmla="*/ 464832 h 1625685"/>
              <a:gd name="connsiteX550" fmla="*/ 636738 w 1156206"/>
              <a:gd name="connsiteY550" fmla="*/ 518410 h 1625685"/>
              <a:gd name="connsiteX551" fmla="*/ 680438 w 1156206"/>
              <a:gd name="connsiteY551" fmla="*/ 546480 h 1625685"/>
              <a:gd name="connsiteX552" fmla="*/ 911391 w 1156206"/>
              <a:gd name="connsiteY552" fmla="*/ 729027 h 1625685"/>
              <a:gd name="connsiteX553" fmla="*/ 899961 w 1156206"/>
              <a:gd name="connsiteY553" fmla="*/ 751344 h 1625685"/>
              <a:gd name="connsiteX554" fmla="*/ 899951 w 1156206"/>
              <a:gd name="connsiteY554" fmla="*/ 751363 h 1625685"/>
              <a:gd name="connsiteX555" fmla="*/ 943347 w 1156206"/>
              <a:gd name="connsiteY555" fmla="*/ 791482 h 1625685"/>
              <a:gd name="connsiteX556" fmla="*/ 497587 w 1156206"/>
              <a:gd name="connsiteY556" fmla="*/ 1068231 h 1625685"/>
              <a:gd name="connsiteX557" fmla="*/ 501730 w 1156206"/>
              <a:gd name="connsiteY557" fmla="*/ 1036694 h 1625685"/>
              <a:gd name="connsiteX558" fmla="*/ 360389 w 1156206"/>
              <a:gd name="connsiteY558" fmla="*/ 1024978 h 1625685"/>
              <a:gd name="connsiteX559" fmla="*/ 354750 w 1156206"/>
              <a:gd name="connsiteY559" fmla="*/ 1051191 h 1625685"/>
              <a:gd name="connsiteX560" fmla="*/ 328747 w 1156206"/>
              <a:gd name="connsiteY560" fmla="*/ 1046047 h 1625685"/>
              <a:gd name="connsiteX561" fmla="*/ 353131 w 1156206"/>
              <a:gd name="connsiteY561" fmla="*/ 945559 h 1625685"/>
              <a:gd name="connsiteX562" fmla="*/ 353150 w 1156206"/>
              <a:gd name="connsiteY562" fmla="*/ 945511 h 1625685"/>
              <a:gd name="connsiteX563" fmla="*/ 307211 w 1156206"/>
              <a:gd name="connsiteY563" fmla="*/ 960856 h 1625685"/>
              <a:gd name="connsiteX564" fmla="*/ 307058 w 1156206"/>
              <a:gd name="connsiteY564" fmla="*/ 1003661 h 1625685"/>
              <a:gd name="connsiteX565" fmla="*/ 261967 w 1156206"/>
              <a:gd name="connsiteY565" fmla="*/ 1023825 h 1625685"/>
              <a:gd name="connsiteX566" fmla="*/ 239707 w 1156206"/>
              <a:gd name="connsiteY566" fmla="*/ 979810 h 1625685"/>
              <a:gd name="connsiteX567" fmla="*/ 266472 w 1156206"/>
              <a:gd name="connsiteY567" fmla="*/ 946768 h 1625685"/>
              <a:gd name="connsiteX568" fmla="*/ 241050 w 1156206"/>
              <a:gd name="connsiteY568" fmla="*/ 910221 h 1625685"/>
              <a:gd name="connsiteX569" fmla="*/ 201083 w 1156206"/>
              <a:gd name="connsiteY569" fmla="*/ 992631 h 1625685"/>
              <a:gd name="connsiteX570" fmla="*/ 178861 w 1156206"/>
              <a:gd name="connsiteY570" fmla="*/ 980144 h 1625685"/>
              <a:gd name="connsiteX571" fmla="*/ 190567 w 1156206"/>
              <a:gd name="connsiteY571" fmla="*/ 956636 h 1625685"/>
              <a:gd name="connsiteX572" fmla="*/ 98146 w 1156206"/>
              <a:gd name="connsiteY572" fmla="*/ 889856 h 1625685"/>
              <a:gd name="connsiteX573" fmla="*/ 80058 w 1156206"/>
              <a:gd name="connsiteY573" fmla="*/ 911583 h 1625685"/>
              <a:gd name="connsiteX574" fmla="*/ 1020 w 1156206"/>
              <a:gd name="connsiteY574" fmla="*/ 815799 h 1625685"/>
              <a:gd name="connsiteX575" fmla="*/ 41530 w 1156206"/>
              <a:gd name="connsiteY575" fmla="*/ 786005 h 1625685"/>
              <a:gd name="connsiteX576" fmla="*/ 28423 w 1156206"/>
              <a:gd name="connsiteY576" fmla="*/ 767517 h 1625685"/>
              <a:gd name="connsiteX577" fmla="*/ 305039 w 1156206"/>
              <a:gd name="connsiteY577" fmla="*/ 608564 h 1625685"/>
              <a:gd name="connsiteX578" fmla="*/ 392755 w 1156206"/>
              <a:gd name="connsiteY578" fmla="*/ 586628 h 1625685"/>
              <a:gd name="connsiteX579" fmla="*/ 393145 w 1156206"/>
              <a:gd name="connsiteY579" fmla="*/ 561701 h 1625685"/>
              <a:gd name="connsiteX580" fmla="*/ 393145 w 1156206"/>
              <a:gd name="connsiteY580" fmla="*/ 561663 h 1625685"/>
              <a:gd name="connsiteX581" fmla="*/ 313554 w 1156206"/>
              <a:gd name="connsiteY581" fmla="*/ 556338 h 1625685"/>
              <a:gd name="connsiteX582" fmla="*/ 303248 w 1156206"/>
              <a:gd name="connsiteY582" fmla="*/ 508380 h 1625685"/>
              <a:gd name="connsiteX583" fmla="*/ 285094 w 1156206"/>
              <a:gd name="connsiteY583" fmla="*/ 454926 h 1625685"/>
              <a:gd name="connsiteX584" fmla="*/ 269406 w 1156206"/>
              <a:gd name="connsiteY584" fmla="*/ 456945 h 1625685"/>
              <a:gd name="connsiteX585" fmla="*/ 243241 w 1156206"/>
              <a:gd name="connsiteY585" fmla="*/ 439743 h 1625685"/>
              <a:gd name="connsiteX586" fmla="*/ 239945 w 1156206"/>
              <a:gd name="connsiteY586" fmla="*/ 410530 h 1625685"/>
              <a:gd name="connsiteX587" fmla="*/ 204188 w 1156206"/>
              <a:gd name="connsiteY587" fmla="*/ 414473 h 1625685"/>
              <a:gd name="connsiteX588" fmla="*/ 107481 w 1156206"/>
              <a:gd name="connsiteY588" fmla="*/ 364276 h 1625685"/>
              <a:gd name="connsiteX589" fmla="*/ 40130 w 1156206"/>
              <a:gd name="connsiteY589" fmla="*/ 254901 h 1625685"/>
              <a:gd name="connsiteX590" fmla="*/ 142895 w 1156206"/>
              <a:gd name="connsiteY590" fmla="*/ 113483 h 1625685"/>
              <a:gd name="connsiteX591" fmla="*/ 276016 w 1156206"/>
              <a:gd name="connsiteY591" fmla="*/ 26415 h 1625685"/>
              <a:gd name="connsiteX592" fmla="*/ 413062 w 1156206"/>
              <a:gd name="connsiteY592" fmla="*/ 7479 h 1625685"/>
              <a:gd name="connsiteX593" fmla="*/ 504384 w 1156206"/>
              <a:gd name="connsiteY593" fmla="*/ 146 h 1625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Lst>
            <a:rect l="l" t="t" r="r" b="b"/>
            <a:pathLst>
              <a:path w="1156206" h="1625685">
                <a:moveTo>
                  <a:pt x="260996" y="1521843"/>
                </a:moveTo>
                <a:lnTo>
                  <a:pt x="248775" y="1522272"/>
                </a:lnTo>
                <a:cubicBezTo>
                  <a:pt x="238659" y="1522548"/>
                  <a:pt x="231630" y="1524377"/>
                  <a:pt x="227706" y="1527739"/>
                </a:cubicBezTo>
                <a:cubicBezTo>
                  <a:pt x="223781" y="1531121"/>
                  <a:pt x="221810" y="1535540"/>
                  <a:pt x="221810" y="1541008"/>
                </a:cubicBezTo>
                <a:cubicBezTo>
                  <a:pt x="221810" y="1545789"/>
                  <a:pt x="223219" y="1549199"/>
                  <a:pt x="226029" y="1551228"/>
                </a:cubicBezTo>
                <a:cubicBezTo>
                  <a:pt x="228839" y="1553266"/>
                  <a:pt x="232487" y="1554276"/>
                  <a:pt x="236983" y="1554276"/>
                </a:cubicBezTo>
                <a:cubicBezTo>
                  <a:pt x="243717" y="1554276"/>
                  <a:pt x="249413" y="1552285"/>
                  <a:pt x="254033" y="1548275"/>
                </a:cubicBezTo>
                <a:cubicBezTo>
                  <a:pt x="258681" y="1544284"/>
                  <a:pt x="260996" y="1538626"/>
                  <a:pt x="260996" y="1531321"/>
                </a:cubicBezTo>
                <a:close/>
                <a:moveTo>
                  <a:pt x="832448" y="1483515"/>
                </a:moveTo>
                <a:cubicBezTo>
                  <a:pt x="817703" y="1483515"/>
                  <a:pt x="810331" y="1495107"/>
                  <a:pt x="810331" y="1518262"/>
                </a:cubicBezTo>
                <a:cubicBezTo>
                  <a:pt x="810331" y="1541160"/>
                  <a:pt x="817846" y="1552599"/>
                  <a:pt x="832876" y="1552599"/>
                </a:cubicBezTo>
                <a:cubicBezTo>
                  <a:pt x="840868" y="1552599"/>
                  <a:pt x="846792" y="1550313"/>
                  <a:pt x="850669" y="1545760"/>
                </a:cubicBezTo>
                <a:cubicBezTo>
                  <a:pt x="854527" y="1541198"/>
                  <a:pt x="856460" y="1533226"/>
                  <a:pt x="856460" y="1521843"/>
                </a:cubicBezTo>
                <a:lnTo>
                  <a:pt x="856460" y="1518052"/>
                </a:lnTo>
                <a:cubicBezTo>
                  <a:pt x="856460" y="1505698"/>
                  <a:pt x="854565" y="1496850"/>
                  <a:pt x="850774" y="1491516"/>
                </a:cubicBezTo>
                <a:cubicBezTo>
                  <a:pt x="846983" y="1486172"/>
                  <a:pt x="840868" y="1483515"/>
                  <a:pt x="832448" y="1483515"/>
                </a:cubicBezTo>
                <a:close/>
                <a:moveTo>
                  <a:pt x="473948" y="1483086"/>
                </a:moveTo>
                <a:cubicBezTo>
                  <a:pt x="465804" y="1483086"/>
                  <a:pt x="460079" y="1485620"/>
                  <a:pt x="456793" y="1490678"/>
                </a:cubicBezTo>
                <a:cubicBezTo>
                  <a:pt x="453479" y="1495716"/>
                  <a:pt x="451697" y="1503450"/>
                  <a:pt x="451402" y="1513842"/>
                </a:cubicBezTo>
                <a:lnTo>
                  <a:pt x="451402" y="1517214"/>
                </a:lnTo>
                <a:cubicBezTo>
                  <a:pt x="451402" y="1528301"/>
                  <a:pt x="453069" y="1536845"/>
                  <a:pt x="456365" y="1542808"/>
                </a:cubicBezTo>
                <a:cubicBezTo>
                  <a:pt x="459670" y="1548770"/>
                  <a:pt x="465671" y="1551752"/>
                  <a:pt x="474376" y="1551752"/>
                </a:cubicBezTo>
                <a:cubicBezTo>
                  <a:pt x="480825" y="1551752"/>
                  <a:pt x="485968" y="1548770"/>
                  <a:pt x="489750" y="1542808"/>
                </a:cubicBezTo>
                <a:cubicBezTo>
                  <a:pt x="493541" y="1536845"/>
                  <a:pt x="495446" y="1528235"/>
                  <a:pt x="495446" y="1517014"/>
                </a:cubicBezTo>
                <a:cubicBezTo>
                  <a:pt x="495446" y="1505765"/>
                  <a:pt x="493503" y="1497316"/>
                  <a:pt x="489645" y="1491620"/>
                </a:cubicBezTo>
                <a:cubicBezTo>
                  <a:pt x="485778" y="1485934"/>
                  <a:pt x="480549" y="1483086"/>
                  <a:pt x="473948" y="1483086"/>
                </a:cubicBezTo>
                <a:close/>
                <a:moveTo>
                  <a:pt x="552733" y="1460134"/>
                </a:moveTo>
                <a:lnTo>
                  <a:pt x="584118" y="1460134"/>
                </a:lnTo>
                <a:lnTo>
                  <a:pt x="584118" y="1527333"/>
                </a:lnTo>
                <a:cubicBezTo>
                  <a:pt x="584118" y="1535467"/>
                  <a:pt x="585594" y="1541639"/>
                  <a:pt x="588537" y="1545859"/>
                </a:cubicBezTo>
                <a:cubicBezTo>
                  <a:pt x="591490" y="1550078"/>
                  <a:pt x="596186" y="1552183"/>
                  <a:pt x="602644" y="1552183"/>
                </a:cubicBezTo>
                <a:cubicBezTo>
                  <a:pt x="612198" y="1552183"/>
                  <a:pt x="618722" y="1548907"/>
                  <a:pt x="622237" y="1542382"/>
                </a:cubicBezTo>
                <a:cubicBezTo>
                  <a:pt x="625733" y="1535848"/>
                  <a:pt x="627504" y="1526475"/>
                  <a:pt x="627504" y="1514264"/>
                </a:cubicBezTo>
                <a:lnTo>
                  <a:pt x="627504" y="1460134"/>
                </a:lnTo>
                <a:lnTo>
                  <a:pt x="658889" y="1460134"/>
                </a:lnTo>
                <a:lnTo>
                  <a:pt x="658889" y="1575138"/>
                </a:lnTo>
                <a:lnTo>
                  <a:pt x="634877" y="1575138"/>
                </a:lnTo>
                <a:lnTo>
                  <a:pt x="630657" y="1560394"/>
                </a:lnTo>
                <a:lnTo>
                  <a:pt x="628981" y="1560394"/>
                </a:lnTo>
                <a:cubicBezTo>
                  <a:pt x="625323" y="1566290"/>
                  <a:pt x="620303" y="1570576"/>
                  <a:pt x="613912" y="1573234"/>
                </a:cubicBezTo>
                <a:cubicBezTo>
                  <a:pt x="607511" y="1575910"/>
                  <a:pt x="600749" y="1577243"/>
                  <a:pt x="593576" y="1577243"/>
                </a:cubicBezTo>
                <a:cubicBezTo>
                  <a:pt x="581241" y="1577243"/>
                  <a:pt x="571326" y="1573900"/>
                  <a:pt x="563887" y="1567233"/>
                </a:cubicBezTo>
                <a:cubicBezTo>
                  <a:pt x="556448" y="1560565"/>
                  <a:pt x="552733" y="1549850"/>
                  <a:pt x="552733" y="1535114"/>
                </a:cubicBezTo>
                <a:close/>
                <a:moveTo>
                  <a:pt x="822542" y="1458026"/>
                </a:moveTo>
                <a:cubicBezTo>
                  <a:pt x="836734" y="1458026"/>
                  <a:pt x="847821" y="1463645"/>
                  <a:pt x="855832" y="1474875"/>
                </a:cubicBezTo>
                <a:lnTo>
                  <a:pt x="856670" y="1474875"/>
                </a:lnTo>
                <a:lnTo>
                  <a:pt x="859204" y="1460131"/>
                </a:lnTo>
                <a:lnTo>
                  <a:pt x="885740" y="1460131"/>
                </a:lnTo>
                <a:lnTo>
                  <a:pt x="885740" y="1575345"/>
                </a:lnTo>
                <a:cubicBezTo>
                  <a:pt x="885740" y="1591785"/>
                  <a:pt x="880892" y="1604282"/>
                  <a:pt x="871205" y="1612845"/>
                </a:cubicBezTo>
                <a:cubicBezTo>
                  <a:pt x="861518" y="1621399"/>
                  <a:pt x="847193" y="1625685"/>
                  <a:pt x="828228" y="1625685"/>
                </a:cubicBezTo>
                <a:cubicBezTo>
                  <a:pt x="820084" y="1625685"/>
                  <a:pt x="812550" y="1625189"/>
                  <a:pt x="805587" y="1624218"/>
                </a:cubicBezTo>
                <a:cubicBezTo>
                  <a:pt x="798644" y="1623237"/>
                  <a:pt x="791852" y="1621475"/>
                  <a:pt x="785261" y="1618951"/>
                </a:cubicBezTo>
                <a:lnTo>
                  <a:pt x="785261" y="1593890"/>
                </a:lnTo>
                <a:cubicBezTo>
                  <a:pt x="799453" y="1599786"/>
                  <a:pt x="814398" y="1602739"/>
                  <a:pt x="830133" y="1602739"/>
                </a:cubicBezTo>
                <a:cubicBezTo>
                  <a:pt x="846278" y="1602739"/>
                  <a:pt x="854355" y="1594024"/>
                  <a:pt x="854355" y="1576612"/>
                </a:cubicBezTo>
                <a:lnTo>
                  <a:pt x="854355" y="1574297"/>
                </a:lnTo>
                <a:cubicBezTo>
                  <a:pt x="854355" y="1571916"/>
                  <a:pt x="854460" y="1569449"/>
                  <a:pt x="854660" y="1566925"/>
                </a:cubicBezTo>
                <a:cubicBezTo>
                  <a:pt x="854889" y="1564391"/>
                  <a:pt x="855060" y="1562143"/>
                  <a:pt x="855194" y="1560191"/>
                </a:cubicBezTo>
                <a:lnTo>
                  <a:pt x="854355" y="1560191"/>
                </a:lnTo>
                <a:cubicBezTo>
                  <a:pt x="850412" y="1566220"/>
                  <a:pt x="845716" y="1570573"/>
                  <a:pt x="840249" y="1573231"/>
                </a:cubicBezTo>
                <a:cubicBezTo>
                  <a:pt x="834762" y="1575907"/>
                  <a:pt x="828590" y="1577241"/>
                  <a:pt x="821704" y="1577241"/>
                </a:cubicBezTo>
                <a:cubicBezTo>
                  <a:pt x="808092" y="1577241"/>
                  <a:pt x="797443" y="1572021"/>
                  <a:pt x="789795" y="1561543"/>
                </a:cubicBezTo>
                <a:cubicBezTo>
                  <a:pt x="782137" y="1551085"/>
                  <a:pt x="778317" y="1536521"/>
                  <a:pt x="778317" y="1517852"/>
                </a:cubicBezTo>
                <a:cubicBezTo>
                  <a:pt x="778317" y="1499031"/>
                  <a:pt x="782242" y="1484353"/>
                  <a:pt x="790109" y="1473809"/>
                </a:cubicBezTo>
                <a:cubicBezTo>
                  <a:pt x="797977" y="1463284"/>
                  <a:pt x="808778" y="1458026"/>
                  <a:pt x="822542" y="1458026"/>
                </a:cubicBezTo>
                <a:close/>
                <a:moveTo>
                  <a:pt x="755979" y="1458025"/>
                </a:moveTo>
                <a:cubicBezTo>
                  <a:pt x="757522" y="1458025"/>
                  <a:pt x="759361" y="1458091"/>
                  <a:pt x="761466" y="1458234"/>
                </a:cubicBezTo>
                <a:cubicBezTo>
                  <a:pt x="763571" y="1458368"/>
                  <a:pt x="765257" y="1458587"/>
                  <a:pt x="766523" y="1458863"/>
                </a:cubicBezTo>
                <a:lnTo>
                  <a:pt x="764209" y="1488352"/>
                </a:lnTo>
                <a:cubicBezTo>
                  <a:pt x="763209" y="1488076"/>
                  <a:pt x="761771" y="1487838"/>
                  <a:pt x="759885" y="1487609"/>
                </a:cubicBezTo>
                <a:cubicBezTo>
                  <a:pt x="757989" y="1487409"/>
                  <a:pt x="756341" y="1487305"/>
                  <a:pt x="754932" y="1487305"/>
                </a:cubicBezTo>
                <a:cubicBezTo>
                  <a:pt x="749588" y="1487305"/>
                  <a:pt x="744464" y="1488248"/>
                  <a:pt x="739558" y="1490153"/>
                </a:cubicBezTo>
                <a:cubicBezTo>
                  <a:pt x="734634" y="1492039"/>
                  <a:pt x="730681" y="1495106"/>
                  <a:pt x="727661" y="1499306"/>
                </a:cubicBezTo>
                <a:cubicBezTo>
                  <a:pt x="724623" y="1503516"/>
                  <a:pt x="723118" y="1509279"/>
                  <a:pt x="723118" y="1516584"/>
                </a:cubicBezTo>
                <a:lnTo>
                  <a:pt x="723118" y="1575135"/>
                </a:lnTo>
                <a:lnTo>
                  <a:pt x="691733" y="1575135"/>
                </a:lnTo>
                <a:lnTo>
                  <a:pt x="691733" y="1460130"/>
                </a:lnTo>
                <a:lnTo>
                  <a:pt x="715546" y="1460130"/>
                </a:lnTo>
                <a:lnTo>
                  <a:pt x="720175" y="1479504"/>
                </a:lnTo>
                <a:lnTo>
                  <a:pt x="721642" y="1479504"/>
                </a:lnTo>
                <a:cubicBezTo>
                  <a:pt x="725023" y="1473608"/>
                  <a:pt x="729652" y="1468550"/>
                  <a:pt x="735548" y="1464349"/>
                </a:cubicBezTo>
                <a:cubicBezTo>
                  <a:pt x="741444" y="1460130"/>
                  <a:pt x="748264" y="1458025"/>
                  <a:pt x="755979" y="1458025"/>
                </a:cubicBezTo>
                <a:close/>
                <a:moveTo>
                  <a:pt x="388633" y="1458025"/>
                </a:moveTo>
                <a:cubicBezTo>
                  <a:pt x="390176" y="1458025"/>
                  <a:pt x="392015" y="1458091"/>
                  <a:pt x="394120" y="1458234"/>
                </a:cubicBezTo>
                <a:cubicBezTo>
                  <a:pt x="396225" y="1458368"/>
                  <a:pt x="397911" y="1458587"/>
                  <a:pt x="399178" y="1458863"/>
                </a:cubicBezTo>
                <a:lnTo>
                  <a:pt x="396863" y="1488352"/>
                </a:lnTo>
                <a:cubicBezTo>
                  <a:pt x="395863" y="1488076"/>
                  <a:pt x="394425" y="1487838"/>
                  <a:pt x="392539" y="1487609"/>
                </a:cubicBezTo>
                <a:cubicBezTo>
                  <a:pt x="390643" y="1487409"/>
                  <a:pt x="388995" y="1487305"/>
                  <a:pt x="387586" y="1487305"/>
                </a:cubicBezTo>
                <a:cubicBezTo>
                  <a:pt x="382242" y="1487305"/>
                  <a:pt x="377118" y="1488248"/>
                  <a:pt x="372212" y="1490153"/>
                </a:cubicBezTo>
                <a:cubicBezTo>
                  <a:pt x="367288" y="1492039"/>
                  <a:pt x="363335" y="1495106"/>
                  <a:pt x="360316" y="1499306"/>
                </a:cubicBezTo>
                <a:cubicBezTo>
                  <a:pt x="357277" y="1503516"/>
                  <a:pt x="355772" y="1509279"/>
                  <a:pt x="355772" y="1516584"/>
                </a:cubicBezTo>
                <a:lnTo>
                  <a:pt x="355772" y="1575135"/>
                </a:lnTo>
                <a:lnTo>
                  <a:pt x="324387" y="1575135"/>
                </a:lnTo>
                <a:lnTo>
                  <a:pt x="324387" y="1460130"/>
                </a:lnTo>
                <a:lnTo>
                  <a:pt x="348200" y="1460130"/>
                </a:lnTo>
                <a:lnTo>
                  <a:pt x="352829" y="1479504"/>
                </a:lnTo>
                <a:lnTo>
                  <a:pt x="354296" y="1479504"/>
                </a:lnTo>
                <a:cubicBezTo>
                  <a:pt x="357677" y="1473608"/>
                  <a:pt x="362306" y="1468550"/>
                  <a:pt x="368202" y="1464349"/>
                </a:cubicBezTo>
                <a:cubicBezTo>
                  <a:pt x="374098" y="1460130"/>
                  <a:pt x="380918" y="1458025"/>
                  <a:pt x="388633" y="1458025"/>
                </a:cubicBezTo>
                <a:close/>
                <a:moveTo>
                  <a:pt x="244355" y="1457816"/>
                </a:moveTo>
                <a:cubicBezTo>
                  <a:pt x="259795" y="1457816"/>
                  <a:pt x="271625" y="1461140"/>
                  <a:pt x="279855" y="1467817"/>
                </a:cubicBezTo>
                <a:cubicBezTo>
                  <a:pt x="288066" y="1474485"/>
                  <a:pt x="292161" y="1484696"/>
                  <a:pt x="292161" y="1498459"/>
                </a:cubicBezTo>
                <a:lnTo>
                  <a:pt x="292161" y="1575136"/>
                </a:lnTo>
                <a:lnTo>
                  <a:pt x="270254" y="1575136"/>
                </a:lnTo>
                <a:lnTo>
                  <a:pt x="264148" y="1559553"/>
                </a:lnTo>
                <a:lnTo>
                  <a:pt x="263310" y="1559553"/>
                </a:lnTo>
                <a:cubicBezTo>
                  <a:pt x="258395" y="1565725"/>
                  <a:pt x="253195" y="1570221"/>
                  <a:pt x="247727" y="1573031"/>
                </a:cubicBezTo>
                <a:cubicBezTo>
                  <a:pt x="242241" y="1575840"/>
                  <a:pt x="234735" y="1577241"/>
                  <a:pt x="225191" y="1577241"/>
                </a:cubicBezTo>
                <a:cubicBezTo>
                  <a:pt x="214933" y="1577241"/>
                  <a:pt x="206436" y="1574259"/>
                  <a:pt x="199702" y="1568297"/>
                </a:cubicBezTo>
                <a:cubicBezTo>
                  <a:pt x="192958" y="1562334"/>
                  <a:pt x="189587" y="1553161"/>
                  <a:pt x="189587" y="1540798"/>
                </a:cubicBezTo>
                <a:cubicBezTo>
                  <a:pt x="189587" y="1528577"/>
                  <a:pt x="193873" y="1519567"/>
                  <a:pt x="202445" y="1513737"/>
                </a:cubicBezTo>
                <a:cubicBezTo>
                  <a:pt x="210999" y="1507908"/>
                  <a:pt x="223848" y="1504717"/>
                  <a:pt x="240974" y="1504155"/>
                </a:cubicBezTo>
                <a:lnTo>
                  <a:pt x="260996" y="1503517"/>
                </a:lnTo>
                <a:lnTo>
                  <a:pt x="260996" y="1498459"/>
                </a:lnTo>
                <a:cubicBezTo>
                  <a:pt x="260996" y="1492430"/>
                  <a:pt x="259424" y="1488001"/>
                  <a:pt x="256252" y="1485191"/>
                </a:cubicBezTo>
                <a:cubicBezTo>
                  <a:pt x="253099" y="1482381"/>
                  <a:pt x="248708" y="1480981"/>
                  <a:pt x="243089" y="1480981"/>
                </a:cubicBezTo>
                <a:cubicBezTo>
                  <a:pt x="237478" y="1480981"/>
                  <a:pt x="231992" y="1481781"/>
                  <a:pt x="226658" y="1483410"/>
                </a:cubicBezTo>
                <a:cubicBezTo>
                  <a:pt x="221314" y="1485020"/>
                  <a:pt x="215980" y="1487029"/>
                  <a:pt x="210656" y="1489411"/>
                </a:cubicBezTo>
                <a:lnTo>
                  <a:pt x="200331" y="1468141"/>
                </a:lnTo>
                <a:cubicBezTo>
                  <a:pt x="206503" y="1464903"/>
                  <a:pt x="213361" y="1462379"/>
                  <a:pt x="220867" y="1460540"/>
                </a:cubicBezTo>
                <a:cubicBezTo>
                  <a:pt x="228372" y="1458731"/>
                  <a:pt x="236211" y="1457816"/>
                  <a:pt x="244355" y="1457816"/>
                </a:cubicBezTo>
                <a:close/>
                <a:moveTo>
                  <a:pt x="1065" y="1424737"/>
                </a:moveTo>
                <a:lnTo>
                  <a:pt x="44442" y="1424737"/>
                </a:lnTo>
                <a:lnTo>
                  <a:pt x="80046" y="1539761"/>
                </a:lnTo>
                <a:lnTo>
                  <a:pt x="80684" y="1539761"/>
                </a:lnTo>
                <a:lnTo>
                  <a:pt x="118375" y="1424737"/>
                </a:lnTo>
                <a:lnTo>
                  <a:pt x="161780" y="1424737"/>
                </a:lnTo>
                <a:lnTo>
                  <a:pt x="161780" y="1575137"/>
                </a:lnTo>
                <a:lnTo>
                  <a:pt x="132072" y="1575137"/>
                </a:lnTo>
                <a:lnTo>
                  <a:pt x="132072" y="1503947"/>
                </a:lnTo>
                <a:cubicBezTo>
                  <a:pt x="132072" y="1499165"/>
                  <a:pt x="132177" y="1493698"/>
                  <a:pt x="132386" y="1487507"/>
                </a:cubicBezTo>
                <a:cubicBezTo>
                  <a:pt x="132605" y="1481334"/>
                  <a:pt x="132815" y="1475477"/>
                  <a:pt x="133015" y="1469923"/>
                </a:cubicBezTo>
                <a:cubicBezTo>
                  <a:pt x="133243" y="1464380"/>
                  <a:pt x="133415" y="1460198"/>
                  <a:pt x="133548" y="1457389"/>
                </a:cubicBezTo>
                <a:lnTo>
                  <a:pt x="132710" y="1457389"/>
                </a:lnTo>
                <a:lnTo>
                  <a:pt x="93953" y="1575137"/>
                </a:lnTo>
                <a:lnTo>
                  <a:pt x="64673" y="1575137"/>
                </a:lnTo>
                <a:lnTo>
                  <a:pt x="28440" y="1457189"/>
                </a:lnTo>
                <a:lnTo>
                  <a:pt x="27592" y="1457189"/>
                </a:lnTo>
                <a:cubicBezTo>
                  <a:pt x="27735" y="1459998"/>
                  <a:pt x="27954" y="1464199"/>
                  <a:pt x="28230" y="1469819"/>
                </a:cubicBezTo>
                <a:cubicBezTo>
                  <a:pt x="28506" y="1475438"/>
                  <a:pt x="28792" y="1481439"/>
                  <a:pt x="29068" y="1487830"/>
                </a:cubicBezTo>
                <a:cubicBezTo>
                  <a:pt x="29364" y="1494212"/>
                  <a:pt x="29497" y="1500003"/>
                  <a:pt x="29497" y="1505194"/>
                </a:cubicBezTo>
                <a:lnTo>
                  <a:pt x="29497" y="1575137"/>
                </a:lnTo>
                <a:lnTo>
                  <a:pt x="1065" y="1575137"/>
                </a:lnTo>
                <a:close/>
                <a:moveTo>
                  <a:pt x="420017" y="1415049"/>
                </a:moveTo>
                <a:lnTo>
                  <a:pt x="451402" y="1415049"/>
                </a:lnTo>
                <a:lnTo>
                  <a:pt x="451402" y="1452330"/>
                </a:lnTo>
                <a:cubicBezTo>
                  <a:pt x="451402" y="1456692"/>
                  <a:pt x="451269" y="1460969"/>
                  <a:pt x="450993" y="1465188"/>
                </a:cubicBezTo>
                <a:cubicBezTo>
                  <a:pt x="450707" y="1469389"/>
                  <a:pt x="450431" y="1472694"/>
                  <a:pt x="450154" y="1475085"/>
                </a:cubicBezTo>
                <a:lnTo>
                  <a:pt x="451402" y="1475085"/>
                </a:lnTo>
                <a:cubicBezTo>
                  <a:pt x="454488" y="1470313"/>
                  <a:pt x="458641" y="1466274"/>
                  <a:pt x="463832" y="1462979"/>
                </a:cubicBezTo>
                <a:cubicBezTo>
                  <a:pt x="469023" y="1459674"/>
                  <a:pt x="475786" y="1458026"/>
                  <a:pt x="484063" y="1458026"/>
                </a:cubicBezTo>
                <a:cubicBezTo>
                  <a:pt x="496989" y="1458026"/>
                  <a:pt x="507447" y="1463045"/>
                  <a:pt x="515448" y="1473075"/>
                </a:cubicBezTo>
                <a:cubicBezTo>
                  <a:pt x="523449" y="1483124"/>
                  <a:pt x="527450" y="1497916"/>
                  <a:pt x="527450" y="1517424"/>
                </a:cubicBezTo>
                <a:cubicBezTo>
                  <a:pt x="527450" y="1537083"/>
                  <a:pt x="523383" y="1551961"/>
                  <a:pt x="515239" y="1562077"/>
                </a:cubicBezTo>
                <a:cubicBezTo>
                  <a:pt x="507085" y="1572192"/>
                  <a:pt x="496417" y="1577241"/>
                  <a:pt x="483225" y="1577241"/>
                </a:cubicBezTo>
                <a:cubicBezTo>
                  <a:pt x="474786" y="1577241"/>
                  <a:pt x="468157" y="1575736"/>
                  <a:pt x="463318" y="1572716"/>
                </a:cubicBezTo>
                <a:cubicBezTo>
                  <a:pt x="458470" y="1569706"/>
                  <a:pt x="454488" y="1566296"/>
                  <a:pt x="451402" y="1562506"/>
                </a:cubicBezTo>
                <a:lnTo>
                  <a:pt x="449297" y="1562506"/>
                </a:lnTo>
                <a:lnTo>
                  <a:pt x="444039" y="1575136"/>
                </a:lnTo>
                <a:lnTo>
                  <a:pt x="420017" y="1575136"/>
                </a:lnTo>
                <a:close/>
                <a:moveTo>
                  <a:pt x="1024557" y="1311207"/>
                </a:moveTo>
                <a:lnTo>
                  <a:pt x="1012336" y="1311636"/>
                </a:lnTo>
                <a:cubicBezTo>
                  <a:pt x="1002220" y="1311912"/>
                  <a:pt x="995191" y="1313741"/>
                  <a:pt x="991267" y="1317103"/>
                </a:cubicBezTo>
                <a:cubicBezTo>
                  <a:pt x="987342" y="1320485"/>
                  <a:pt x="985371" y="1324904"/>
                  <a:pt x="985371" y="1330372"/>
                </a:cubicBezTo>
                <a:cubicBezTo>
                  <a:pt x="985371" y="1335153"/>
                  <a:pt x="986771" y="1338563"/>
                  <a:pt x="989590" y="1340592"/>
                </a:cubicBezTo>
                <a:cubicBezTo>
                  <a:pt x="992400" y="1342630"/>
                  <a:pt x="996048" y="1343640"/>
                  <a:pt x="1000535" y="1343640"/>
                </a:cubicBezTo>
                <a:cubicBezTo>
                  <a:pt x="1007278" y="1343640"/>
                  <a:pt x="1012965" y="1341649"/>
                  <a:pt x="1017594" y="1337639"/>
                </a:cubicBezTo>
                <a:cubicBezTo>
                  <a:pt x="1022242" y="1333648"/>
                  <a:pt x="1024557" y="1327990"/>
                  <a:pt x="1024557" y="1320685"/>
                </a:cubicBezTo>
                <a:close/>
                <a:moveTo>
                  <a:pt x="527876" y="1269707"/>
                </a:moveTo>
                <a:cubicBezTo>
                  <a:pt x="521827" y="1269707"/>
                  <a:pt x="516798" y="1271679"/>
                  <a:pt x="512807" y="1275603"/>
                </a:cubicBezTo>
                <a:cubicBezTo>
                  <a:pt x="508797" y="1279546"/>
                  <a:pt x="506444" y="1285652"/>
                  <a:pt x="505749" y="1293948"/>
                </a:cubicBezTo>
                <a:lnTo>
                  <a:pt x="549783" y="1293948"/>
                </a:lnTo>
                <a:cubicBezTo>
                  <a:pt x="549631" y="1286919"/>
                  <a:pt x="547811" y="1281127"/>
                  <a:pt x="544297" y="1276565"/>
                </a:cubicBezTo>
                <a:cubicBezTo>
                  <a:pt x="540782" y="1272002"/>
                  <a:pt x="535315" y="1269707"/>
                  <a:pt x="527876" y="1269707"/>
                </a:cubicBezTo>
                <a:close/>
                <a:moveTo>
                  <a:pt x="805057" y="1249496"/>
                </a:moveTo>
                <a:lnTo>
                  <a:pt x="836442" y="1249496"/>
                </a:lnTo>
                <a:lnTo>
                  <a:pt x="836442" y="1364501"/>
                </a:lnTo>
                <a:lnTo>
                  <a:pt x="805057" y="1364501"/>
                </a:lnTo>
                <a:close/>
                <a:moveTo>
                  <a:pt x="296155" y="1249496"/>
                </a:moveTo>
                <a:lnTo>
                  <a:pt x="327540" y="1249496"/>
                </a:lnTo>
                <a:lnTo>
                  <a:pt x="327540" y="1364501"/>
                </a:lnTo>
                <a:lnTo>
                  <a:pt x="296155" y="1364501"/>
                </a:lnTo>
                <a:close/>
                <a:moveTo>
                  <a:pt x="343978" y="1249495"/>
                </a:moveTo>
                <a:lnTo>
                  <a:pt x="376839" y="1249495"/>
                </a:lnTo>
                <a:lnTo>
                  <a:pt x="398957" y="1314998"/>
                </a:lnTo>
                <a:cubicBezTo>
                  <a:pt x="400223" y="1318942"/>
                  <a:pt x="401233" y="1322999"/>
                  <a:pt x="402005" y="1327219"/>
                </a:cubicBezTo>
                <a:cubicBezTo>
                  <a:pt x="402776" y="1331429"/>
                  <a:pt x="403233" y="1335220"/>
                  <a:pt x="403376" y="1338601"/>
                </a:cubicBezTo>
                <a:lnTo>
                  <a:pt x="404214" y="1338601"/>
                </a:lnTo>
                <a:cubicBezTo>
                  <a:pt x="404643" y="1331000"/>
                  <a:pt x="406186" y="1323152"/>
                  <a:pt x="408863" y="1314998"/>
                </a:cubicBezTo>
                <a:lnTo>
                  <a:pt x="430970" y="1249495"/>
                </a:lnTo>
                <a:lnTo>
                  <a:pt x="463831" y="1249495"/>
                </a:lnTo>
                <a:lnTo>
                  <a:pt x="420016" y="1364500"/>
                </a:lnTo>
                <a:lnTo>
                  <a:pt x="387793" y="1364500"/>
                </a:lnTo>
                <a:close/>
                <a:moveTo>
                  <a:pt x="527656" y="1247390"/>
                </a:moveTo>
                <a:cubicBezTo>
                  <a:pt x="543525" y="1247390"/>
                  <a:pt x="556089" y="1251914"/>
                  <a:pt x="565366" y="1260963"/>
                </a:cubicBezTo>
                <a:cubicBezTo>
                  <a:pt x="574624" y="1270031"/>
                  <a:pt x="579263" y="1282928"/>
                  <a:pt x="579263" y="1299615"/>
                </a:cubicBezTo>
                <a:lnTo>
                  <a:pt x="579263" y="1314789"/>
                </a:lnTo>
                <a:lnTo>
                  <a:pt x="505111" y="1314789"/>
                </a:lnTo>
                <a:cubicBezTo>
                  <a:pt x="505406" y="1323638"/>
                  <a:pt x="508025" y="1330591"/>
                  <a:pt x="513017" y="1335648"/>
                </a:cubicBezTo>
                <a:cubicBezTo>
                  <a:pt x="517998" y="1340687"/>
                  <a:pt x="524923" y="1343230"/>
                  <a:pt x="533772" y="1343230"/>
                </a:cubicBezTo>
                <a:cubicBezTo>
                  <a:pt x="541211" y="1343230"/>
                  <a:pt x="547945" y="1342487"/>
                  <a:pt x="553984" y="1341021"/>
                </a:cubicBezTo>
                <a:cubicBezTo>
                  <a:pt x="560013" y="1339544"/>
                  <a:pt x="566271" y="1337258"/>
                  <a:pt x="572738" y="1334172"/>
                </a:cubicBezTo>
                <a:lnTo>
                  <a:pt x="572738" y="1358394"/>
                </a:lnTo>
                <a:cubicBezTo>
                  <a:pt x="567109" y="1361214"/>
                  <a:pt x="561184" y="1363261"/>
                  <a:pt x="554946" y="1364605"/>
                </a:cubicBezTo>
                <a:cubicBezTo>
                  <a:pt x="548688" y="1365938"/>
                  <a:pt x="541144" y="1366605"/>
                  <a:pt x="532295" y="1366605"/>
                </a:cubicBezTo>
                <a:cubicBezTo>
                  <a:pt x="520779" y="1366605"/>
                  <a:pt x="510597" y="1364462"/>
                  <a:pt x="501748" y="1360185"/>
                </a:cubicBezTo>
                <a:cubicBezTo>
                  <a:pt x="492909" y="1355899"/>
                  <a:pt x="485946" y="1349403"/>
                  <a:pt x="480889" y="1340687"/>
                </a:cubicBezTo>
                <a:cubicBezTo>
                  <a:pt x="475831" y="1332000"/>
                  <a:pt x="473316" y="1321047"/>
                  <a:pt x="473316" y="1307845"/>
                </a:cubicBezTo>
                <a:cubicBezTo>
                  <a:pt x="473316" y="1294358"/>
                  <a:pt x="475593" y="1283166"/>
                  <a:pt x="480155" y="1274250"/>
                </a:cubicBezTo>
                <a:cubicBezTo>
                  <a:pt x="484708" y="1265316"/>
                  <a:pt x="491071" y="1258620"/>
                  <a:pt x="499215" y="1254124"/>
                </a:cubicBezTo>
                <a:cubicBezTo>
                  <a:pt x="507359" y="1249638"/>
                  <a:pt x="516836" y="1247390"/>
                  <a:pt x="527656" y="1247390"/>
                </a:cubicBezTo>
                <a:close/>
                <a:moveTo>
                  <a:pt x="738919" y="1247389"/>
                </a:moveTo>
                <a:cubicBezTo>
                  <a:pt x="746091" y="1247389"/>
                  <a:pt x="752892" y="1248094"/>
                  <a:pt x="759360" y="1249494"/>
                </a:cubicBezTo>
                <a:cubicBezTo>
                  <a:pt x="765818" y="1250904"/>
                  <a:pt x="772485" y="1253218"/>
                  <a:pt x="779362" y="1256438"/>
                </a:cubicBezTo>
                <a:lnTo>
                  <a:pt x="769894" y="1278983"/>
                </a:lnTo>
                <a:cubicBezTo>
                  <a:pt x="764275" y="1276593"/>
                  <a:pt x="758941" y="1274592"/>
                  <a:pt x="753892" y="1272983"/>
                </a:cubicBezTo>
                <a:cubicBezTo>
                  <a:pt x="748835" y="1271373"/>
                  <a:pt x="743710" y="1270563"/>
                  <a:pt x="738510" y="1270563"/>
                </a:cubicBezTo>
                <a:cubicBezTo>
                  <a:pt x="729242" y="1270563"/>
                  <a:pt x="724613" y="1273087"/>
                  <a:pt x="724613" y="1278136"/>
                </a:cubicBezTo>
                <a:cubicBezTo>
                  <a:pt x="724613" y="1279955"/>
                  <a:pt x="725194" y="1281622"/>
                  <a:pt x="726394" y="1283098"/>
                </a:cubicBezTo>
                <a:cubicBezTo>
                  <a:pt x="727594" y="1284565"/>
                  <a:pt x="729908" y="1286146"/>
                  <a:pt x="733357" y="1287823"/>
                </a:cubicBezTo>
                <a:cubicBezTo>
                  <a:pt x="736776" y="1289509"/>
                  <a:pt x="741872" y="1291766"/>
                  <a:pt x="748606" y="1294566"/>
                </a:cubicBezTo>
                <a:cubicBezTo>
                  <a:pt x="755207" y="1297233"/>
                  <a:pt x="760903" y="1300015"/>
                  <a:pt x="765684" y="1302891"/>
                </a:cubicBezTo>
                <a:cubicBezTo>
                  <a:pt x="770447" y="1305768"/>
                  <a:pt x="774133" y="1309359"/>
                  <a:pt x="776733" y="1313626"/>
                </a:cubicBezTo>
                <a:cubicBezTo>
                  <a:pt x="779324" y="1317912"/>
                  <a:pt x="780629" y="1323494"/>
                  <a:pt x="780629" y="1330371"/>
                </a:cubicBezTo>
                <a:cubicBezTo>
                  <a:pt x="780629" y="1342029"/>
                  <a:pt x="776533" y="1350992"/>
                  <a:pt x="768304" y="1357231"/>
                </a:cubicBezTo>
                <a:cubicBezTo>
                  <a:pt x="760093" y="1363489"/>
                  <a:pt x="747835" y="1366604"/>
                  <a:pt x="731556" y="1366604"/>
                </a:cubicBezTo>
                <a:cubicBezTo>
                  <a:pt x="723546" y="1366604"/>
                  <a:pt x="716678" y="1366080"/>
                  <a:pt x="710916" y="1365032"/>
                </a:cubicBezTo>
                <a:cubicBezTo>
                  <a:pt x="705153" y="1363965"/>
                  <a:pt x="699390" y="1362251"/>
                  <a:pt x="693637" y="1359870"/>
                </a:cubicBezTo>
                <a:lnTo>
                  <a:pt x="693637" y="1333952"/>
                </a:lnTo>
                <a:cubicBezTo>
                  <a:pt x="699819" y="1336762"/>
                  <a:pt x="706496" y="1339077"/>
                  <a:pt x="713659" y="1340915"/>
                </a:cubicBezTo>
                <a:cubicBezTo>
                  <a:pt x="720803" y="1342734"/>
                  <a:pt x="727127" y="1343639"/>
                  <a:pt x="732614" y="1343639"/>
                </a:cubicBezTo>
                <a:cubicBezTo>
                  <a:pt x="738786" y="1343639"/>
                  <a:pt x="743177" y="1342734"/>
                  <a:pt x="745777" y="1340915"/>
                </a:cubicBezTo>
                <a:cubicBezTo>
                  <a:pt x="748368" y="1339077"/>
                  <a:pt x="749673" y="1336695"/>
                  <a:pt x="749673" y="1333752"/>
                </a:cubicBezTo>
                <a:cubicBezTo>
                  <a:pt x="749673" y="1331781"/>
                  <a:pt x="749139" y="1330028"/>
                  <a:pt x="748092" y="1328485"/>
                </a:cubicBezTo>
                <a:cubicBezTo>
                  <a:pt x="747034" y="1326942"/>
                  <a:pt x="744748" y="1325180"/>
                  <a:pt x="741234" y="1323227"/>
                </a:cubicBezTo>
                <a:cubicBezTo>
                  <a:pt x="737719" y="1321255"/>
                  <a:pt x="732252" y="1318712"/>
                  <a:pt x="724813" y="1315626"/>
                </a:cubicBezTo>
                <a:cubicBezTo>
                  <a:pt x="717650" y="1312540"/>
                  <a:pt x="711754" y="1309492"/>
                  <a:pt x="707125" y="1306472"/>
                </a:cubicBezTo>
                <a:cubicBezTo>
                  <a:pt x="702476" y="1303463"/>
                  <a:pt x="699047" y="1299805"/>
                  <a:pt x="696809" y="1295519"/>
                </a:cubicBezTo>
                <a:cubicBezTo>
                  <a:pt x="694542" y="1291233"/>
                  <a:pt x="693428" y="1285870"/>
                  <a:pt x="693428" y="1279412"/>
                </a:cubicBezTo>
                <a:cubicBezTo>
                  <a:pt x="693428" y="1268725"/>
                  <a:pt x="697562" y="1260724"/>
                  <a:pt x="705858" y="1255390"/>
                </a:cubicBezTo>
                <a:cubicBezTo>
                  <a:pt x="714135" y="1250065"/>
                  <a:pt x="725156" y="1247389"/>
                  <a:pt x="738919" y="1247389"/>
                </a:cubicBezTo>
                <a:close/>
                <a:moveTo>
                  <a:pt x="668986" y="1247388"/>
                </a:moveTo>
                <a:cubicBezTo>
                  <a:pt x="670529" y="1247388"/>
                  <a:pt x="672367" y="1247455"/>
                  <a:pt x="674472" y="1247598"/>
                </a:cubicBezTo>
                <a:cubicBezTo>
                  <a:pt x="676577" y="1247731"/>
                  <a:pt x="678263" y="1247950"/>
                  <a:pt x="679530" y="1248226"/>
                </a:cubicBezTo>
                <a:lnTo>
                  <a:pt x="677215" y="1277715"/>
                </a:lnTo>
                <a:cubicBezTo>
                  <a:pt x="676215" y="1277439"/>
                  <a:pt x="674777" y="1277201"/>
                  <a:pt x="672891" y="1276973"/>
                </a:cubicBezTo>
                <a:cubicBezTo>
                  <a:pt x="670995" y="1276773"/>
                  <a:pt x="669348" y="1276668"/>
                  <a:pt x="667938" y="1276668"/>
                </a:cubicBezTo>
                <a:cubicBezTo>
                  <a:pt x="662594" y="1276668"/>
                  <a:pt x="657470" y="1277611"/>
                  <a:pt x="652565" y="1279516"/>
                </a:cubicBezTo>
                <a:cubicBezTo>
                  <a:pt x="647640" y="1281402"/>
                  <a:pt x="643687" y="1284469"/>
                  <a:pt x="640668" y="1288669"/>
                </a:cubicBezTo>
                <a:cubicBezTo>
                  <a:pt x="637629" y="1292879"/>
                  <a:pt x="636124" y="1298642"/>
                  <a:pt x="636124" y="1305948"/>
                </a:cubicBezTo>
                <a:lnTo>
                  <a:pt x="636124" y="1364498"/>
                </a:lnTo>
                <a:lnTo>
                  <a:pt x="604739" y="1364498"/>
                </a:lnTo>
                <a:lnTo>
                  <a:pt x="604739" y="1249493"/>
                </a:lnTo>
                <a:lnTo>
                  <a:pt x="628552" y="1249493"/>
                </a:lnTo>
                <a:lnTo>
                  <a:pt x="633181" y="1268867"/>
                </a:lnTo>
                <a:lnTo>
                  <a:pt x="634648" y="1268867"/>
                </a:lnTo>
                <a:cubicBezTo>
                  <a:pt x="638029" y="1262971"/>
                  <a:pt x="642659" y="1257913"/>
                  <a:pt x="648555" y="1253713"/>
                </a:cubicBezTo>
                <a:cubicBezTo>
                  <a:pt x="654450" y="1249493"/>
                  <a:pt x="661270" y="1247388"/>
                  <a:pt x="668986" y="1247388"/>
                </a:cubicBezTo>
                <a:close/>
                <a:moveTo>
                  <a:pt x="223079" y="1247388"/>
                </a:moveTo>
                <a:cubicBezTo>
                  <a:pt x="235443" y="1247388"/>
                  <a:pt x="245330" y="1250731"/>
                  <a:pt x="252769" y="1257399"/>
                </a:cubicBezTo>
                <a:cubicBezTo>
                  <a:pt x="260208" y="1264066"/>
                  <a:pt x="263942" y="1274763"/>
                  <a:pt x="263942" y="1289508"/>
                </a:cubicBezTo>
                <a:lnTo>
                  <a:pt x="263942" y="1364498"/>
                </a:lnTo>
                <a:lnTo>
                  <a:pt x="232557" y="1364498"/>
                </a:lnTo>
                <a:lnTo>
                  <a:pt x="232557" y="1297308"/>
                </a:lnTo>
                <a:cubicBezTo>
                  <a:pt x="232557" y="1289022"/>
                  <a:pt x="231080" y="1282802"/>
                  <a:pt x="228137" y="1278668"/>
                </a:cubicBezTo>
                <a:cubicBezTo>
                  <a:pt x="225184" y="1274525"/>
                  <a:pt x="220470" y="1272448"/>
                  <a:pt x="214012" y="1272448"/>
                </a:cubicBezTo>
                <a:cubicBezTo>
                  <a:pt x="204468" y="1272448"/>
                  <a:pt x="197933" y="1275725"/>
                  <a:pt x="194438" y="1282250"/>
                </a:cubicBezTo>
                <a:cubicBezTo>
                  <a:pt x="190923" y="1288765"/>
                  <a:pt x="189151" y="1298147"/>
                  <a:pt x="189151" y="1310367"/>
                </a:cubicBezTo>
                <a:lnTo>
                  <a:pt x="189151" y="1364498"/>
                </a:lnTo>
                <a:lnTo>
                  <a:pt x="157766" y="1364498"/>
                </a:lnTo>
                <a:lnTo>
                  <a:pt x="157766" y="1249493"/>
                </a:lnTo>
                <a:lnTo>
                  <a:pt x="181789" y="1249493"/>
                </a:lnTo>
                <a:lnTo>
                  <a:pt x="185999" y="1264238"/>
                </a:lnTo>
                <a:lnTo>
                  <a:pt x="187684" y="1264238"/>
                </a:lnTo>
                <a:cubicBezTo>
                  <a:pt x="191333" y="1258342"/>
                  <a:pt x="196352" y="1254055"/>
                  <a:pt x="202753" y="1251379"/>
                </a:cubicBezTo>
                <a:cubicBezTo>
                  <a:pt x="209144" y="1248721"/>
                  <a:pt x="215917" y="1247388"/>
                  <a:pt x="223079" y="1247388"/>
                </a:cubicBezTo>
                <a:close/>
                <a:moveTo>
                  <a:pt x="1007907" y="1247180"/>
                </a:moveTo>
                <a:cubicBezTo>
                  <a:pt x="1023356" y="1247180"/>
                  <a:pt x="1035187" y="1250505"/>
                  <a:pt x="1043407" y="1257172"/>
                </a:cubicBezTo>
                <a:cubicBezTo>
                  <a:pt x="1051617" y="1263849"/>
                  <a:pt x="1055722" y="1274060"/>
                  <a:pt x="1055722" y="1287824"/>
                </a:cubicBezTo>
                <a:lnTo>
                  <a:pt x="1055722" y="1364500"/>
                </a:lnTo>
                <a:lnTo>
                  <a:pt x="1033815" y="1364500"/>
                </a:lnTo>
                <a:lnTo>
                  <a:pt x="1027709" y="1348917"/>
                </a:lnTo>
                <a:lnTo>
                  <a:pt x="1026871" y="1348917"/>
                </a:lnTo>
                <a:cubicBezTo>
                  <a:pt x="1021947" y="1355089"/>
                  <a:pt x="1016756" y="1359585"/>
                  <a:pt x="1011288" y="1362395"/>
                </a:cubicBezTo>
                <a:cubicBezTo>
                  <a:pt x="1005802" y="1365205"/>
                  <a:pt x="998296" y="1366605"/>
                  <a:pt x="988743" y="1366605"/>
                </a:cubicBezTo>
                <a:cubicBezTo>
                  <a:pt x="978494" y="1366605"/>
                  <a:pt x="969997" y="1363623"/>
                  <a:pt x="963254" y="1357661"/>
                </a:cubicBezTo>
                <a:cubicBezTo>
                  <a:pt x="956520" y="1351698"/>
                  <a:pt x="953138" y="1342526"/>
                  <a:pt x="953138" y="1330162"/>
                </a:cubicBezTo>
                <a:cubicBezTo>
                  <a:pt x="953138" y="1317942"/>
                  <a:pt x="957424" y="1308931"/>
                  <a:pt x="965997" y="1303102"/>
                </a:cubicBezTo>
                <a:cubicBezTo>
                  <a:pt x="974550" y="1297272"/>
                  <a:pt x="987409" y="1294081"/>
                  <a:pt x="1004535" y="1293519"/>
                </a:cubicBezTo>
                <a:lnTo>
                  <a:pt x="1024557" y="1292881"/>
                </a:lnTo>
                <a:lnTo>
                  <a:pt x="1024557" y="1287824"/>
                </a:lnTo>
                <a:cubicBezTo>
                  <a:pt x="1024557" y="1281794"/>
                  <a:pt x="1022975" y="1277365"/>
                  <a:pt x="1019804" y="1274555"/>
                </a:cubicBezTo>
                <a:cubicBezTo>
                  <a:pt x="1016651" y="1271745"/>
                  <a:pt x="1012260" y="1270345"/>
                  <a:pt x="1006640" y="1270345"/>
                </a:cubicBezTo>
                <a:cubicBezTo>
                  <a:pt x="1001039" y="1270345"/>
                  <a:pt x="995553" y="1271145"/>
                  <a:pt x="990219" y="1272774"/>
                </a:cubicBezTo>
                <a:cubicBezTo>
                  <a:pt x="984875" y="1274384"/>
                  <a:pt x="979541" y="1276393"/>
                  <a:pt x="974207" y="1278775"/>
                </a:cubicBezTo>
                <a:lnTo>
                  <a:pt x="963892" y="1257506"/>
                </a:lnTo>
                <a:cubicBezTo>
                  <a:pt x="970064" y="1254267"/>
                  <a:pt x="976922" y="1251743"/>
                  <a:pt x="984428" y="1249905"/>
                </a:cubicBezTo>
                <a:cubicBezTo>
                  <a:pt x="991934" y="1248095"/>
                  <a:pt x="999773" y="1247180"/>
                  <a:pt x="1007907" y="1247180"/>
                </a:cubicBezTo>
                <a:close/>
                <a:moveTo>
                  <a:pt x="1102705" y="1225057"/>
                </a:moveTo>
                <a:lnTo>
                  <a:pt x="1122707" y="1225057"/>
                </a:lnTo>
                <a:lnTo>
                  <a:pt x="1122707" y="1249498"/>
                </a:lnTo>
                <a:lnTo>
                  <a:pt x="1154930" y="1249498"/>
                </a:lnTo>
                <a:lnTo>
                  <a:pt x="1154930" y="1273082"/>
                </a:lnTo>
                <a:lnTo>
                  <a:pt x="1122707" y="1273082"/>
                </a:lnTo>
                <a:lnTo>
                  <a:pt x="1122707" y="1328489"/>
                </a:lnTo>
                <a:cubicBezTo>
                  <a:pt x="1122707" y="1332841"/>
                  <a:pt x="1123974" y="1336099"/>
                  <a:pt x="1126498" y="1338271"/>
                </a:cubicBezTo>
                <a:cubicBezTo>
                  <a:pt x="1129032" y="1340452"/>
                  <a:pt x="1132327" y="1341547"/>
                  <a:pt x="1136404" y="1341547"/>
                </a:cubicBezTo>
                <a:cubicBezTo>
                  <a:pt x="1139900" y="1341547"/>
                  <a:pt x="1143281" y="1341185"/>
                  <a:pt x="1146520" y="1340481"/>
                </a:cubicBezTo>
                <a:cubicBezTo>
                  <a:pt x="1149739" y="1339785"/>
                  <a:pt x="1152959" y="1338937"/>
                  <a:pt x="1156206" y="1337966"/>
                </a:cubicBezTo>
                <a:lnTo>
                  <a:pt x="1156206" y="1361350"/>
                </a:lnTo>
                <a:cubicBezTo>
                  <a:pt x="1152825" y="1362750"/>
                  <a:pt x="1148644" y="1363969"/>
                  <a:pt x="1143672" y="1365036"/>
                </a:cubicBezTo>
                <a:cubicBezTo>
                  <a:pt x="1138680" y="1366074"/>
                  <a:pt x="1133232" y="1366608"/>
                  <a:pt x="1127336" y="1366608"/>
                </a:cubicBezTo>
                <a:cubicBezTo>
                  <a:pt x="1120459" y="1366608"/>
                  <a:pt x="1114306" y="1365474"/>
                  <a:pt x="1108905" y="1363236"/>
                </a:cubicBezTo>
                <a:cubicBezTo>
                  <a:pt x="1103505" y="1360988"/>
                  <a:pt x="1099228" y="1357092"/>
                  <a:pt x="1096066" y="1351539"/>
                </a:cubicBezTo>
                <a:cubicBezTo>
                  <a:pt x="1092894" y="1346005"/>
                  <a:pt x="1091322" y="1338309"/>
                  <a:pt x="1091322" y="1328489"/>
                </a:cubicBezTo>
                <a:lnTo>
                  <a:pt x="1091322" y="1273082"/>
                </a:lnTo>
                <a:lnTo>
                  <a:pt x="1076377" y="1273082"/>
                </a:lnTo>
                <a:lnTo>
                  <a:pt x="1076377" y="1259813"/>
                </a:lnTo>
                <a:lnTo>
                  <a:pt x="1093637" y="1249269"/>
                </a:lnTo>
                <a:close/>
                <a:moveTo>
                  <a:pt x="884063" y="1225057"/>
                </a:moveTo>
                <a:lnTo>
                  <a:pt x="904065" y="1225057"/>
                </a:lnTo>
                <a:lnTo>
                  <a:pt x="904065" y="1249498"/>
                </a:lnTo>
                <a:lnTo>
                  <a:pt x="936289" y="1249498"/>
                </a:lnTo>
                <a:lnTo>
                  <a:pt x="936289" y="1273082"/>
                </a:lnTo>
                <a:lnTo>
                  <a:pt x="904065" y="1273082"/>
                </a:lnTo>
                <a:lnTo>
                  <a:pt x="904065" y="1328489"/>
                </a:lnTo>
                <a:cubicBezTo>
                  <a:pt x="904065" y="1332841"/>
                  <a:pt x="905332" y="1336099"/>
                  <a:pt x="907856" y="1338271"/>
                </a:cubicBezTo>
                <a:cubicBezTo>
                  <a:pt x="910390" y="1340452"/>
                  <a:pt x="913686" y="1341547"/>
                  <a:pt x="917762" y="1341547"/>
                </a:cubicBezTo>
                <a:cubicBezTo>
                  <a:pt x="921258" y="1341547"/>
                  <a:pt x="924639" y="1341185"/>
                  <a:pt x="927878" y="1340481"/>
                </a:cubicBezTo>
                <a:cubicBezTo>
                  <a:pt x="931097" y="1339785"/>
                  <a:pt x="934317" y="1338937"/>
                  <a:pt x="937565" y="1337966"/>
                </a:cubicBezTo>
                <a:lnTo>
                  <a:pt x="937565" y="1361350"/>
                </a:lnTo>
                <a:cubicBezTo>
                  <a:pt x="934183" y="1362750"/>
                  <a:pt x="930002" y="1363969"/>
                  <a:pt x="925030" y="1365036"/>
                </a:cubicBezTo>
                <a:cubicBezTo>
                  <a:pt x="920039" y="1366074"/>
                  <a:pt x="914591" y="1366608"/>
                  <a:pt x="908695" y="1366608"/>
                </a:cubicBezTo>
                <a:cubicBezTo>
                  <a:pt x="901818" y="1366608"/>
                  <a:pt x="895664" y="1365474"/>
                  <a:pt x="890264" y="1363236"/>
                </a:cubicBezTo>
                <a:cubicBezTo>
                  <a:pt x="884863" y="1360988"/>
                  <a:pt x="880586" y="1357092"/>
                  <a:pt x="877424" y="1351539"/>
                </a:cubicBezTo>
                <a:cubicBezTo>
                  <a:pt x="874252" y="1346005"/>
                  <a:pt x="872681" y="1338309"/>
                  <a:pt x="872681" y="1328489"/>
                </a:cubicBezTo>
                <a:lnTo>
                  <a:pt x="872681" y="1273082"/>
                </a:lnTo>
                <a:lnTo>
                  <a:pt x="857736" y="1273082"/>
                </a:lnTo>
                <a:lnTo>
                  <a:pt x="857736" y="1259813"/>
                </a:lnTo>
                <a:lnTo>
                  <a:pt x="874995" y="1249269"/>
                </a:lnTo>
                <a:close/>
                <a:moveTo>
                  <a:pt x="0" y="1214095"/>
                </a:moveTo>
                <a:lnTo>
                  <a:pt x="31814" y="1214095"/>
                </a:lnTo>
                <a:lnTo>
                  <a:pt x="31814" y="1306154"/>
                </a:lnTo>
                <a:cubicBezTo>
                  <a:pt x="31814" y="1318508"/>
                  <a:pt x="34328" y="1327214"/>
                  <a:pt x="39386" y="1332272"/>
                </a:cubicBezTo>
                <a:cubicBezTo>
                  <a:pt x="44444" y="1337330"/>
                  <a:pt x="51949" y="1339854"/>
                  <a:pt x="61932" y="1339854"/>
                </a:cubicBezTo>
                <a:cubicBezTo>
                  <a:pt x="72314" y="1339854"/>
                  <a:pt x="79877" y="1337120"/>
                  <a:pt x="84572" y="1331643"/>
                </a:cubicBezTo>
                <a:cubicBezTo>
                  <a:pt x="89268" y="1326166"/>
                  <a:pt x="91640" y="1317603"/>
                  <a:pt x="91640" y="1305945"/>
                </a:cubicBezTo>
                <a:lnTo>
                  <a:pt x="91640" y="1214095"/>
                </a:lnTo>
                <a:lnTo>
                  <a:pt x="123434" y="1214095"/>
                </a:lnTo>
                <a:lnTo>
                  <a:pt x="123434" y="1311412"/>
                </a:lnTo>
                <a:cubicBezTo>
                  <a:pt x="123434" y="1321814"/>
                  <a:pt x="121158" y="1331196"/>
                  <a:pt x="116596" y="1339539"/>
                </a:cubicBezTo>
                <a:cubicBezTo>
                  <a:pt x="112033" y="1347893"/>
                  <a:pt x="105146" y="1354494"/>
                  <a:pt x="95955" y="1359342"/>
                </a:cubicBezTo>
                <a:cubicBezTo>
                  <a:pt x="86754" y="1364190"/>
                  <a:pt x="75133" y="1366609"/>
                  <a:pt x="61093" y="1366609"/>
                </a:cubicBezTo>
                <a:cubicBezTo>
                  <a:pt x="41158" y="1366609"/>
                  <a:pt x="25984" y="1361514"/>
                  <a:pt x="15592" y="1351331"/>
                </a:cubicBezTo>
                <a:cubicBezTo>
                  <a:pt x="5191" y="1341149"/>
                  <a:pt x="0" y="1327709"/>
                  <a:pt x="0" y="1311003"/>
                </a:cubicBezTo>
                <a:close/>
                <a:moveTo>
                  <a:pt x="1028548" y="1206089"/>
                </a:moveTo>
                <a:cubicBezTo>
                  <a:pt x="1032472" y="1206089"/>
                  <a:pt x="1035882" y="1207194"/>
                  <a:pt x="1038768" y="1209366"/>
                </a:cubicBezTo>
                <a:cubicBezTo>
                  <a:pt x="1041644" y="1211547"/>
                  <a:pt x="1043083" y="1215091"/>
                  <a:pt x="1043083" y="1219996"/>
                </a:cubicBezTo>
                <a:cubicBezTo>
                  <a:pt x="1043083" y="1224644"/>
                  <a:pt x="1041644" y="1228083"/>
                  <a:pt x="1038768" y="1230331"/>
                </a:cubicBezTo>
                <a:cubicBezTo>
                  <a:pt x="1035882" y="1232579"/>
                  <a:pt x="1032472" y="1233693"/>
                  <a:pt x="1028548" y="1233693"/>
                </a:cubicBezTo>
                <a:cubicBezTo>
                  <a:pt x="1024490" y="1233693"/>
                  <a:pt x="1021042" y="1232579"/>
                  <a:pt x="1018232" y="1230331"/>
                </a:cubicBezTo>
                <a:cubicBezTo>
                  <a:pt x="1015422" y="1228083"/>
                  <a:pt x="1014012" y="1224644"/>
                  <a:pt x="1014012" y="1219996"/>
                </a:cubicBezTo>
                <a:cubicBezTo>
                  <a:pt x="1014012" y="1215091"/>
                  <a:pt x="1015422" y="1211547"/>
                  <a:pt x="1018232" y="1209366"/>
                </a:cubicBezTo>
                <a:cubicBezTo>
                  <a:pt x="1021042" y="1207194"/>
                  <a:pt x="1024490" y="1206089"/>
                  <a:pt x="1028548" y="1206089"/>
                </a:cubicBezTo>
                <a:close/>
                <a:moveTo>
                  <a:pt x="986847" y="1206089"/>
                </a:moveTo>
                <a:cubicBezTo>
                  <a:pt x="990771" y="1206089"/>
                  <a:pt x="994181" y="1207194"/>
                  <a:pt x="997058" y="1209366"/>
                </a:cubicBezTo>
                <a:cubicBezTo>
                  <a:pt x="999935" y="1211547"/>
                  <a:pt x="1001382" y="1215091"/>
                  <a:pt x="1001382" y="1219996"/>
                </a:cubicBezTo>
                <a:cubicBezTo>
                  <a:pt x="1001382" y="1224644"/>
                  <a:pt x="999935" y="1228083"/>
                  <a:pt x="997058" y="1230331"/>
                </a:cubicBezTo>
                <a:cubicBezTo>
                  <a:pt x="994181" y="1232579"/>
                  <a:pt x="990771" y="1233693"/>
                  <a:pt x="986847" y="1233693"/>
                </a:cubicBezTo>
                <a:cubicBezTo>
                  <a:pt x="982913" y="1233693"/>
                  <a:pt x="979541" y="1232579"/>
                  <a:pt x="976732" y="1230331"/>
                </a:cubicBezTo>
                <a:cubicBezTo>
                  <a:pt x="973922" y="1228083"/>
                  <a:pt x="972531" y="1224644"/>
                  <a:pt x="972531" y="1219996"/>
                </a:cubicBezTo>
                <a:cubicBezTo>
                  <a:pt x="972531" y="1215091"/>
                  <a:pt x="973922" y="1211547"/>
                  <a:pt x="976732" y="1209366"/>
                </a:cubicBezTo>
                <a:cubicBezTo>
                  <a:pt x="979541" y="1207194"/>
                  <a:pt x="982913" y="1206089"/>
                  <a:pt x="986847" y="1206089"/>
                </a:cubicBezTo>
                <a:close/>
                <a:moveTo>
                  <a:pt x="820859" y="1204414"/>
                </a:moveTo>
                <a:cubicBezTo>
                  <a:pt x="825488" y="1204414"/>
                  <a:pt x="829498" y="1205509"/>
                  <a:pt x="832860" y="1207691"/>
                </a:cubicBezTo>
                <a:cubicBezTo>
                  <a:pt x="836232" y="1209862"/>
                  <a:pt x="837918" y="1213891"/>
                  <a:pt x="837918" y="1219787"/>
                </a:cubicBezTo>
                <a:cubicBezTo>
                  <a:pt x="837918" y="1225550"/>
                  <a:pt x="836232" y="1229560"/>
                  <a:pt x="832860" y="1231808"/>
                </a:cubicBezTo>
                <a:cubicBezTo>
                  <a:pt x="829498" y="1234056"/>
                  <a:pt x="825488" y="1235170"/>
                  <a:pt x="820859" y="1235170"/>
                </a:cubicBezTo>
                <a:cubicBezTo>
                  <a:pt x="816077" y="1235170"/>
                  <a:pt x="812048" y="1234056"/>
                  <a:pt x="808762" y="1231808"/>
                </a:cubicBezTo>
                <a:cubicBezTo>
                  <a:pt x="805447" y="1229560"/>
                  <a:pt x="803809" y="1225550"/>
                  <a:pt x="803809" y="1219787"/>
                </a:cubicBezTo>
                <a:cubicBezTo>
                  <a:pt x="803809" y="1213891"/>
                  <a:pt x="805447" y="1209862"/>
                  <a:pt x="808762" y="1207691"/>
                </a:cubicBezTo>
                <a:cubicBezTo>
                  <a:pt x="812048" y="1205509"/>
                  <a:pt x="816077" y="1204414"/>
                  <a:pt x="820859" y="1204414"/>
                </a:cubicBezTo>
                <a:close/>
                <a:moveTo>
                  <a:pt x="311957" y="1204414"/>
                </a:moveTo>
                <a:cubicBezTo>
                  <a:pt x="316586" y="1204414"/>
                  <a:pt x="320596" y="1205509"/>
                  <a:pt x="323959" y="1207691"/>
                </a:cubicBezTo>
                <a:cubicBezTo>
                  <a:pt x="327331" y="1209862"/>
                  <a:pt x="329016" y="1213891"/>
                  <a:pt x="329016" y="1219787"/>
                </a:cubicBezTo>
                <a:cubicBezTo>
                  <a:pt x="329016" y="1225550"/>
                  <a:pt x="327331" y="1229560"/>
                  <a:pt x="323959" y="1231808"/>
                </a:cubicBezTo>
                <a:cubicBezTo>
                  <a:pt x="320596" y="1234056"/>
                  <a:pt x="316586" y="1235170"/>
                  <a:pt x="311957" y="1235170"/>
                </a:cubicBezTo>
                <a:cubicBezTo>
                  <a:pt x="307176" y="1235170"/>
                  <a:pt x="303147" y="1234056"/>
                  <a:pt x="299860" y="1231808"/>
                </a:cubicBezTo>
                <a:cubicBezTo>
                  <a:pt x="296546" y="1229560"/>
                  <a:pt x="294907" y="1225550"/>
                  <a:pt x="294907" y="1219787"/>
                </a:cubicBezTo>
                <a:cubicBezTo>
                  <a:pt x="294907" y="1213891"/>
                  <a:pt x="296546" y="1209862"/>
                  <a:pt x="299860" y="1207691"/>
                </a:cubicBezTo>
                <a:cubicBezTo>
                  <a:pt x="303147" y="1205509"/>
                  <a:pt x="307176" y="1204414"/>
                  <a:pt x="311957" y="1204414"/>
                </a:cubicBezTo>
                <a:close/>
                <a:moveTo>
                  <a:pt x="498587" y="809418"/>
                </a:moveTo>
                <a:cubicBezTo>
                  <a:pt x="442199" y="806941"/>
                  <a:pt x="396784" y="887589"/>
                  <a:pt x="382239" y="936138"/>
                </a:cubicBezTo>
                <a:cubicBezTo>
                  <a:pt x="378239" y="949511"/>
                  <a:pt x="369714" y="986630"/>
                  <a:pt x="366628" y="998860"/>
                </a:cubicBezTo>
                <a:cubicBezTo>
                  <a:pt x="387992" y="1004061"/>
                  <a:pt x="444628" y="1015444"/>
                  <a:pt x="505455" y="1012757"/>
                </a:cubicBezTo>
                <a:cubicBezTo>
                  <a:pt x="515961" y="943272"/>
                  <a:pt x="531543" y="858519"/>
                  <a:pt x="536887" y="830316"/>
                </a:cubicBezTo>
                <a:lnTo>
                  <a:pt x="536868" y="830306"/>
                </a:lnTo>
                <a:cubicBezTo>
                  <a:pt x="523819" y="817638"/>
                  <a:pt x="510589" y="809894"/>
                  <a:pt x="498587" y="809418"/>
                </a:cubicBezTo>
                <a:close/>
                <a:moveTo>
                  <a:pt x="55989" y="805169"/>
                </a:moveTo>
                <a:lnTo>
                  <a:pt x="33805" y="822648"/>
                </a:lnTo>
                <a:cubicBezTo>
                  <a:pt x="42539" y="836764"/>
                  <a:pt x="58418" y="856881"/>
                  <a:pt x="76496" y="875426"/>
                </a:cubicBezTo>
                <a:cubicBezTo>
                  <a:pt x="82325" y="868863"/>
                  <a:pt x="91698" y="858043"/>
                  <a:pt x="97175" y="852233"/>
                </a:cubicBezTo>
                <a:cubicBezTo>
                  <a:pt x="82992" y="838098"/>
                  <a:pt x="66447" y="818428"/>
                  <a:pt x="55989" y="805169"/>
                </a:cubicBezTo>
                <a:close/>
                <a:moveTo>
                  <a:pt x="280760" y="793873"/>
                </a:moveTo>
                <a:cubicBezTo>
                  <a:pt x="274616" y="816752"/>
                  <a:pt x="267139" y="841650"/>
                  <a:pt x="257366" y="868682"/>
                </a:cubicBezTo>
                <a:cubicBezTo>
                  <a:pt x="264072" y="905887"/>
                  <a:pt x="284646" y="932338"/>
                  <a:pt x="292323" y="938796"/>
                </a:cubicBezTo>
                <a:cubicBezTo>
                  <a:pt x="301534" y="939263"/>
                  <a:pt x="332480" y="932319"/>
                  <a:pt x="367247" y="900086"/>
                </a:cubicBezTo>
                <a:cubicBezTo>
                  <a:pt x="376191" y="872949"/>
                  <a:pt x="386478" y="844870"/>
                  <a:pt x="398660" y="818590"/>
                </a:cubicBezTo>
                <a:lnTo>
                  <a:pt x="398670" y="818571"/>
                </a:lnTo>
                <a:cubicBezTo>
                  <a:pt x="373657" y="816333"/>
                  <a:pt x="330042" y="810246"/>
                  <a:pt x="280760" y="793873"/>
                </a:cubicBezTo>
                <a:close/>
                <a:moveTo>
                  <a:pt x="212037" y="791444"/>
                </a:moveTo>
                <a:cubicBezTo>
                  <a:pt x="194416" y="794178"/>
                  <a:pt x="156744" y="823143"/>
                  <a:pt x="116349" y="868501"/>
                </a:cubicBezTo>
                <a:cubicBezTo>
                  <a:pt x="130884" y="882684"/>
                  <a:pt x="165764" y="914926"/>
                  <a:pt x="201312" y="934405"/>
                </a:cubicBezTo>
                <a:cubicBezTo>
                  <a:pt x="211608" y="912173"/>
                  <a:pt x="221219" y="888485"/>
                  <a:pt x="227991" y="866920"/>
                </a:cubicBezTo>
                <a:lnTo>
                  <a:pt x="227953" y="866673"/>
                </a:lnTo>
                <a:lnTo>
                  <a:pt x="228077" y="866653"/>
                </a:lnTo>
                <a:cubicBezTo>
                  <a:pt x="236383" y="840145"/>
                  <a:pt x="240355" y="816885"/>
                  <a:pt x="235849" y="803655"/>
                </a:cubicBezTo>
                <a:cubicBezTo>
                  <a:pt x="231535" y="790996"/>
                  <a:pt x="221781" y="789930"/>
                  <a:pt x="212037" y="791444"/>
                </a:cubicBezTo>
                <a:close/>
                <a:moveTo>
                  <a:pt x="885797" y="776071"/>
                </a:moveTo>
                <a:lnTo>
                  <a:pt x="885769" y="776109"/>
                </a:lnTo>
                <a:cubicBezTo>
                  <a:pt x="791614" y="926394"/>
                  <a:pt x="623545" y="977658"/>
                  <a:pt x="623545" y="977658"/>
                </a:cubicBezTo>
                <a:cubicBezTo>
                  <a:pt x="623545" y="977658"/>
                  <a:pt x="591056" y="893362"/>
                  <a:pt x="559166" y="856414"/>
                </a:cubicBezTo>
                <a:cubicBezTo>
                  <a:pt x="551270" y="899391"/>
                  <a:pt x="536925" y="979582"/>
                  <a:pt x="528486" y="1039313"/>
                </a:cubicBezTo>
                <a:cubicBezTo>
                  <a:pt x="588322" y="1032817"/>
                  <a:pt x="783423" y="990736"/>
                  <a:pt x="911724" y="797264"/>
                </a:cubicBezTo>
                <a:close/>
                <a:moveTo>
                  <a:pt x="347035" y="617898"/>
                </a:moveTo>
                <a:cubicBezTo>
                  <a:pt x="257528" y="643073"/>
                  <a:pt x="108262" y="737428"/>
                  <a:pt x="65009" y="772394"/>
                </a:cubicBezTo>
                <a:cubicBezTo>
                  <a:pt x="75096" y="786177"/>
                  <a:pt x="94413" y="812780"/>
                  <a:pt x="114768" y="833125"/>
                </a:cubicBezTo>
                <a:cubicBezTo>
                  <a:pt x="199931" y="752439"/>
                  <a:pt x="227610" y="761497"/>
                  <a:pt x="238145" y="764784"/>
                </a:cubicBezTo>
                <a:cubicBezTo>
                  <a:pt x="246937" y="767517"/>
                  <a:pt x="253090" y="775471"/>
                  <a:pt x="256785" y="785386"/>
                </a:cubicBezTo>
                <a:lnTo>
                  <a:pt x="257814" y="785481"/>
                </a:lnTo>
                <a:cubicBezTo>
                  <a:pt x="266434" y="751210"/>
                  <a:pt x="292304" y="662542"/>
                  <a:pt x="347501" y="618651"/>
                </a:cubicBezTo>
                <a:close/>
                <a:moveTo>
                  <a:pt x="620097" y="588666"/>
                </a:moveTo>
                <a:cubicBezTo>
                  <a:pt x="591913" y="617975"/>
                  <a:pt x="527629" y="656951"/>
                  <a:pt x="448952" y="658189"/>
                </a:cubicBezTo>
                <a:cubicBezTo>
                  <a:pt x="410852" y="659047"/>
                  <a:pt x="391707" y="644854"/>
                  <a:pt x="391707" y="644854"/>
                </a:cubicBezTo>
                <a:lnTo>
                  <a:pt x="392278" y="611298"/>
                </a:lnTo>
                <a:cubicBezTo>
                  <a:pt x="332157" y="650360"/>
                  <a:pt x="306611" y="704147"/>
                  <a:pt x="287713" y="768079"/>
                </a:cubicBezTo>
                <a:cubicBezTo>
                  <a:pt x="343149" y="786720"/>
                  <a:pt x="391688" y="791549"/>
                  <a:pt x="411424" y="792787"/>
                </a:cubicBezTo>
                <a:lnTo>
                  <a:pt x="411424" y="792777"/>
                </a:lnTo>
                <a:cubicBezTo>
                  <a:pt x="434665" y="749439"/>
                  <a:pt x="463392" y="712682"/>
                  <a:pt x="500959" y="699147"/>
                </a:cubicBezTo>
                <a:cubicBezTo>
                  <a:pt x="577568" y="671534"/>
                  <a:pt x="621107" y="589514"/>
                  <a:pt x="621107" y="589514"/>
                </a:cubicBezTo>
                <a:close/>
                <a:moveTo>
                  <a:pt x="658693" y="560177"/>
                </a:moveTo>
                <a:cubicBezTo>
                  <a:pt x="643929" y="600944"/>
                  <a:pt x="609306" y="682811"/>
                  <a:pt x="511674" y="721959"/>
                </a:cubicBezTo>
                <a:cubicBezTo>
                  <a:pt x="481956" y="733865"/>
                  <a:pt x="450010" y="768879"/>
                  <a:pt x="430998" y="812732"/>
                </a:cubicBezTo>
                <a:lnTo>
                  <a:pt x="432512" y="813237"/>
                </a:lnTo>
                <a:cubicBezTo>
                  <a:pt x="446371" y="797188"/>
                  <a:pt x="469717" y="778680"/>
                  <a:pt x="495539" y="778871"/>
                </a:cubicBezTo>
                <a:cubicBezTo>
                  <a:pt x="559538" y="779443"/>
                  <a:pt x="620307" y="901458"/>
                  <a:pt x="638785" y="943844"/>
                </a:cubicBezTo>
                <a:cubicBezTo>
                  <a:pt x="757762" y="891056"/>
                  <a:pt x="841125" y="813399"/>
                  <a:pt x="879292" y="732389"/>
                </a:cubicBezTo>
                <a:cubicBezTo>
                  <a:pt x="809759" y="656094"/>
                  <a:pt x="703936" y="588371"/>
                  <a:pt x="658693" y="560177"/>
                </a:cubicBezTo>
                <a:close/>
                <a:moveTo>
                  <a:pt x="359520" y="295985"/>
                </a:moveTo>
                <a:cubicBezTo>
                  <a:pt x="376432" y="295487"/>
                  <a:pt x="398103" y="299224"/>
                  <a:pt x="417767" y="315864"/>
                </a:cubicBezTo>
                <a:lnTo>
                  <a:pt x="411262" y="329637"/>
                </a:lnTo>
                <a:cubicBezTo>
                  <a:pt x="411262" y="329637"/>
                  <a:pt x="387154" y="319740"/>
                  <a:pt x="378991" y="320750"/>
                </a:cubicBezTo>
                <a:lnTo>
                  <a:pt x="378610" y="322331"/>
                </a:lnTo>
                <a:cubicBezTo>
                  <a:pt x="383820" y="328913"/>
                  <a:pt x="381067" y="338219"/>
                  <a:pt x="375867" y="342086"/>
                </a:cubicBezTo>
                <a:lnTo>
                  <a:pt x="357884" y="344353"/>
                </a:lnTo>
                <a:lnTo>
                  <a:pt x="352073" y="328218"/>
                </a:lnTo>
                <a:lnTo>
                  <a:pt x="350216" y="323103"/>
                </a:lnTo>
                <a:cubicBezTo>
                  <a:pt x="345111" y="324750"/>
                  <a:pt x="342177" y="326589"/>
                  <a:pt x="341634" y="327008"/>
                </a:cubicBezTo>
                <a:lnTo>
                  <a:pt x="329833" y="301509"/>
                </a:lnTo>
                <a:cubicBezTo>
                  <a:pt x="330457" y="301214"/>
                  <a:pt x="342608" y="296483"/>
                  <a:pt x="359520" y="295985"/>
                </a:cubicBezTo>
                <a:close/>
                <a:moveTo>
                  <a:pt x="333281" y="229802"/>
                </a:moveTo>
                <a:cubicBezTo>
                  <a:pt x="327585" y="242328"/>
                  <a:pt x="319260" y="258644"/>
                  <a:pt x="316021" y="268579"/>
                </a:cubicBezTo>
                <a:cubicBezTo>
                  <a:pt x="309744" y="287848"/>
                  <a:pt x="315602" y="311670"/>
                  <a:pt x="315602" y="311670"/>
                </a:cubicBezTo>
                <a:cubicBezTo>
                  <a:pt x="315602" y="311670"/>
                  <a:pt x="293599" y="359676"/>
                  <a:pt x="272073" y="402348"/>
                </a:cubicBezTo>
                <a:cubicBezTo>
                  <a:pt x="265596" y="415206"/>
                  <a:pt x="265224" y="423674"/>
                  <a:pt x="266939" y="426913"/>
                </a:cubicBezTo>
                <a:cubicBezTo>
                  <a:pt x="267891" y="428722"/>
                  <a:pt x="269444" y="430189"/>
                  <a:pt x="272768" y="430951"/>
                </a:cubicBezTo>
                <a:cubicBezTo>
                  <a:pt x="276083" y="431704"/>
                  <a:pt x="301124" y="426351"/>
                  <a:pt x="301124" y="426351"/>
                </a:cubicBezTo>
                <a:cubicBezTo>
                  <a:pt x="301124" y="426351"/>
                  <a:pt x="309840" y="431799"/>
                  <a:pt x="307325" y="460364"/>
                </a:cubicBezTo>
                <a:cubicBezTo>
                  <a:pt x="328861" y="464889"/>
                  <a:pt x="346730" y="463975"/>
                  <a:pt x="367294" y="460069"/>
                </a:cubicBezTo>
                <a:lnTo>
                  <a:pt x="370476" y="476071"/>
                </a:lnTo>
                <a:cubicBezTo>
                  <a:pt x="348635" y="484625"/>
                  <a:pt x="328823" y="487616"/>
                  <a:pt x="317507" y="488349"/>
                </a:cubicBezTo>
                <a:cubicBezTo>
                  <a:pt x="320936" y="492845"/>
                  <a:pt x="326785" y="499579"/>
                  <a:pt x="326785" y="499579"/>
                </a:cubicBezTo>
                <a:cubicBezTo>
                  <a:pt x="326785" y="499579"/>
                  <a:pt x="325603" y="512361"/>
                  <a:pt x="325508" y="517505"/>
                </a:cubicBezTo>
                <a:cubicBezTo>
                  <a:pt x="325137" y="538793"/>
                  <a:pt x="340101" y="546632"/>
                  <a:pt x="352835" y="545137"/>
                </a:cubicBezTo>
                <a:cubicBezTo>
                  <a:pt x="388640" y="540936"/>
                  <a:pt x="453810" y="520839"/>
                  <a:pt x="483442" y="465975"/>
                </a:cubicBezTo>
                <a:lnTo>
                  <a:pt x="497920" y="474833"/>
                </a:lnTo>
                <a:cubicBezTo>
                  <a:pt x="477241" y="513028"/>
                  <a:pt x="446666" y="537698"/>
                  <a:pt x="416281" y="552843"/>
                </a:cubicBezTo>
                <a:lnTo>
                  <a:pt x="417329" y="627805"/>
                </a:lnTo>
                <a:cubicBezTo>
                  <a:pt x="480766" y="648855"/>
                  <a:pt x="581826" y="603897"/>
                  <a:pt x="633842" y="546175"/>
                </a:cubicBezTo>
                <a:cubicBezTo>
                  <a:pt x="599419" y="527154"/>
                  <a:pt x="591599" y="489435"/>
                  <a:pt x="592361" y="461431"/>
                </a:cubicBezTo>
                <a:cubicBezTo>
                  <a:pt x="582531" y="458650"/>
                  <a:pt x="554261" y="441591"/>
                  <a:pt x="537535" y="414940"/>
                </a:cubicBezTo>
                <a:cubicBezTo>
                  <a:pt x="531363" y="420798"/>
                  <a:pt x="517389" y="431170"/>
                  <a:pt x="502264" y="429265"/>
                </a:cubicBezTo>
                <a:cubicBezTo>
                  <a:pt x="493062" y="428103"/>
                  <a:pt x="485719" y="423017"/>
                  <a:pt x="480004" y="414635"/>
                </a:cubicBezTo>
                <a:lnTo>
                  <a:pt x="487624" y="402062"/>
                </a:lnTo>
                <a:cubicBezTo>
                  <a:pt x="493910" y="407967"/>
                  <a:pt x="500644" y="407282"/>
                  <a:pt x="503435" y="407110"/>
                </a:cubicBezTo>
                <a:cubicBezTo>
                  <a:pt x="512894" y="406520"/>
                  <a:pt x="522219" y="398109"/>
                  <a:pt x="527010" y="390442"/>
                </a:cubicBezTo>
                <a:cubicBezTo>
                  <a:pt x="534849" y="377907"/>
                  <a:pt x="556042" y="335396"/>
                  <a:pt x="528200" y="324338"/>
                </a:cubicBezTo>
                <a:cubicBezTo>
                  <a:pt x="508522" y="316518"/>
                  <a:pt x="487433" y="343102"/>
                  <a:pt x="487433" y="343102"/>
                </a:cubicBezTo>
                <a:lnTo>
                  <a:pt x="460763" y="335768"/>
                </a:lnTo>
                <a:cubicBezTo>
                  <a:pt x="462144" y="307126"/>
                  <a:pt x="454896" y="260816"/>
                  <a:pt x="424044" y="247728"/>
                </a:cubicBezTo>
                <a:cubicBezTo>
                  <a:pt x="388183" y="232526"/>
                  <a:pt x="333690" y="229859"/>
                  <a:pt x="333281" y="229802"/>
                </a:cubicBezTo>
                <a:close/>
                <a:moveTo>
                  <a:pt x="434203" y="166755"/>
                </a:moveTo>
                <a:cubicBezTo>
                  <a:pt x="414841" y="166562"/>
                  <a:pt x="394407" y="167878"/>
                  <a:pt x="372952" y="171081"/>
                </a:cubicBezTo>
                <a:cubicBezTo>
                  <a:pt x="366666" y="175367"/>
                  <a:pt x="355388" y="186768"/>
                  <a:pt x="346054" y="205152"/>
                </a:cubicBezTo>
                <a:cubicBezTo>
                  <a:pt x="377391" y="209438"/>
                  <a:pt x="414386" y="214134"/>
                  <a:pt x="433712" y="223087"/>
                </a:cubicBezTo>
                <a:cubicBezTo>
                  <a:pt x="473174" y="241413"/>
                  <a:pt x="483776" y="293344"/>
                  <a:pt x="481842" y="316709"/>
                </a:cubicBezTo>
                <a:lnTo>
                  <a:pt x="483271" y="317128"/>
                </a:lnTo>
                <a:cubicBezTo>
                  <a:pt x="496377" y="301830"/>
                  <a:pt x="516503" y="291582"/>
                  <a:pt x="539802" y="301964"/>
                </a:cubicBezTo>
                <a:cubicBezTo>
                  <a:pt x="554661" y="308536"/>
                  <a:pt x="561995" y="317442"/>
                  <a:pt x="565805" y="331158"/>
                </a:cubicBezTo>
                <a:cubicBezTo>
                  <a:pt x="570472" y="347827"/>
                  <a:pt x="566557" y="369734"/>
                  <a:pt x="553699" y="393070"/>
                </a:cubicBezTo>
                <a:cubicBezTo>
                  <a:pt x="560271" y="404786"/>
                  <a:pt x="577235" y="431504"/>
                  <a:pt x="608829" y="441591"/>
                </a:cubicBezTo>
                <a:cubicBezTo>
                  <a:pt x="628451" y="433304"/>
                  <a:pt x="697269" y="369620"/>
                  <a:pt x="665646" y="263416"/>
                </a:cubicBezTo>
                <a:cubicBezTo>
                  <a:pt x="652728" y="243414"/>
                  <a:pt x="569735" y="168105"/>
                  <a:pt x="434203" y="166755"/>
                </a:cubicBezTo>
                <a:close/>
                <a:moveTo>
                  <a:pt x="515050" y="25991"/>
                </a:moveTo>
                <a:cubicBezTo>
                  <a:pt x="488319" y="24434"/>
                  <a:pt x="459568" y="25315"/>
                  <a:pt x="428978" y="29101"/>
                </a:cubicBezTo>
                <a:cubicBezTo>
                  <a:pt x="427083" y="42979"/>
                  <a:pt x="424883" y="60172"/>
                  <a:pt x="439056" y="93976"/>
                </a:cubicBezTo>
                <a:lnTo>
                  <a:pt x="420196" y="97681"/>
                </a:lnTo>
                <a:cubicBezTo>
                  <a:pt x="401718" y="64706"/>
                  <a:pt x="399813" y="47780"/>
                  <a:pt x="400546" y="31635"/>
                </a:cubicBezTo>
                <a:cubicBezTo>
                  <a:pt x="359836" y="33454"/>
                  <a:pt x="321689" y="38321"/>
                  <a:pt x="287342" y="49637"/>
                </a:cubicBezTo>
                <a:cubicBezTo>
                  <a:pt x="242393" y="64448"/>
                  <a:pt x="204093" y="90175"/>
                  <a:pt x="169784" y="122560"/>
                </a:cubicBezTo>
                <a:cubicBezTo>
                  <a:pt x="181643" y="136334"/>
                  <a:pt x="201521" y="155498"/>
                  <a:pt x="240050" y="169966"/>
                </a:cubicBezTo>
                <a:lnTo>
                  <a:pt x="231115" y="187064"/>
                </a:lnTo>
                <a:cubicBezTo>
                  <a:pt x="193730" y="173033"/>
                  <a:pt x="165602" y="156822"/>
                  <a:pt x="147257" y="138801"/>
                </a:cubicBezTo>
                <a:cubicBezTo>
                  <a:pt x="96613" y="171062"/>
                  <a:pt x="69857" y="218582"/>
                  <a:pt x="67028" y="260501"/>
                </a:cubicBezTo>
                <a:cubicBezTo>
                  <a:pt x="64790" y="293677"/>
                  <a:pt x="75506" y="322071"/>
                  <a:pt x="93698" y="334244"/>
                </a:cubicBezTo>
                <a:cubicBezTo>
                  <a:pt x="119663" y="351608"/>
                  <a:pt x="168108" y="329310"/>
                  <a:pt x="211361" y="296811"/>
                </a:cubicBezTo>
                <a:lnTo>
                  <a:pt x="222562" y="311155"/>
                </a:lnTo>
                <a:cubicBezTo>
                  <a:pt x="186729" y="339407"/>
                  <a:pt x="159316" y="354332"/>
                  <a:pt x="137780" y="360752"/>
                </a:cubicBezTo>
                <a:cubicBezTo>
                  <a:pt x="172984" y="404700"/>
                  <a:pt x="232049" y="388746"/>
                  <a:pt x="250108" y="383888"/>
                </a:cubicBezTo>
                <a:cubicBezTo>
                  <a:pt x="267615" y="350379"/>
                  <a:pt x="281960" y="322814"/>
                  <a:pt x="288456" y="308917"/>
                </a:cubicBezTo>
                <a:cubicBezTo>
                  <a:pt x="287027" y="299583"/>
                  <a:pt x="284855" y="275970"/>
                  <a:pt x="291142" y="257873"/>
                </a:cubicBezTo>
                <a:cubicBezTo>
                  <a:pt x="295905" y="244252"/>
                  <a:pt x="314850" y="202066"/>
                  <a:pt x="335386" y="176643"/>
                </a:cubicBezTo>
                <a:lnTo>
                  <a:pt x="335081" y="176081"/>
                </a:lnTo>
                <a:cubicBezTo>
                  <a:pt x="335081" y="176081"/>
                  <a:pt x="308296" y="181368"/>
                  <a:pt x="293885" y="185463"/>
                </a:cubicBezTo>
                <a:lnTo>
                  <a:pt x="288170" y="170033"/>
                </a:lnTo>
                <a:cubicBezTo>
                  <a:pt x="314793" y="159651"/>
                  <a:pt x="413519" y="125418"/>
                  <a:pt x="536582" y="157651"/>
                </a:cubicBezTo>
                <a:cubicBezTo>
                  <a:pt x="647596" y="186721"/>
                  <a:pt x="685839" y="250614"/>
                  <a:pt x="685839" y="250614"/>
                </a:cubicBezTo>
                <a:cubicBezTo>
                  <a:pt x="686106" y="251224"/>
                  <a:pt x="713433" y="321261"/>
                  <a:pt x="683467" y="389822"/>
                </a:cubicBezTo>
                <a:cubicBezTo>
                  <a:pt x="726444" y="392413"/>
                  <a:pt x="787233" y="379850"/>
                  <a:pt x="797805" y="331558"/>
                </a:cubicBezTo>
                <a:lnTo>
                  <a:pt x="797758" y="331577"/>
                </a:lnTo>
                <a:lnTo>
                  <a:pt x="797472" y="331672"/>
                </a:lnTo>
                <a:lnTo>
                  <a:pt x="797472" y="331577"/>
                </a:lnTo>
                <a:lnTo>
                  <a:pt x="796329" y="330720"/>
                </a:lnTo>
                <a:cubicBezTo>
                  <a:pt x="773221" y="343874"/>
                  <a:pt x="743370" y="338626"/>
                  <a:pt x="735750" y="337101"/>
                </a:cubicBezTo>
                <a:lnTo>
                  <a:pt x="739179" y="319671"/>
                </a:lnTo>
                <a:cubicBezTo>
                  <a:pt x="768287" y="325376"/>
                  <a:pt x="793519" y="310031"/>
                  <a:pt x="805273" y="297706"/>
                </a:cubicBezTo>
                <a:cubicBezTo>
                  <a:pt x="819951" y="282314"/>
                  <a:pt x="824228" y="261501"/>
                  <a:pt x="823199" y="241004"/>
                </a:cubicBezTo>
                <a:cubicBezTo>
                  <a:pt x="820141" y="179949"/>
                  <a:pt x="764096" y="137467"/>
                  <a:pt x="736598" y="120132"/>
                </a:cubicBezTo>
                <a:cubicBezTo>
                  <a:pt x="728540" y="133505"/>
                  <a:pt x="712061" y="151383"/>
                  <a:pt x="678257" y="165070"/>
                </a:cubicBezTo>
                <a:lnTo>
                  <a:pt x="664303" y="153831"/>
                </a:lnTo>
                <a:cubicBezTo>
                  <a:pt x="694335" y="135105"/>
                  <a:pt x="707451" y="115312"/>
                  <a:pt x="713138" y="103253"/>
                </a:cubicBezTo>
                <a:cubicBezTo>
                  <a:pt x="685201" y="77564"/>
                  <a:pt x="643481" y="51951"/>
                  <a:pt x="588998" y="37512"/>
                </a:cubicBezTo>
                <a:cubicBezTo>
                  <a:pt x="566491" y="31545"/>
                  <a:pt x="541781" y="27549"/>
                  <a:pt x="515050" y="25991"/>
                </a:cubicBezTo>
                <a:close/>
                <a:moveTo>
                  <a:pt x="504384" y="146"/>
                </a:moveTo>
                <a:cubicBezTo>
                  <a:pt x="595551" y="2521"/>
                  <a:pt x="683124" y="33702"/>
                  <a:pt x="738931" y="90852"/>
                </a:cubicBezTo>
                <a:cubicBezTo>
                  <a:pt x="799891" y="130742"/>
                  <a:pt x="841430" y="163861"/>
                  <a:pt x="850545" y="236527"/>
                </a:cubicBezTo>
                <a:cubicBezTo>
                  <a:pt x="853736" y="262006"/>
                  <a:pt x="845754" y="290429"/>
                  <a:pt x="828019" y="312498"/>
                </a:cubicBezTo>
                <a:cubicBezTo>
                  <a:pt x="824656" y="400243"/>
                  <a:pt x="737588" y="419074"/>
                  <a:pt x="671866" y="411511"/>
                </a:cubicBezTo>
                <a:cubicBezTo>
                  <a:pt x="659255" y="438905"/>
                  <a:pt x="626213" y="460069"/>
                  <a:pt x="617640" y="464832"/>
                </a:cubicBezTo>
                <a:cubicBezTo>
                  <a:pt x="616897" y="490511"/>
                  <a:pt x="620659" y="504913"/>
                  <a:pt x="636738" y="518410"/>
                </a:cubicBezTo>
                <a:cubicBezTo>
                  <a:pt x="646148" y="526306"/>
                  <a:pt x="680438" y="546480"/>
                  <a:pt x="680438" y="546480"/>
                </a:cubicBezTo>
                <a:cubicBezTo>
                  <a:pt x="817598" y="625480"/>
                  <a:pt x="911391" y="729027"/>
                  <a:pt x="911391" y="729027"/>
                </a:cubicBezTo>
                <a:cubicBezTo>
                  <a:pt x="910915" y="730170"/>
                  <a:pt x="905009" y="741533"/>
                  <a:pt x="899961" y="751344"/>
                </a:cubicBezTo>
                <a:lnTo>
                  <a:pt x="899951" y="751363"/>
                </a:lnTo>
                <a:lnTo>
                  <a:pt x="943347" y="791482"/>
                </a:lnTo>
                <a:cubicBezTo>
                  <a:pt x="943347" y="791482"/>
                  <a:pt x="832057" y="1037294"/>
                  <a:pt x="497587" y="1068231"/>
                </a:cubicBezTo>
                <a:cubicBezTo>
                  <a:pt x="497587" y="1068231"/>
                  <a:pt x="501025" y="1041752"/>
                  <a:pt x="501730" y="1036694"/>
                </a:cubicBezTo>
                <a:cubicBezTo>
                  <a:pt x="452515" y="1040323"/>
                  <a:pt x="386621" y="1030569"/>
                  <a:pt x="360389" y="1024978"/>
                </a:cubicBezTo>
                <a:cubicBezTo>
                  <a:pt x="358179" y="1034770"/>
                  <a:pt x="356283" y="1043676"/>
                  <a:pt x="354750" y="1051191"/>
                </a:cubicBezTo>
                <a:lnTo>
                  <a:pt x="328747" y="1046047"/>
                </a:lnTo>
                <a:cubicBezTo>
                  <a:pt x="335576" y="1006757"/>
                  <a:pt x="351988" y="949273"/>
                  <a:pt x="353131" y="945559"/>
                </a:cubicBezTo>
                <a:lnTo>
                  <a:pt x="353150" y="945511"/>
                </a:lnTo>
                <a:cubicBezTo>
                  <a:pt x="335176" y="955398"/>
                  <a:pt x="319174" y="959408"/>
                  <a:pt x="307211" y="960856"/>
                </a:cubicBezTo>
                <a:cubicBezTo>
                  <a:pt x="311430" y="976181"/>
                  <a:pt x="313050" y="990878"/>
                  <a:pt x="307058" y="1003661"/>
                </a:cubicBezTo>
                <a:cubicBezTo>
                  <a:pt x="296847" y="1025454"/>
                  <a:pt x="276559" y="1028607"/>
                  <a:pt x="261967" y="1023825"/>
                </a:cubicBezTo>
                <a:cubicBezTo>
                  <a:pt x="243984" y="1017948"/>
                  <a:pt x="233706" y="1000356"/>
                  <a:pt x="239707" y="979810"/>
                </a:cubicBezTo>
                <a:cubicBezTo>
                  <a:pt x="243555" y="966618"/>
                  <a:pt x="253756" y="953026"/>
                  <a:pt x="266472" y="946768"/>
                </a:cubicBezTo>
                <a:cubicBezTo>
                  <a:pt x="258728" y="938767"/>
                  <a:pt x="249003" y="926623"/>
                  <a:pt x="241050" y="910221"/>
                </a:cubicBezTo>
                <a:cubicBezTo>
                  <a:pt x="230858" y="934338"/>
                  <a:pt x="219038" y="958465"/>
                  <a:pt x="201083" y="992631"/>
                </a:cubicBezTo>
                <a:lnTo>
                  <a:pt x="178861" y="980144"/>
                </a:lnTo>
                <a:cubicBezTo>
                  <a:pt x="180633" y="977239"/>
                  <a:pt x="187405" y="963742"/>
                  <a:pt x="190567" y="956636"/>
                </a:cubicBezTo>
                <a:cubicBezTo>
                  <a:pt x="152344" y="935815"/>
                  <a:pt x="114558" y="904258"/>
                  <a:pt x="98146" y="889856"/>
                </a:cubicBezTo>
                <a:cubicBezTo>
                  <a:pt x="95356" y="893276"/>
                  <a:pt x="80058" y="911583"/>
                  <a:pt x="80058" y="911583"/>
                </a:cubicBezTo>
                <a:cubicBezTo>
                  <a:pt x="80058" y="911583"/>
                  <a:pt x="27804" y="866291"/>
                  <a:pt x="1020" y="815799"/>
                </a:cubicBezTo>
                <a:lnTo>
                  <a:pt x="41530" y="786005"/>
                </a:lnTo>
                <a:cubicBezTo>
                  <a:pt x="38291" y="781471"/>
                  <a:pt x="28423" y="767517"/>
                  <a:pt x="28423" y="767517"/>
                </a:cubicBezTo>
                <a:cubicBezTo>
                  <a:pt x="28423" y="767517"/>
                  <a:pt x="173222" y="658437"/>
                  <a:pt x="305039" y="608564"/>
                </a:cubicBezTo>
                <a:cubicBezTo>
                  <a:pt x="335290" y="597115"/>
                  <a:pt x="365932" y="589962"/>
                  <a:pt x="392755" y="586628"/>
                </a:cubicBezTo>
                <a:lnTo>
                  <a:pt x="393145" y="561701"/>
                </a:lnTo>
                <a:lnTo>
                  <a:pt x="393145" y="561663"/>
                </a:lnTo>
                <a:cubicBezTo>
                  <a:pt x="378667" y="565997"/>
                  <a:pt x="333281" y="580541"/>
                  <a:pt x="313554" y="556338"/>
                </a:cubicBezTo>
                <a:cubicBezTo>
                  <a:pt x="299715" y="539346"/>
                  <a:pt x="300572" y="520886"/>
                  <a:pt x="303248" y="508380"/>
                </a:cubicBezTo>
                <a:cubicBezTo>
                  <a:pt x="295514" y="499246"/>
                  <a:pt x="285094" y="484063"/>
                  <a:pt x="285094" y="454926"/>
                </a:cubicBezTo>
                <a:cubicBezTo>
                  <a:pt x="285094" y="454926"/>
                  <a:pt x="274749" y="457212"/>
                  <a:pt x="269406" y="456945"/>
                </a:cubicBezTo>
                <a:cubicBezTo>
                  <a:pt x="264062" y="456669"/>
                  <a:pt x="251813" y="455459"/>
                  <a:pt x="243241" y="439743"/>
                </a:cubicBezTo>
                <a:cubicBezTo>
                  <a:pt x="238840" y="431704"/>
                  <a:pt x="237735" y="421779"/>
                  <a:pt x="239945" y="410530"/>
                </a:cubicBezTo>
                <a:cubicBezTo>
                  <a:pt x="230887" y="412463"/>
                  <a:pt x="218990" y="414235"/>
                  <a:pt x="204188" y="414473"/>
                </a:cubicBezTo>
                <a:cubicBezTo>
                  <a:pt x="163212" y="415140"/>
                  <a:pt x="137399" y="404281"/>
                  <a:pt x="107481" y="364276"/>
                </a:cubicBezTo>
                <a:cubicBezTo>
                  <a:pt x="63552" y="358895"/>
                  <a:pt x="35567" y="315766"/>
                  <a:pt x="40130" y="254901"/>
                </a:cubicBezTo>
                <a:cubicBezTo>
                  <a:pt x="46292" y="172748"/>
                  <a:pt x="126760" y="123237"/>
                  <a:pt x="142895" y="113483"/>
                </a:cubicBezTo>
                <a:cubicBezTo>
                  <a:pt x="182062" y="74116"/>
                  <a:pt x="221867" y="44122"/>
                  <a:pt x="276016" y="26415"/>
                </a:cubicBezTo>
                <a:cubicBezTo>
                  <a:pt x="313421" y="14185"/>
                  <a:pt x="357769" y="8213"/>
                  <a:pt x="413062" y="7479"/>
                </a:cubicBezTo>
                <a:cubicBezTo>
                  <a:pt x="443207" y="1764"/>
                  <a:pt x="473995" y="-645"/>
                  <a:pt x="504384" y="146"/>
                </a:cubicBezTo>
                <a:close/>
              </a:path>
            </a:pathLst>
          </a:custGeom>
          <a:solidFill>
            <a:srgbClr val="FFFFFF"/>
          </a:solidFill>
          <a:ln w="9525" cap="flat">
            <a:noFill/>
            <a:prstDash val="solid"/>
            <a:miter/>
          </a:ln>
        </p:spPr>
        <p:txBody>
          <a:bodyPr rtlCol="0" anchor="ctr"/>
          <a:lstStyle/>
          <a:p>
            <a:endParaRPr lang="de-DE"/>
          </a:p>
        </p:txBody>
      </p:sp>
    </p:spTree>
    <p:extLst>
      <p:ext uri="{BB962C8B-B14F-4D97-AF65-F5344CB8AC3E}">
        <p14:creationId xmlns:p14="http://schemas.microsoft.com/office/powerpoint/2010/main" val="35410099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Kontakt mit Bild">
    <p:spTree>
      <p:nvGrpSpPr>
        <p:cNvPr id="1" name=""/>
        <p:cNvGrpSpPr/>
        <p:nvPr/>
      </p:nvGrpSpPr>
      <p:grpSpPr>
        <a:xfrm>
          <a:off x="0" y="0"/>
          <a:ext cx="0" cy="0"/>
          <a:chOff x="0" y="0"/>
          <a:chExt cx="0" cy="0"/>
        </a:xfrm>
      </p:grpSpPr>
      <p:sp>
        <p:nvSpPr>
          <p:cNvPr id="2" name="Bildplatzhalter 2">
            <a:extLst>
              <a:ext uri="{FF2B5EF4-FFF2-40B4-BE49-F238E27FC236}">
                <a16:creationId xmlns:a16="http://schemas.microsoft.com/office/drawing/2014/main" id="{1240BE50-7360-5E5E-B4EF-57CEF03E5062}"/>
              </a:ext>
            </a:extLst>
          </p:cNvPr>
          <p:cNvSpPr>
            <a:spLocks noGrp="1"/>
          </p:cNvSpPr>
          <p:nvPr>
            <p:ph type="pic" sz="quarter" idx="14"/>
          </p:nvPr>
        </p:nvSpPr>
        <p:spPr>
          <a:xfrm>
            <a:off x="0" y="0"/>
            <a:ext cx="12192000" cy="6858000"/>
          </a:xfrm>
          <a:solidFill>
            <a:schemeClr val="bg1">
              <a:lumMod val="85000"/>
            </a:schemeClr>
          </a:solidFill>
        </p:spPr>
        <p:txBody>
          <a:bodyPr anchor="ctr"/>
          <a:lstStyle>
            <a:lvl1pPr marL="0" indent="0" algn="ctr">
              <a:buNone/>
              <a:defRPr/>
            </a:lvl1pPr>
          </a:lstStyle>
          <a:p>
            <a:endParaRPr lang="de-DE"/>
          </a:p>
        </p:txBody>
      </p:sp>
      <p:sp>
        <p:nvSpPr>
          <p:cNvPr id="5" name="Titel 4">
            <a:extLst>
              <a:ext uri="{FF2B5EF4-FFF2-40B4-BE49-F238E27FC236}">
                <a16:creationId xmlns:a16="http://schemas.microsoft.com/office/drawing/2014/main" id="{A705F9A6-79C7-25DE-CFCA-9CC49F2D1DCF}"/>
              </a:ext>
            </a:extLst>
          </p:cNvPr>
          <p:cNvSpPr>
            <a:spLocks noGrp="1"/>
          </p:cNvSpPr>
          <p:nvPr>
            <p:ph type="ctrTitle"/>
          </p:nvPr>
        </p:nvSpPr>
        <p:spPr bwMode="gray">
          <a:xfrm>
            <a:off x="334962" y="339208"/>
            <a:ext cx="6164899" cy="6150495"/>
          </a:xfrm>
          <a:custGeom>
            <a:avLst/>
            <a:gdLst>
              <a:gd name="connsiteX0" fmla="*/ 0 w 6164899"/>
              <a:gd name="connsiteY0" fmla="*/ 0 h 6150495"/>
              <a:gd name="connsiteX1" fmla="*/ 6164899 w 6164899"/>
              <a:gd name="connsiteY1" fmla="*/ 6150495 h 6150495"/>
              <a:gd name="connsiteX2" fmla="*/ 0 w 6164899"/>
              <a:gd name="connsiteY2" fmla="*/ 6150495 h 6150495"/>
            </a:gdLst>
            <a:ahLst/>
            <a:cxnLst>
              <a:cxn ang="0">
                <a:pos x="connsiteX0" y="connsiteY0"/>
              </a:cxn>
              <a:cxn ang="0">
                <a:pos x="connsiteX1" y="connsiteY1"/>
              </a:cxn>
              <a:cxn ang="0">
                <a:pos x="connsiteX2" y="connsiteY2"/>
              </a:cxn>
            </a:cxnLst>
            <a:rect l="l" t="t" r="r" b="b"/>
            <a:pathLst>
              <a:path w="6164899" h="6150495">
                <a:moveTo>
                  <a:pt x="0" y="0"/>
                </a:moveTo>
                <a:cubicBezTo>
                  <a:pt x="3404790" y="0"/>
                  <a:pt x="6164899" y="2753672"/>
                  <a:pt x="6164899" y="6150495"/>
                </a:cubicBezTo>
                <a:lnTo>
                  <a:pt x="0" y="6150495"/>
                </a:lnTo>
                <a:close/>
              </a:path>
            </a:pathLst>
          </a:custGeom>
          <a:solidFill>
            <a:schemeClr val="accent2"/>
          </a:solidFill>
          <a:ln>
            <a:noFill/>
          </a:ln>
        </p:spPr>
        <p:txBody>
          <a:bodyPr wrap="square" lIns="432000" tIns="2772000" rIns="432000" anchor="t">
            <a:noAutofit/>
          </a:bodyPr>
          <a:lstStyle>
            <a:lvl1pPr algn="l">
              <a:lnSpc>
                <a:spcPct val="100000"/>
              </a:lnSpc>
              <a:defRPr sz="3000" b="0">
                <a:solidFill>
                  <a:schemeClr val="tx1"/>
                </a:solidFill>
                <a:latin typeface="+mn-lt"/>
              </a:defRPr>
            </a:lvl1pPr>
          </a:lstStyle>
          <a:p>
            <a:r>
              <a:rPr lang="de-DE"/>
              <a:t>Mastertitelformat bearbeiten</a:t>
            </a:r>
          </a:p>
        </p:txBody>
      </p:sp>
      <p:sp>
        <p:nvSpPr>
          <p:cNvPr id="3" name="Untertitel 2">
            <a:extLst>
              <a:ext uri="{FF2B5EF4-FFF2-40B4-BE49-F238E27FC236}">
                <a16:creationId xmlns:a16="http://schemas.microsoft.com/office/drawing/2014/main" id="{6B8F1E44-AED2-DEA5-22E9-87551F356C54}"/>
              </a:ext>
            </a:extLst>
          </p:cNvPr>
          <p:cNvSpPr>
            <a:spLocks noGrp="1"/>
          </p:cNvSpPr>
          <p:nvPr>
            <p:ph type="subTitle" idx="1"/>
          </p:nvPr>
        </p:nvSpPr>
        <p:spPr>
          <a:xfrm>
            <a:off x="1251585" y="4748530"/>
            <a:ext cx="4739640" cy="1417320"/>
          </a:xfrm>
        </p:spPr>
        <p:txBody>
          <a:bodyPr/>
          <a:lstStyle>
            <a:lvl1pPr marL="0" indent="0" algn="l">
              <a:lnSpc>
                <a:spcPct val="100000"/>
              </a:lnSpc>
              <a:spcAft>
                <a:spcPts val="400"/>
              </a:spcAft>
              <a:buNone/>
              <a:defRPr sz="9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6" name="Textplatzhalter 6">
            <a:extLst>
              <a:ext uri="{FF2B5EF4-FFF2-40B4-BE49-F238E27FC236}">
                <a16:creationId xmlns:a16="http://schemas.microsoft.com/office/drawing/2014/main" id="{9879E20A-5A76-A4D1-D698-85B8CCC6B68B}"/>
              </a:ext>
            </a:extLst>
          </p:cNvPr>
          <p:cNvSpPr>
            <a:spLocks noGrp="1"/>
          </p:cNvSpPr>
          <p:nvPr>
            <p:ph type="body" sz="quarter" idx="16" hasCustomPrompt="1"/>
          </p:nvPr>
        </p:nvSpPr>
        <p:spPr>
          <a:xfrm rot="16200000">
            <a:off x="9109549" y="3083396"/>
            <a:ext cx="5829941" cy="334963"/>
          </a:xfrm>
        </p:spPr>
        <p:txBody>
          <a:bodyPr lIns="108000" tIns="36000" rIns="108000" bIns="36000" anchor="ctr"/>
          <a:lstStyle>
            <a:lvl1pPr marL="0" indent="0">
              <a:lnSpc>
                <a:spcPct val="100000"/>
              </a:lnSpc>
              <a:buNone/>
              <a:defRPr sz="800">
                <a:solidFill>
                  <a:schemeClr val="bg1"/>
                </a:solidFill>
              </a:defRPr>
            </a:lvl1pPr>
          </a:lstStyle>
          <a:p>
            <a:pPr lvl="0"/>
            <a:r>
              <a:rPr lang="de-DE"/>
              <a:t>Bildnachweis</a:t>
            </a:r>
          </a:p>
        </p:txBody>
      </p:sp>
      <p:sp>
        <p:nvSpPr>
          <p:cNvPr id="7" name="Textplatzhalter 6" descr="Logo Universität Marburg">
            <a:extLst>
              <a:ext uri="{FF2B5EF4-FFF2-40B4-BE49-F238E27FC236}">
                <a16:creationId xmlns:a16="http://schemas.microsoft.com/office/drawing/2014/main" id="{46659030-5971-ACD3-0587-B8D5E43061B2}"/>
              </a:ext>
            </a:extLst>
          </p:cNvPr>
          <p:cNvSpPr>
            <a:spLocks noGrp="1"/>
          </p:cNvSpPr>
          <p:nvPr>
            <p:ph type="body" sz="quarter" idx="15" hasCustomPrompt="1"/>
          </p:nvPr>
        </p:nvSpPr>
        <p:spPr bwMode="gray">
          <a:xfrm>
            <a:off x="10877984" y="335910"/>
            <a:ext cx="983179" cy="1382401"/>
          </a:xfrm>
          <a:custGeom>
            <a:avLst/>
            <a:gdLst>
              <a:gd name="connsiteX0" fmla="*/ 221938 w 983179"/>
              <a:gd name="connsiteY0" fmla="*/ 1294099 h 1382401"/>
              <a:gd name="connsiteX1" fmla="*/ 211546 w 983179"/>
              <a:gd name="connsiteY1" fmla="*/ 1294464 h 1382401"/>
              <a:gd name="connsiteX2" fmla="*/ 193630 w 983179"/>
              <a:gd name="connsiteY2" fmla="*/ 1299113 h 1382401"/>
              <a:gd name="connsiteX3" fmla="*/ 188616 w 983179"/>
              <a:gd name="connsiteY3" fmla="*/ 1310396 h 1382401"/>
              <a:gd name="connsiteX4" fmla="*/ 192204 w 983179"/>
              <a:gd name="connsiteY4" fmla="*/ 1319087 h 1382401"/>
              <a:gd name="connsiteX5" fmla="*/ 201518 w 983179"/>
              <a:gd name="connsiteY5" fmla="*/ 1321678 h 1382401"/>
              <a:gd name="connsiteX6" fmla="*/ 216017 w 983179"/>
              <a:gd name="connsiteY6" fmla="*/ 1316576 h 1382401"/>
              <a:gd name="connsiteX7" fmla="*/ 221938 w 983179"/>
              <a:gd name="connsiteY7" fmla="*/ 1302159 h 1382401"/>
              <a:gd name="connsiteX8" fmla="*/ 707872 w 983179"/>
              <a:gd name="connsiteY8" fmla="*/ 1261507 h 1382401"/>
              <a:gd name="connsiteX9" fmla="*/ 689064 w 983179"/>
              <a:gd name="connsiteY9" fmla="*/ 1291054 h 1382401"/>
              <a:gd name="connsiteX10" fmla="*/ 708236 w 983179"/>
              <a:gd name="connsiteY10" fmla="*/ 1320252 h 1382401"/>
              <a:gd name="connsiteX11" fmla="*/ 723366 w 983179"/>
              <a:gd name="connsiteY11" fmla="*/ 1314437 h 1382401"/>
              <a:gd name="connsiteX12" fmla="*/ 728290 w 983179"/>
              <a:gd name="connsiteY12" fmla="*/ 1294099 h 1382401"/>
              <a:gd name="connsiteX13" fmla="*/ 728290 w 983179"/>
              <a:gd name="connsiteY13" fmla="*/ 1290875 h 1382401"/>
              <a:gd name="connsiteX14" fmla="*/ 723455 w 983179"/>
              <a:gd name="connsiteY14" fmla="*/ 1268311 h 1382401"/>
              <a:gd name="connsiteX15" fmla="*/ 707872 w 983179"/>
              <a:gd name="connsiteY15" fmla="*/ 1261507 h 1382401"/>
              <a:gd name="connsiteX16" fmla="*/ 403021 w 983179"/>
              <a:gd name="connsiteY16" fmla="*/ 1261142 h 1382401"/>
              <a:gd name="connsiteX17" fmla="*/ 388434 w 983179"/>
              <a:gd name="connsiteY17" fmla="*/ 1267598 h 1382401"/>
              <a:gd name="connsiteX18" fmla="*/ 383849 w 983179"/>
              <a:gd name="connsiteY18" fmla="*/ 1287295 h 1382401"/>
              <a:gd name="connsiteX19" fmla="*/ 383849 w 983179"/>
              <a:gd name="connsiteY19" fmla="*/ 1290163 h 1382401"/>
              <a:gd name="connsiteX20" fmla="*/ 388070 w 983179"/>
              <a:gd name="connsiteY20" fmla="*/ 1311927 h 1382401"/>
              <a:gd name="connsiteX21" fmla="*/ 403385 w 983179"/>
              <a:gd name="connsiteY21" fmla="*/ 1319532 h 1382401"/>
              <a:gd name="connsiteX22" fmla="*/ 416459 w 983179"/>
              <a:gd name="connsiteY22" fmla="*/ 1311927 h 1382401"/>
              <a:gd name="connsiteX23" fmla="*/ 421302 w 983179"/>
              <a:gd name="connsiteY23" fmla="*/ 1289993 h 1382401"/>
              <a:gd name="connsiteX24" fmla="*/ 416369 w 983179"/>
              <a:gd name="connsiteY24" fmla="*/ 1268399 h 1382401"/>
              <a:gd name="connsiteX25" fmla="*/ 403021 w 983179"/>
              <a:gd name="connsiteY25" fmla="*/ 1261142 h 1382401"/>
              <a:gd name="connsiteX26" fmla="*/ 470016 w 983179"/>
              <a:gd name="connsiteY26" fmla="*/ 1241625 h 1382401"/>
              <a:gd name="connsiteX27" fmla="*/ 496704 w 983179"/>
              <a:gd name="connsiteY27" fmla="*/ 1241625 h 1382401"/>
              <a:gd name="connsiteX28" fmla="*/ 496704 w 983179"/>
              <a:gd name="connsiteY28" fmla="*/ 1298768 h 1382401"/>
              <a:gd name="connsiteX29" fmla="*/ 500462 w 983179"/>
              <a:gd name="connsiteY29" fmla="*/ 1314521 h 1382401"/>
              <a:gd name="connsiteX30" fmla="*/ 512458 w 983179"/>
              <a:gd name="connsiteY30" fmla="*/ 1319899 h 1382401"/>
              <a:gd name="connsiteX31" fmla="*/ 529119 w 983179"/>
              <a:gd name="connsiteY31" fmla="*/ 1311564 h 1382401"/>
              <a:gd name="connsiteX32" fmla="*/ 533598 w 983179"/>
              <a:gd name="connsiteY32" fmla="*/ 1287654 h 1382401"/>
              <a:gd name="connsiteX33" fmla="*/ 533598 w 983179"/>
              <a:gd name="connsiteY33" fmla="*/ 1241625 h 1382401"/>
              <a:gd name="connsiteX34" fmla="*/ 560286 w 983179"/>
              <a:gd name="connsiteY34" fmla="*/ 1241625 h 1382401"/>
              <a:gd name="connsiteX35" fmla="*/ 560286 w 983179"/>
              <a:gd name="connsiteY35" fmla="*/ 1339418 h 1382401"/>
              <a:gd name="connsiteX36" fmla="*/ 539867 w 983179"/>
              <a:gd name="connsiteY36" fmla="*/ 1339418 h 1382401"/>
              <a:gd name="connsiteX37" fmla="*/ 536279 w 983179"/>
              <a:gd name="connsiteY37" fmla="*/ 1326881 h 1382401"/>
              <a:gd name="connsiteX38" fmla="*/ 534854 w 983179"/>
              <a:gd name="connsiteY38" fmla="*/ 1326881 h 1382401"/>
              <a:gd name="connsiteX39" fmla="*/ 522040 w 983179"/>
              <a:gd name="connsiteY39" fmla="*/ 1337799 h 1382401"/>
              <a:gd name="connsiteX40" fmla="*/ 504747 w 983179"/>
              <a:gd name="connsiteY40" fmla="*/ 1341208 h 1382401"/>
              <a:gd name="connsiteX41" fmla="*/ 479501 w 983179"/>
              <a:gd name="connsiteY41" fmla="*/ 1332696 h 1382401"/>
              <a:gd name="connsiteX42" fmla="*/ 470016 w 983179"/>
              <a:gd name="connsiteY42" fmla="*/ 1305384 h 1382401"/>
              <a:gd name="connsiteX43" fmla="*/ 699448 w 983179"/>
              <a:gd name="connsiteY43" fmla="*/ 1239832 h 1382401"/>
              <a:gd name="connsiteX44" fmla="*/ 727756 w 983179"/>
              <a:gd name="connsiteY44" fmla="*/ 1254160 h 1382401"/>
              <a:gd name="connsiteX45" fmla="*/ 728469 w 983179"/>
              <a:gd name="connsiteY45" fmla="*/ 1254160 h 1382401"/>
              <a:gd name="connsiteX46" fmla="*/ 730624 w 983179"/>
              <a:gd name="connsiteY46" fmla="*/ 1241622 h 1382401"/>
              <a:gd name="connsiteX47" fmla="*/ 753188 w 983179"/>
              <a:gd name="connsiteY47" fmla="*/ 1241622 h 1382401"/>
              <a:gd name="connsiteX48" fmla="*/ 753188 w 983179"/>
              <a:gd name="connsiteY48" fmla="*/ 1339594 h 1382401"/>
              <a:gd name="connsiteX49" fmla="*/ 740829 w 983179"/>
              <a:gd name="connsiteY49" fmla="*/ 1371483 h 1382401"/>
              <a:gd name="connsiteX50" fmla="*/ 704283 w 983179"/>
              <a:gd name="connsiteY50" fmla="*/ 1382401 h 1382401"/>
              <a:gd name="connsiteX51" fmla="*/ 685030 w 983179"/>
              <a:gd name="connsiteY51" fmla="*/ 1381154 h 1382401"/>
              <a:gd name="connsiteX52" fmla="*/ 667746 w 983179"/>
              <a:gd name="connsiteY52" fmla="*/ 1376675 h 1382401"/>
              <a:gd name="connsiteX53" fmla="*/ 667746 w 983179"/>
              <a:gd name="connsiteY53" fmla="*/ 1355364 h 1382401"/>
              <a:gd name="connsiteX54" fmla="*/ 705903 w 983179"/>
              <a:gd name="connsiteY54" fmla="*/ 1362889 h 1382401"/>
              <a:gd name="connsiteX55" fmla="*/ 726500 w 983179"/>
              <a:gd name="connsiteY55" fmla="*/ 1340672 h 1382401"/>
              <a:gd name="connsiteX56" fmla="*/ 726500 w 983179"/>
              <a:gd name="connsiteY56" fmla="*/ 1338703 h 1382401"/>
              <a:gd name="connsiteX57" fmla="*/ 726760 w 983179"/>
              <a:gd name="connsiteY57" fmla="*/ 1332435 h 1382401"/>
              <a:gd name="connsiteX58" fmla="*/ 727214 w 983179"/>
              <a:gd name="connsiteY58" fmla="*/ 1326708 h 1382401"/>
              <a:gd name="connsiteX59" fmla="*/ 726500 w 983179"/>
              <a:gd name="connsiteY59" fmla="*/ 1326708 h 1382401"/>
              <a:gd name="connsiteX60" fmla="*/ 714505 w 983179"/>
              <a:gd name="connsiteY60" fmla="*/ 1337797 h 1382401"/>
              <a:gd name="connsiteX61" fmla="*/ 698735 w 983179"/>
              <a:gd name="connsiteY61" fmla="*/ 1341207 h 1382401"/>
              <a:gd name="connsiteX62" fmla="*/ 671602 w 983179"/>
              <a:gd name="connsiteY62" fmla="*/ 1327858 h 1382401"/>
              <a:gd name="connsiteX63" fmla="*/ 661841 w 983179"/>
              <a:gd name="connsiteY63" fmla="*/ 1290705 h 1382401"/>
              <a:gd name="connsiteX64" fmla="*/ 671869 w 983179"/>
              <a:gd name="connsiteY64" fmla="*/ 1253253 h 1382401"/>
              <a:gd name="connsiteX65" fmla="*/ 699448 w 983179"/>
              <a:gd name="connsiteY65" fmla="*/ 1239832 h 1382401"/>
              <a:gd name="connsiteX66" fmla="*/ 642846 w 983179"/>
              <a:gd name="connsiteY66" fmla="*/ 1239832 h 1382401"/>
              <a:gd name="connsiteX67" fmla="*/ 647512 w 983179"/>
              <a:gd name="connsiteY67" fmla="*/ 1240009 h 1382401"/>
              <a:gd name="connsiteX68" fmla="*/ 651812 w 983179"/>
              <a:gd name="connsiteY68" fmla="*/ 1240544 h 1382401"/>
              <a:gd name="connsiteX69" fmla="*/ 649845 w 983179"/>
              <a:gd name="connsiteY69" fmla="*/ 1265620 h 1382401"/>
              <a:gd name="connsiteX70" fmla="*/ 646168 w 983179"/>
              <a:gd name="connsiteY70" fmla="*/ 1264988 h 1382401"/>
              <a:gd name="connsiteX71" fmla="*/ 641956 w 983179"/>
              <a:gd name="connsiteY71" fmla="*/ 1264730 h 1382401"/>
              <a:gd name="connsiteX72" fmla="*/ 628883 w 983179"/>
              <a:gd name="connsiteY72" fmla="*/ 1267152 h 1382401"/>
              <a:gd name="connsiteX73" fmla="*/ 618766 w 983179"/>
              <a:gd name="connsiteY73" fmla="*/ 1274935 h 1382401"/>
              <a:gd name="connsiteX74" fmla="*/ 614903 w 983179"/>
              <a:gd name="connsiteY74" fmla="*/ 1289627 h 1382401"/>
              <a:gd name="connsiteX75" fmla="*/ 614903 w 983179"/>
              <a:gd name="connsiteY75" fmla="*/ 1339416 h 1382401"/>
              <a:gd name="connsiteX76" fmla="*/ 588215 w 983179"/>
              <a:gd name="connsiteY76" fmla="*/ 1339416 h 1382401"/>
              <a:gd name="connsiteX77" fmla="*/ 588215 w 983179"/>
              <a:gd name="connsiteY77" fmla="*/ 1241621 h 1382401"/>
              <a:gd name="connsiteX78" fmla="*/ 608464 w 983179"/>
              <a:gd name="connsiteY78" fmla="*/ 1241621 h 1382401"/>
              <a:gd name="connsiteX79" fmla="*/ 612400 w 983179"/>
              <a:gd name="connsiteY79" fmla="*/ 1258096 h 1382401"/>
              <a:gd name="connsiteX80" fmla="*/ 613648 w 983179"/>
              <a:gd name="connsiteY80" fmla="*/ 1258096 h 1382401"/>
              <a:gd name="connsiteX81" fmla="*/ 625473 w 983179"/>
              <a:gd name="connsiteY81" fmla="*/ 1245209 h 1382401"/>
              <a:gd name="connsiteX82" fmla="*/ 642846 w 983179"/>
              <a:gd name="connsiteY82" fmla="*/ 1239832 h 1382401"/>
              <a:gd name="connsiteX83" fmla="*/ 330474 w 983179"/>
              <a:gd name="connsiteY83" fmla="*/ 1239832 h 1382401"/>
              <a:gd name="connsiteX84" fmla="*/ 335140 w 983179"/>
              <a:gd name="connsiteY84" fmla="*/ 1240009 h 1382401"/>
              <a:gd name="connsiteX85" fmla="*/ 339441 w 983179"/>
              <a:gd name="connsiteY85" fmla="*/ 1240544 h 1382401"/>
              <a:gd name="connsiteX86" fmla="*/ 337472 w 983179"/>
              <a:gd name="connsiteY86" fmla="*/ 1265620 h 1382401"/>
              <a:gd name="connsiteX87" fmla="*/ 333795 w 983179"/>
              <a:gd name="connsiteY87" fmla="*/ 1264988 h 1382401"/>
              <a:gd name="connsiteX88" fmla="*/ 329583 w 983179"/>
              <a:gd name="connsiteY88" fmla="*/ 1264730 h 1382401"/>
              <a:gd name="connsiteX89" fmla="*/ 316510 w 983179"/>
              <a:gd name="connsiteY89" fmla="*/ 1267152 h 1382401"/>
              <a:gd name="connsiteX90" fmla="*/ 306394 w 983179"/>
              <a:gd name="connsiteY90" fmla="*/ 1274935 h 1382401"/>
              <a:gd name="connsiteX91" fmla="*/ 302530 w 983179"/>
              <a:gd name="connsiteY91" fmla="*/ 1289627 h 1382401"/>
              <a:gd name="connsiteX92" fmla="*/ 302530 w 983179"/>
              <a:gd name="connsiteY92" fmla="*/ 1339416 h 1382401"/>
              <a:gd name="connsiteX93" fmla="*/ 275842 w 983179"/>
              <a:gd name="connsiteY93" fmla="*/ 1339416 h 1382401"/>
              <a:gd name="connsiteX94" fmla="*/ 275842 w 983179"/>
              <a:gd name="connsiteY94" fmla="*/ 1241621 h 1382401"/>
              <a:gd name="connsiteX95" fmla="*/ 296092 w 983179"/>
              <a:gd name="connsiteY95" fmla="*/ 1241621 h 1382401"/>
              <a:gd name="connsiteX96" fmla="*/ 300028 w 983179"/>
              <a:gd name="connsiteY96" fmla="*/ 1258096 h 1382401"/>
              <a:gd name="connsiteX97" fmla="*/ 301275 w 983179"/>
              <a:gd name="connsiteY97" fmla="*/ 1258096 h 1382401"/>
              <a:gd name="connsiteX98" fmla="*/ 313100 w 983179"/>
              <a:gd name="connsiteY98" fmla="*/ 1245209 h 1382401"/>
              <a:gd name="connsiteX99" fmla="*/ 330474 w 983179"/>
              <a:gd name="connsiteY99" fmla="*/ 1239832 h 1382401"/>
              <a:gd name="connsiteX100" fmla="*/ 207787 w 983179"/>
              <a:gd name="connsiteY100" fmla="*/ 1239654 h 1382401"/>
              <a:gd name="connsiteX101" fmla="*/ 237975 w 983179"/>
              <a:gd name="connsiteY101" fmla="*/ 1248158 h 1382401"/>
              <a:gd name="connsiteX102" fmla="*/ 248439 w 983179"/>
              <a:gd name="connsiteY102" fmla="*/ 1274215 h 1382401"/>
              <a:gd name="connsiteX103" fmla="*/ 248439 w 983179"/>
              <a:gd name="connsiteY103" fmla="*/ 1339417 h 1382401"/>
              <a:gd name="connsiteX104" fmla="*/ 229810 w 983179"/>
              <a:gd name="connsiteY104" fmla="*/ 1339417 h 1382401"/>
              <a:gd name="connsiteX105" fmla="*/ 224618 w 983179"/>
              <a:gd name="connsiteY105" fmla="*/ 1326166 h 1382401"/>
              <a:gd name="connsiteX106" fmla="*/ 223905 w 983179"/>
              <a:gd name="connsiteY106" fmla="*/ 1326166 h 1382401"/>
              <a:gd name="connsiteX107" fmla="*/ 210654 w 983179"/>
              <a:gd name="connsiteY107" fmla="*/ 1337627 h 1382401"/>
              <a:gd name="connsiteX108" fmla="*/ 191491 w 983179"/>
              <a:gd name="connsiteY108" fmla="*/ 1341207 h 1382401"/>
              <a:gd name="connsiteX109" fmla="*/ 169816 w 983179"/>
              <a:gd name="connsiteY109" fmla="*/ 1333601 h 1382401"/>
              <a:gd name="connsiteX110" fmla="*/ 161215 w 983179"/>
              <a:gd name="connsiteY110" fmla="*/ 1310217 h 1382401"/>
              <a:gd name="connsiteX111" fmla="*/ 172149 w 983179"/>
              <a:gd name="connsiteY111" fmla="*/ 1287206 h 1382401"/>
              <a:gd name="connsiteX112" fmla="*/ 204912 w 983179"/>
              <a:gd name="connsiteY112" fmla="*/ 1279058 h 1382401"/>
              <a:gd name="connsiteX113" fmla="*/ 221938 w 983179"/>
              <a:gd name="connsiteY113" fmla="*/ 1278516 h 1382401"/>
              <a:gd name="connsiteX114" fmla="*/ 221938 w 983179"/>
              <a:gd name="connsiteY114" fmla="*/ 1274215 h 1382401"/>
              <a:gd name="connsiteX115" fmla="*/ 217904 w 983179"/>
              <a:gd name="connsiteY115" fmla="*/ 1262932 h 1382401"/>
              <a:gd name="connsiteX116" fmla="*/ 206711 w 983179"/>
              <a:gd name="connsiteY116" fmla="*/ 1259352 h 1382401"/>
              <a:gd name="connsiteX117" fmla="*/ 192738 w 983179"/>
              <a:gd name="connsiteY117" fmla="*/ 1261418 h 1382401"/>
              <a:gd name="connsiteX118" fmla="*/ 179131 w 983179"/>
              <a:gd name="connsiteY118" fmla="*/ 1266521 h 1382401"/>
              <a:gd name="connsiteX119" fmla="*/ 170351 w 983179"/>
              <a:gd name="connsiteY119" fmla="*/ 1248434 h 1382401"/>
              <a:gd name="connsiteX120" fmla="*/ 187814 w 983179"/>
              <a:gd name="connsiteY120" fmla="*/ 1241970 h 1382401"/>
              <a:gd name="connsiteX121" fmla="*/ 207787 w 983179"/>
              <a:gd name="connsiteY121" fmla="*/ 1239654 h 1382401"/>
              <a:gd name="connsiteX122" fmla="*/ 906 w 983179"/>
              <a:gd name="connsiteY122" fmla="*/ 1211525 h 1382401"/>
              <a:gd name="connsiteX123" fmla="*/ 37791 w 983179"/>
              <a:gd name="connsiteY123" fmla="*/ 1211525 h 1382401"/>
              <a:gd name="connsiteX124" fmla="*/ 68067 w 983179"/>
              <a:gd name="connsiteY124" fmla="*/ 1309336 h 1382401"/>
              <a:gd name="connsiteX125" fmla="*/ 68610 w 983179"/>
              <a:gd name="connsiteY125" fmla="*/ 1309336 h 1382401"/>
              <a:gd name="connsiteX126" fmla="*/ 100660 w 983179"/>
              <a:gd name="connsiteY126" fmla="*/ 1211525 h 1382401"/>
              <a:gd name="connsiteX127" fmla="*/ 137570 w 983179"/>
              <a:gd name="connsiteY127" fmla="*/ 1211525 h 1382401"/>
              <a:gd name="connsiteX128" fmla="*/ 137570 w 983179"/>
              <a:gd name="connsiteY128" fmla="*/ 1339418 h 1382401"/>
              <a:gd name="connsiteX129" fmla="*/ 112307 w 983179"/>
              <a:gd name="connsiteY129" fmla="*/ 1339418 h 1382401"/>
              <a:gd name="connsiteX130" fmla="*/ 112307 w 983179"/>
              <a:gd name="connsiteY130" fmla="*/ 1278881 h 1382401"/>
              <a:gd name="connsiteX131" fmla="*/ 112574 w 983179"/>
              <a:gd name="connsiteY131" fmla="*/ 1264902 h 1382401"/>
              <a:gd name="connsiteX132" fmla="*/ 113109 w 983179"/>
              <a:gd name="connsiteY132" fmla="*/ 1249949 h 1382401"/>
              <a:gd name="connsiteX133" fmla="*/ 113562 w 983179"/>
              <a:gd name="connsiteY133" fmla="*/ 1239291 h 1382401"/>
              <a:gd name="connsiteX134" fmla="*/ 112850 w 983179"/>
              <a:gd name="connsiteY134" fmla="*/ 1239291 h 1382401"/>
              <a:gd name="connsiteX135" fmla="*/ 79893 w 983179"/>
              <a:gd name="connsiteY135" fmla="*/ 1339418 h 1382401"/>
              <a:gd name="connsiteX136" fmla="*/ 54995 w 983179"/>
              <a:gd name="connsiteY136" fmla="*/ 1339418 h 1382401"/>
              <a:gd name="connsiteX137" fmla="*/ 24184 w 983179"/>
              <a:gd name="connsiteY137" fmla="*/ 1239121 h 1382401"/>
              <a:gd name="connsiteX138" fmla="*/ 23463 w 983179"/>
              <a:gd name="connsiteY138" fmla="*/ 1239121 h 1382401"/>
              <a:gd name="connsiteX139" fmla="*/ 24005 w 983179"/>
              <a:gd name="connsiteY139" fmla="*/ 1249861 h 1382401"/>
              <a:gd name="connsiteX140" fmla="*/ 24718 w 983179"/>
              <a:gd name="connsiteY140" fmla="*/ 1265176 h 1382401"/>
              <a:gd name="connsiteX141" fmla="*/ 25083 w 983179"/>
              <a:gd name="connsiteY141" fmla="*/ 1279942 h 1382401"/>
              <a:gd name="connsiteX142" fmla="*/ 25083 w 983179"/>
              <a:gd name="connsiteY142" fmla="*/ 1339418 h 1382401"/>
              <a:gd name="connsiteX143" fmla="*/ 906 w 983179"/>
              <a:gd name="connsiteY143" fmla="*/ 1339418 h 1382401"/>
              <a:gd name="connsiteX144" fmla="*/ 357161 w 983179"/>
              <a:gd name="connsiteY144" fmla="*/ 1203287 h 1382401"/>
              <a:gd name="connsiteX145" fmla="*/ 383849 w 983179"/>
              <a:gd name="connsiteY145" fmla="*/ 1203287 h 1382401"/>
              <a:gd name="connsiteX146" fmla="*/ 383849 w 983179"/>
              <a:gd name="connsiteY146" fmla="*/ 1234989 h 1382401"/>
              <a:gd name="connsiteX147" fmla="*/ 383502 w 983179"/>
              <a:gd name="connsiteY147" fmla="*/ 1245923 h 1382401"/>
              <a:gd name="connsiteX148" fmla="*/ 382788 w 983179"/>
              <a:gd name="connsiteY148" fmla="*/ 1254338 h 1382401"/>
              <a:gd name="connsiteX149" fmla="*/ 383849 w 983179"/>
              <a:gd name="connsiteY149" fmla="*/ 1254338 h 1382401"/>
              <a:gd name="connsiteX150" fmla="*/ 394419 w 983179"/>
              <a:gd name="connsiteY150" fmla="*/ 1244044 h 1382401"/>
              <a:gd name="connsiteX151" fmla="*/ 411623 w 983179"/>
              <a:gd name="connsiteY151" fmla="*/ 1239832 h 1382401"/>
              <a:gd name="connsiteX152" fmla="*/ 438311 w 983179"/>
              <a:gd name="connsiteY152" fmla="*/ 1252629 h 1382401"/>
              <a:gd name="connsiteX153" fmla="*/ 448517 w 983179"/>
              <a:gd name="connsiteY153" fmla="*/ 1290341 h 1382401"/>
              <a:gd name="connsiteX154" fmla="*/ 438133 w 983179"/>
              <a:gd name="connsiteY154" fmla="*/ 1328312 h 1382401"/>
              <a:gd name="connsiteX155" fmla="*/ 410910 w 983179"/>
              <a:gd name="connsiteY155" fmla="*/ 1341207 h 1382401"/>
              <a:gd name="connsiteX156" fmla="*/ 393982 w 983179"/>
              <a:gd name="connsiteY156" fmla="*/ 1337359 h 1382401"/>
              <a:gd name="connsiteX157" fmla="*/ 383849 w 983179"/>
              <a:gd name="connsiteY157" fmla="*/ 1328677 h 1382401"/>
              <a:gd name="connsiteX158" fmla="*/ 382059 w 983179"/>
              <a:gd name="connsiteY158" fmla="*/ 1328677 h 1382401"/>
              <a:gd name="connsiteX159" fmla="*/ 377588 w 983179"/>
              <a:gd name="connsiteY159" fmla="*/ 1339417 h 1382401"/>
              <a:gd name="connsiteX160" fmla="*/ 357161 w 983179"/>
              <a:gd name="connsiteY160" fmla="*/ 1339417 h 1382401"/>
              <a:gd name="connsiteX161" fmla="*/ 871231 w 983179"/>
              <a:gd name="connsiteY161" fmla="*/ 1114985 h 1382401"/>
              <a:gd name="connsiteX162" fmla="*/ 860839 w 983179"/>
              <a:gd name="connsiteY162" fmla="*/ 1115350 h 1382401"/>
              <a:gd name="connsiteX163" fmla="*/ 842923 w 983179"/>
              <a:gd name="connsiteY163" fmla="*/ 1119999 h 1382401"/>
              <a:gd name="connsiteX164" fmla="*/ 837910 w 983179"/>
              <a:gd name="connsiteY164" fmla="*/ 1131282 h 1382401"/>
              <a:gd name="connsiteX165" fmla="*/ 841497 w 983179"/>
              <a:gd name="connsiteY165" fmla="*/ 1139972 h 1382401"/>
              <a:gd name="connsiteX166" fmla="*/ 850804 w 983179"/>
              <a:gd name="connsiteY166" fmla="*/ 1142564 h 1382401"/>
              <a:gd name="connsiteX167" fmla="*/ 865310 w 983179"/>
              <a:gd name="connsiteY167" fmla="*/ 1137461 h 1382401"/>
              <a:gd name="connsiteX168" fmla="*/ 871231 w 983179"/>
              <a:gd name="connsiteY168" fmla="*/ 1123045 h 1382401"/>
              <a:gd name="connsiteX169" fmla="*/ 448879 w 983179"/>
              <a:gd name="connsiteY169" fmla="*/ 1079695 h 1382401"/>
              <a:gd name="connsiteX170" fmla="*/ 436065 w 983179"/>
              <a:gd name="connsiteY170" fmla="*/ 1084709 h 1382401"/>
              <a:gd name="connsiteX171" fmla="*/ 430063 w 983179"/>
              <a:gd name="connsiteY171" fmla="*/ 1100309 h 1382401"/>
              <a:gd name="connsiteX172" fmla="*/ 467508 w 983179"/>
              <a:gd name="connsiteY172" fmla="*/ 1100309 h 1382401"/>
              <a:gd name="connsiteX173" fmla="*/ 462843 w 983179"/>
              <a:gd name="connsiteY173" fmla="*/ 1085527 h 1382401"/>
              <a:gd name="connsiteX174" fmla="*/ 448879 w 983179"/>
              <a:gd name="connsiteY174" fmla="*/ 1079695 h 1382401"/>
              <a:gd name="connsiteX175" fmla="*/ 684580 w 983179"/>
              <a:gd name="connsiteY175" fmla="*/ 1062509 h 1382401"/>
              <a:gd name="connsiteX176" fmla="*/ 711268 w 983179"/>
              <a:gd name="connsiteY176" fmla="*/ 1062509 h 1382401"/>
              <a:gd name="connsiteX177" fmla="*/ 711268 w 983179"/>
              <a:gd name="connsiteY177" fmla="*/ 1160303 h 1382401"/>
              <a:gd name="connsiteX178" fmla="*/ 684580 w 983179"/>
              <a:gd name="connsiteY178" fmla="*/ 1160303 h 1382401"/>
              <a:gd name="connsiteX179" fmla="*/ 251835 w 983179"/>
              <a:gd name="connsiteY179" fmla="*/ 1062509 h 1382401"/>
              <a:gd name="connsiteX180" fmla="*/ 278523 w 983179"/>
              <a:gd name="connsiteY180" fmla="*/ 1062509 h 1382401"/>
              <a:gd name="connsiteX181" fmla="*/ 278523 w 983179"/>
              <a:gd name="connsiteY181" fmla="*/ 1160303 h 1382401"/>
              <a:gd name="connsiteX182" fmla="*/ 251835 w 983179"/>
              <a:gd name="connsiteY182" fmla="*/ 1160303 h 1382401"/>
              <a:gd name="connsiteX183" fmla="*/ 292501 w 983179"/>
              <a:gd name="connsiteY183" fmla="*/ 1062508 h 1382401"/>
              <a:gd name="connsiteX184" fmla="*/ 320445 w 983179"/>
              <a:gd name="connsiteY184" fmla="*/ 1062508 h 1382401"/>
              <a:gd name="connsiteX185" fmla="*/ 339253 w 983179"/>
              <a:gd name="connsiteY185" fmla="*/ 1118209 h 1382401"/>
              <a:gd name="connsiteX186" fmla="*/ 341845 w 983179"/>
              <a:gd name="connsiteY186" fmla="*/ 1128601 h 1382401"/>
              <a:gd name="connsiteX187" fmla="*/ 343011 w 983179"/>
              <a:gd name="connsiteY187" fmla="*/ 1138279 h 1382401"/>
              <a:gd name="connsiteX188" fmla="*/ 343723 w 983179"/>
              <a:gd name="connsiteY188" fmla="*/ 1138279 h 1382401"/>
              <a:gd name="connsiteX189" fmla="*/ 347676 w 983179"/>
              <a:gd name="connsiteY189" fmla="*/ 1118209 h 1382401"/>
              <a:gd name="connsiteX190" fmla="*/ 366475 w 983179"/>
              <a:gd name="connsiteY190" fmla="*/ 1062508 h 1382401"/>
              <a:gd name="connsiteX191" fmla="*/ 394418 w 983179"/>
              <a:gd name="connsiteY191" fmla="*/ 1062508 h 1382401"/>
              <a:gd name="connsiteX192" fmla="*/ 357160 w 983179"/>
              <a:gd name="connsiteY192" fmla="*/ 1160303 h 1382401"/>
              <a:gd name="connsiteX193" fmla="*/ 329760 w 983179"/>
              <a:gd name="connsiteY193" fmla="*/ 1160303 h 1382401"/>
              <a:gd name="connsiteX194" fmla="*/ 448692 w 983179"/>
              <a:gd name="connsiteY194" fmla="*/ 1060718 h 1382401"/>
              <a:gd name="connsiteX195" fmla="*/ 480759 w 983179"/>
              <a:gd name="connsiteY195" fmla="*/ 1072260 h 1382401"/>
              <a:gd name="connsiteX196" fmla="*/ 492576 w 983179"/>
              <a:gd name="connsiteY196" fmla="*/ 1105128 h 1382401"/>
              <a:gd name="connsiteX197" fmla="*/ 492576 w 983179"/>
              <a:gd name="connsiteY197" fmla="*/ 1118031 h 1382401"/>
              <a:gd name="connsiteX198" fmla="*/ 429521 w 983179"/>
              <a:gd name="connsiteY198" fmla="*/ 1118031 h 1382401"/>
              <a:gd name="connsiteX199" fmla="*/ 436244 w 983179"/>
              <a:gd name="connsiteY199" fmla="*/ 1135768 h 1382401"/>
              <a:gd name="connsiteX200" fmla="*/ 453893 w 983179"/>
              <a:gd name="connsiteY200" fmla="*/ 1142216 h 1382401"/>
              <a:gd name="connsiteX201" fmla="*/ 471080 w 983179"/>
              <a:gd name="connsiteY201" fmla="*/ 1140337 h 1382401"/>
              <a:gd name="connsiteX202" fmla="*/ 487027 w 983179"/>
              <a:gd name="connsiteY202" fmla="*/ 1134513 h 1382401"/>
              <a:gd name="connsiteX203" fmla="*/ 487027 w 983179"/>
              <a:gd name="connsiteY203" fmla="*/ 1155110 h 1382401"/>
              <a:gd name="connsiteX204" fmla="*/ 471898 w 983179"/>
              <a:gd name="connsiteY204" fmla="*/ 1160392 h 1382401"/>
              <a:gd name="connsiteX205" fmla="*/ 452637 w 983179"/>
              <a:gd name="connsiteY205" fmla="*/ 1162093 h 1382401"/>
              <a:gd name="connsiteX206" fmla="*/ 426661 w 983179"/>
              <a:gd name="connsiteY206" fmla="*/ 1156633 h 1382401"/>
              <a:gd name="connsiteX207" fmla="*/ 408924 w 983179"/>
              <a:gd name="connsiteY207" fmla="*/ 1140053 h 1382401"/>
              <a:gd name="connsiteX208" fmla="*/ 402484 w 983179"/>
              <a:gd name="connsiteY208" fmla="*/ 1112126 h 1382401"/>
              <a:gd name="connsiteX209" fmla="*/ 408299 w 983179"/>
              <a:gd name="connsiteY209" fmla="*/ 1083559 h 1382401"/>
              <a:gd name="connsiteX210" fmla="*/ 424507 w 983179"/>
              <a:gd name="connsiteY210" fmla="*/ 1066444 h 1382401"/>
              <a:gd name="connsiteX211" fmla="*/ 448692 w 983179"/>
              <a:gd name="connsiteY211" fmla="*/ 1060718 h 1382401"/>
              <a:gd name="connsiteX212" fmla="*/ 628339 w 983179"/>
              <a:gd name="connsiteY212" fmla="*/ 1060717 h 1382401"/>
              <a:gd name="connsiteX213" fmla="*/ 645721 w 983179"/>
              <a:gd name="connsiteY213" fmla="*/ 1062507 h 1382401"/>
              <a:gd name="connsiteX214" fmla="*/ 662730 w 983179"/>
              <a:gd name="connsiteY214" fmla="*/ 1068412 h 1382401"/>
              <a:gd name="connsiteX215" fmla="*/ 654679 w 983179"/>
              <a:gd name="connsiteY215" fmla="*/ 1087583 h 1382401"/>
              <a:gd name="connsiteX216" fmla="*/ 641072 w 983179"/>
              <a:gd name="connsiteY216" fmla="*/ 1082481 h 1382401"/>
              <a:gd name="connsiteX217" fmla="*/ 627991 w 983179"/>
              <a:gd name="connsiteY217" fmla="*/ 1080423 h 1382401"/>
              <a:gd name="connsiteX218" fmla="*/ 616174 w 983179"/>
              <a:gd name="connsiteY218" fmla="*/ 1086863 h 1382401"/>
              <a:gd name="connsiteX219" fmla="*/ 617689 w 983179"/>
              <a:gd name="connsiteY219" fmla="*/ 1091082 h 1382401"/>
              <a:gd name="connsiteX220" fmla="*/ 623610 w 983179"/>
              <a:gd name="connsiteY220" fmla="*/ 1095100 h 1382401"/>
              <a:gd name="connsiteX221" fmla="*/ 636577 w 983179"/>
              <a:gd name="connsiteY221" fmla="*/ 1100834 h 1382401"/>
              <a:gd name="connsiteX222" fmla="*/ 651099 w 983179"/>
              <a:gd name="connsiteY222" fmla="*/ 1107913 h 1382401"/>
              <a:gd name="connsiteX223" fmla="*/ 660494 w 983179"/>
              <a:gd name="connsiteY223" fmla="*/ 1117042 h 1382401"/>
              <a:gd name="connsiteX224" fmla="*/ 663807 w 983179"/>
              <a:gd name="connsiteY224" fmla="*/ 1131281 h 1382401"/>
              <a:gd name="connsiteX225" fmla="*/ 653327 w 983179"/>
              <a:gd name="connsiteY225" fmla="*/ 1154121 h 1382401"/>
              <a:gd name="connsiteX226" fmla="*/ 622078 w 983179"/>
              <a:gd name="connsiteY226" fmla="*/ 1162092 h 1382401"/>
              <a:gd name="connsiteX227" fmla="*/ 604527 w 983179"/>
              <a:gd name="connsiteY227" fmla="*/ 1160755 h 1382401"/>
              <a:gd name="connsiteX228" fmla="*/ 589834 w 983179"/>
              <a:gd name="connsiteY228" fmla="*/ 1156365 h 1382401"/>
              <a:gd name="connsiteX229" fmla="*/ 589834 w 983179"/>
              <a:gd name="connsiteY229" fmla="*/ 1134326 h 1382401"/>
              <a:gd name="connsiteX230" fmla="*/ 606859 w 983179"/>
              <a:gd name="connsiteY230" fmla="*/ 1140247 h 1382401"/>
              <a:gd name="connsiteX231" fmla="*/ 622978 w 983179"/>
              <a:gd name="connsiteY231" fmla="*/ 1142563 h 1382401"/>
              <a:gd name="connsiteX232" fmla="*/ 634171 w 983179"/>
              <a:gd name="connsiteY232" fmla="*/ 1140247 h 1382401"/>
              <a:gd name="connsiteX233" fmla="*/ 637484 w 983179"/>
              <a:gd name="connsiteY233" fmla="*/ 1134156 h 1382401"/>
              <a:gd name="connsiteX234" fmla="*/ 636140 w 983179"/>
              <a:gd name="connsiteY234" fmla="*/ 1129677 h 1382401"/>
              <a:gd name="connsiteX235" fmla="*/ 630308 w 983179"/>
              <a:gd name="connsiteY235" fmla="*/ 1125206 h 1382401"/>
              <a:gd name="connsiteX236" fmla="*/ 616344 w 983179"/>
              <a:gd name="connsiteY236" fmla="*/ 1118743 h 1382401"/>
              <a:gd name="connsiteX237" fmla="*/ 601303 w 983179"/>
              <a:gd name="connsiteY237" fmla="*/ 1110959 h 1382401"/>
              <a:gd name="connsiteX238" fmla="*/ 592531 w 983179"/>
              <a:gd name="connsiteY238" fmla="*/ 1101645 h 1382401"/>
              <a:gd name="connsiteX239" fmla="*/ 589656 w 983179"/>
              <a:gd name="connsiteY239" fmla="*/ 1087948 h 1382401"/>
              <a:gd name="connsiteX240" fmla="*/ 600226 w 983179"/>
              <a:gd name="connsiteY240" fmla="*/ 1067521 h 1382401"/>
              <a:gd name="connsiteX241" fmla="*/ 628339 w 983179"/>
              <a:gd name="connsiteY241" fmla="*/ 1060717 h 1382401"/>
              <a:gd name="connsiteX242" fmla="*/ 568872 w 983179"/>
              <a:gd name="connsiteY242" fmla="*/ 1060716 h 1382401"/>
              <a:gd name="connsiteX243" fmla="*/ 573537 w 983179"/>
              <a:gd name="connsiteY243" fmla="*/ 1060895 h 1382401"/>
              <a:gd name="connsiteX244" fmla="*/ 577838 w 983179"/>
              <a:gd name="connsiteY244" fmla="*/ 1061429 h 1382401"/>
              <a:gd name="connsiteX245" fmla="*/ 575869 w 983179"/>
              <a:gd name="connsiteY245" fmla="*/ 1086505 h 1382401"/>
              <a:gd name="connsiteX246" fmla="*/ 572192 w 983179"/>
              <a:gd name="connsiteY246" fmla="*/ 1085874 h 1382401"/>
              <a:gd name="connsiteX247" fmla="*/ 567981 w 983179"/>
              <a:gd name="connsiteY247" fmla="*/ 1085615 h 1382401"/>
              <a:gd name="connsiteX248" fmla="*/ 554908 w 983179"/>
              <a:gd name="connsiteY248" fmla="*/ 1088037 h 1382401"/>
              <a:gd name="connsiteX249" fmla="*/ 544792 w 983179"/>
              <a:gd name="connsiteY249" fmla="*/ 1095820 h 1382401"/>
              <a:gd name="connsiteX250" fmla="*/ 540928 w 983179"/>
              <a:gd name="connsiteY250" fmla="*/ 1110513 h 1382401"/>
              <a:gd name="connsiteX251" fmla="*/ 540928 w 983179"/>
              <a:gd name="connsiteY251" fmla="*/ 1160301 h 1382401"/>
              <a:gd name="connsiteX252" fmla="*/ 514239 w 983179"/>
              <a:gd name="connsiteY252" fmla="*/ 1160301 h 1382401"/>
              <a:gd name="connsiteX253" fmla="*/ 514239 w 983179"/>
              <a:gd name="connsiteY253" fmla="*/ 1062506 h 1382401"/>
              <a:gd name="connsiteX254" fmla="*/ 534489 w 983179"/>
              <a:gd name="connsiteY254" fmla="*/ 1062506 h 1382401"/>
              <a:gd name="connsiteX255" fmla="*/ 538425 w 983179"/>
              <a:gd name="connsiteY255" fmla="*/ 1078981 h 1382401"/>
              <a:gd name="connsiteX256" fmla="*/ 539673 w 983179"/>
              <a:gd name="connsiteY256" fmla="*/ 1078981 h 1382401"/>
              <a:gd name="connsiteX257" fmla="*/ 551498 w 983179"/>
              <a:gd name="connsiteY257" fmla="*/ 1066095 h 1382401"/>
              <a:gd name="connsiteX258" fmla="*/ 568872 w 983179"/>
              <a:gd name="connsiteY258" fmla="*/ 1060716 h 1382401"/>
              <a:gd name="connsiteX259" fmla="*/ 189695 w 983179"/>
              <a:gd name="connsiteY259" fmla="*/ 1060716 h 1382401"/>
              <a:gd name="connsiteX260" fmla="*/ 214942 w 983179"/>
              <a:gd name="connsiteY260" fmla="*/ 1069229 h 1382401"/>
              <a:gd name="connsiteX261" fmla="*/ 224443 w 983179"/>
              <a:gd name="connsiteY261" fmla="*/ 1096533 h 1382401"/>
              <a:gd name="connsiteX262" fmla="*/ 224443 w 983179"/>
              <a:gd name="connsiteY262" fmla="*/ 1160301 h 1382401"/>
              <a:gd name="connsiteX263" fmla="*/ 197755 w 983179"/>
              <a:gd name="connsiteY263" fmla="*/ 1160301 h 1382401"/>
              <a:gd name="connsiteX264" fmla="*/ 197755 w 983179"/>
              <a:gd name="connsiteY264" fmla="*/ 1103166 h 1382401"/>
              <a:gd name="connsiteX265" fmla="*/ 193996 w 983179"/>
              <a:gd name="connsiteY265" fmla="*/ 1087315 h 1382401"/>
              <a:gd name="connsiteX266" fmla="*/ 181985 w 983179"/>
              <a:gd name="connsiteY266" fmla="*/ 1082026 h 1382401"/>
              <a:gd name="connsiteX267" fmla="*/ 165340 w 983179"/>
              <a:gd name="connsiteY267" fmla="*/ 1090361 h 1382401"/>
              <a:gd name="connsiteX268" fmla="*/ 160844 w 983179"/>
              <a:gd name="connsiteY268" fmla="*/ 1114271 h 1382401"/>
              <a:gd name="connsiteX269" fmla="*/ 160844 w 983179"/>
              <a:gd name="connsiteY269" fmla="*/ 1160301 h 1382401"/>
              <a:gd name="connsiteX270" fmla="*/ 134156 w 983179"/>
              <a:gd name="connsiteY270" fmla="*/ 1160301 h 1382401"/>
              <a:gd name="connsiteX271" fmla="*/ 134156 w 983179"/>
              <a:gd name="connsiteY271" fmla="*/ 1062506 h 1382401"/>
              <a:gd name="connsiteX272" fmla="*/ 154584 w 983179"/>
              <a:gd name="connsiteY272" fmla="*/ 1062506 h 1382401"/>
              <a:gd name="connsiteX273" fmla="*/ 158164 w 983179"/>
              <a:gd name="connsiteY273" fmla="*/ 1075045 h 1382401"/>
              <a:gd name="connsiteX274" fmla="*/ 159597 w 983179"/>
              <a:gd name="connsiteY274" fmla="*/ 1075045 h 1382401"/>
              <a:gd name="connsiteX275" fmla="*/ 172411 w 983179"/>
              <a:gd name="connsiteY275" fmla="*/ 1064110 h 1382401"/>
              <a:gd name="connsiteX276" fmla="*/ 189695 w 983179"/>
              <a:gd name="connsiteY276" fmla="*/ 1060716 h 1382401"/>
              <a:gd name="connsiteX277" fmla="*/ 857073 w 983179"/>
              <a:gd name="connsiteY277" fmla="*/ 1060540 h 1382401"/>
              <a:gd name="connsiteX278" fmla="*/ 887260 w 983179"/>
              <a:gd name="connsiteY278" fmla="*/ 1069036 h 1382401"/>
              <a:gd name="connsiteX279" fmla="*/ 897733 w 983179"/>
              <a:gd name="connsiteY279" fmla="*/ 1095101 h 1382401"/>
              <a:gd name="connsiteX280" fmla="*/ 897733 w 983179"/>
              <a:gd name="connsiteY280" fmla="*/ 1160303 h 1382401"/>
              <a:gd name="connsiteX281" fmla="*/ 879104 w 983179"/>
              <a:gd name="connsiteY281" fmla="*/ 1160303 h 1382401"/>
              <a:gd name="connsiteX282" fmla="*/ 873912 w 983179"/>
              <a:gd name="connsiteY282" fmla="*/ 1147052 h 1382401"/>
              <a:gd name="connsiteX283" fmla="*/ 873199 w 983179"/>
              <a:gd name="connsiteY283" fmla="*/ 1147052 h 1382401"/>
              <a:gd name="connsiteX284" fmla="*/ 859948 w 983179"/>
              <a:gd name="connsiteY284" fmla="*/ 1158513 h 1382401"/>
              <a:gd name="connsiteX285" fmla="*/ 840777 w 983179"/>
              <a:gd name="connsiteY285" fmla="*/ 1162093 h 1382401"/>
              <a:gd name="connsiteX286" fmla="*/ 819102 w 983179"/>
              <a:gd name="connsiteY286" fmla="*/ 1154487 h 1382401"/>
              <a:gd name="connsiteX287" fmla="*/ 810500 w 983179"/>
              <a:gd name="connsiteY287" fmla="*/ 1131103 h 1382401"/>
              <a:gd name="connsiteX288" fmla="*/ 821435 w 983179"/>
              <a:gd name="connsiteY288" fmla="*/ 1108093 h 1382401"/>
              <a:gd name="connsiteX289" fmla="*/ 854206 w 983179"/>
              <a:gd name="connsiteY289" fmla="*/ 1099944 h 1382401"/>
              <a:gd name="connsiteX290" fmla="*/ 871231 w 983179"/>
              <a:gd name="connsiteY290" fmla="*/ 1099401 h 1382401"/>
              <a:gd name="connsiteX291" fmla="*/ 871231 w 983179"/>
              <a:gd name="connsiteY291" fmla="*/ 1095101 h 1382401"/>
              <a:gd name="connsiteX292" fmla="*/ 867190 w 983179"/>
              <a:gd name="connsiteY292" fmla="*/ 1083818 h 1382401"/>
              <a:gd name="connsiteX293" fmla="*/ 855996 w 983179"/>
              <a:gd name="connsiteY293" fmla="*/ 1080238 h 1382401"/>
              <a:gd name="connsiteX294" fmla="*/ 842032 w 983179"/>
              <a:gd name="connsiteY294" fmla="*/ 1082303 h 1382401"/>
              <a:gd name="connsiteX295" fmla="*/ 828416 w 983179"/>
              <a:gd name="connsiteY295" fmla="*/ 1087406 h 1382401"/>
              <a:gd name="connsiteX296" fmla="*/ 819645 w 983179"/>
              <a:gd name="connsiteY296" fmla="*/ 1069320 h 1382401"/>
              <a:gd name="connsiteX297" fmla="*/ 837108 w 983179"/>
              <a:gd name="connsiteY297" fmla="*/ 1062857 h 1382401"/>
              <a:gd name="connsiteX298" fmla="*/ 857073 w 983179"/>
              <a:gd name="connsiteY298" fmla="*/ 1060540 h 1382401"/>
              <a:gd name="connsiteX299" fmla="*/ 937684 w 983179"/>
              <a:gd name="connsiteY299" fmla="*/ 1041727 h 1382401"/>
              <a:gd name="connsiteX300" fmla="*/ 954693 w 983179"/>
              <a:gd name="connsiteY300" fmla="*/ 1041727 h 1382401"/>
              <a:gd name="connsiteX301" fmla="*/ 954693 w 983179"/>
              <a:gd name="connsiteY301" fmla="*/ 1062511 h 1382401"/>
              <a:gd name="connsiteX302" fmla="*/ 982094 w 983179"/>
              <a:gd name="connsiteY302" fmla="*/ 1062511 h 1382401"/>
              <a:gd name="connsiteX303" fmla="*/ 982094 w 983179"/>
              <a:gd name="connsiteY303" fmla="*/ 1082565 h 1382401"/>
              <a:gd name="connsiteX304" fmla="*/ 954693 w 983179"/>
              <a:gd name="connsiteY304" fmla="*/ 1082565 h 1382401"/>
              <a:gd name="connsiteX305" fmla="*/ 954693 w 983179"/>
              <a:gd name="connsiteY305" fmla="*/ 1129681 h 1382401"/>
              <a:gd name="connsiteX306" fmla="*/ 957917 w 983179"/>
              <a:gd name="connsiteY306" fmla="*/ 1137999 h 1382401"/>
              <a:gd name="connsiteX307" fmla="*/ 966340 w 983179"/>
              <a:gd name="connsiteY307" fmla="*/ 1140785 h 1382401"/>
              <a:gd name="connsiteX308" fmla="*/ 974943 w 983179"/>
              <a:gd name="connsiteY308" fmla="*/ 1139878 h 1382401"/>
              <a:gd name="connsiteX309" fmla="*/ 983179 w 983179"/>
              <a:gd name="connsiteY309" fmla="*/ 1137739 h 1382401"/>
              <a:gd name="connsiteX310" fmla="*/ 983179 w 983179"/>
              <a:gd name="connsiteY310" fmla="*/ 1157624 h 1382401"/>
              <a:gd name="connsiteX311" fmla="*/ 972521 w 983179"/>
              <a:gd name="connsiteY311" fmla="*/ 1160758 h 1382401"/>
              <a:gd name="connsiteX312" fmla="*/ 958629 w 983179"/>
              <a:gd name="connsiteY312" fmla="*/ 1162095 h 1382401"/>
              <a:gd name="connsiteX313" fmla="*/ 942957 w 983179"/>
              <a:gd name="connsiteY313" fmla="*/ 1159228 h 1382401"/>
              <a:gd name="connsiteX314" fmla="*/ 932039 w 983179"/>
              <a:gd name="connsiteY314" fmla="*/ 1149281 h 1382401"/>
              <a:gd name="connsiteX315" fmla="*/ 928005 w 983179"/>
              <a:gd name="connsiteY315" fmla="*/ 1129681 h 1382401"/>
              <a:gd name="connsiteX316" fmla="*/ 928005 w 983179"/>
              <a:gd name="connsiteY316" fmla="*/ 1082565 h 1382401"/>
              <a:gd name="connsiteX317" fmla="*/ 915296 w 983179"/>
              <a:gd name="connsiteY317" fmla="*/ 1082565 h 1382401"/>
              <a:gd name="connsiteX318" fmla="*/ 915296 w 983179"/>
              <a:gd name="connsiteY318" fmla="*/ 1071282 h 1382401"/>
              <a:gd name="connsiteX319" fmla="*/ 929973 w 983179"/>
              <a:gd name="connsiteY319" fmla="*/ 1062316 h 1382401"/>
              <a:gd name="connsiteX320" fmla="*/ 751762 w 983179"/>
              <a:gd name="connsiteY320" fmla="*/ 1041727 h 1382401"/>
              <a:gd name="connsiteX321" fmla="*/ 768771 w 983179"/>
              <a:gd name="connsiteY321" fmla="*/ 1041727 h 1382401"/>
              <a:gd name="connsiteX322" fmla="*/ 768771 w 983179"/>
              <a:gd name="connsiteY322" fmla="*/ 1062511 h 1382401"/>
              <a:gd name="connsiteX323" fmla="*/ 796173 w 983179"/>
              <a:gd name="connsiteY323" fmla="*/ 1062511 h 1382401"/>
              <a:gd name="connsiteX324" fmla="*/ 796173 w 983179"/>
              <a:gd name="connsiteY324" fmla="*/ 1082565 h 1382401"/>
              <a:gd name="connsiteX325" fmla="*/ 768771 w 983179"/>
              <a:gd name="connsiteY325" fmla="*/ 1082565 h 1382401"/>
              <a:gd name="connsiteX326" fmla="*/ 768771 w 983179"/>
              <a:gd name="connsiteY326" fmla="*/ 1129681 h 1382401"/>
              <a:gd name="connsiteX327" fmla="*/ 771995 w 983179"/>
              <a:gd name="connsiteY327" fmla="*/ 1137999 h 1382401"/>
              <a:gd name="connsiteX328" fmla="*/ 780418 w 983179"/>
              <a:gd name="connsiteY328" fmla="*/ 1140785 h 1382401"/>
              <a:gd name="connsiteX329" fmla="*/ 789020 w 983179"/>
              <a:gd name="connsiteY329" fmla="*/ 1139878 h 1382401"/>
              <a:gd name="connsiteX330" fmla="*/ 797258 w 983179"/>
              <a:gd name="connsiteY330" fmla="*/ 1137739 h 1382401"/>
              <a:gd name="connsiteX331" fmla="*/ 797258 w 983179"/>
              <a:gd name="connsiteY331" fmla="*/ 1157624 h 1382401"/>
              <a:gd name="connsiteX332" fmla="*/ 786599 w 983179"/>
              <a:gd name="connsiteY332" fmla="*/ 1160758 h 1382401"/>
              <a:gd name="connsiteX333" fmla="*/ 772708 w 983179"/>
              <a:gd name="connsiteY333" fmla="*/ 1162095 h 1382401"/>
              <a:gd name="connsiteX334" fmla="*/ 757035 w 983179"/>
              <a:gd name="connsiteY334" fmla="*/ 1159228 h 1382401"/>
              <a:gd name="connsiteX335" fmla="*/ 746117 w 983179"/>
              <a:gd name="connsiteY335" fmla="*/ 1149281 h 1382401"/>
              <a:gd name="connsiteX336" fmla="*/ 742084 w 983179"/>
              <a:gd name="connsiteY336" fmla="*/ 1129681 h 1382401"/>
              <a:gd name="connsiteX337" fmla="*/ 742084 w 983179"/>
              <a:gd name="connsiteY337" fmla="*/ 1082565 h 1382401"/>
              <a:gd name="connsiteX338" fmla="*/ 729375 w 983179"/>
              <a:gd name="connsiteY338" fmla="*/ 1082565 h 1382401"/>
              <a:gd name="connsiteX339" fmla="*/ 729375 w 983179"/>
              <a:gd name="connsiteY339" fmla="*/ 1071282 h 1382401"/>
              <a:gd name="connsiteX340" fmla="*/ 744051 w 983179"/>
              <a:gd name="connsiteY340" fmla="*/ 1062316 h 1382401"/>
              <a:gd name="connsiteX341" fmla="*/ 0 w 983179"/>
              <a:gd name="connsiteY341" fmla="*/ 1032406 h 1382401"/>
              <a:gd name="connsiteX342" fmla="*/ 27053 w 983179"/>
              <a:gd name="connsiteY342" fmla="*/ 1032406 h 1382401"/>
              <a:gd name="connsiteX343" fmla="*/ 27053 w 983179"/>
              <a:gd name="connsiteY343" fmla="*/ 1110688 h 1382401"/>
              <a:gd name="connsiteX344" fmla="*/ 33492 w 983179"/>
              <a:gd name="connsiteY344" fmla="*/ 1132898 h 1382401"/>
              <a:gd name="connsiteX345" fmla="*/ 52664 w 983179"/>
              <a:gd name="connsiteY345" fmla="*/ 1139345 h 1382401"/>
              <a:gd name="connsiteX346" fmla="*/ 71916 w 983179"/>
              <a:gd name="connsiteY346" fmla="*/ 1132363 h 1382401"/>
              <a:gd name="connsiteX347" fmla="*/ 77926 w 983179"/>
              <a:gd name="connsiteY347" fmla="*/ 1110510 h 1382401"/>
              <a:gd name="connsiteX348" fmla="*/ 77926 w 983179"/>
              <a:gd name="connsiteY348" fmla="*/ 1032406 h 1382401"/>
              <a:gd name="connsiteX349" fmla="*/ 104962 w 983179"/>
              <a:gd name="connsiteY349" fmla="*/ 1032406 h 1382401"/>
              <a:gd name="connsiteX350" fmla="*/ 104962 w 983179"/>
              <a:gd name="connsiteY350" fmla="*/ 1115159 h 1382401"/>
              <a:gd name="connsiteX351" fmla="*/ 99147 w 983179"/>
              <a:gd name="connsiteY351" fmla="*/ 1139077 h 1382401"/>
              <a:gd name="connsiteX352" fmla="*/ 81595 w 983179"/>
              <a:gd name="connsiteY352" fmla="*/ 1155916 h 1382401"/>
              <a:gd name="connsiteX353" fmla="*/ 51950 w 983179"/>
              <a:gd name="connsiteY353" fmla="*/ 1162096 h 1382401"/>
              <a:gd name="connsiteX354" fmla="*/ 13259 w 983179"/>
              <a:gd name="connsiteY354" fmla="*/ 1149104 h 1382401"/>
              <a:gd name="connsiteX355" fmla="*/ 0 w 983179"/>
              <a:gd name="connsiteY355" fmla="*/ 1114811 h 1382401"/>
              <a:gd name="connsiteX356" fmla="*/ 874625 w 983179"/>
              <a:gd name="connsiteY356" fmla="*/ 1025598 h 1382401"/>
              <a:gd name="connsiteX357" fmla="*/ 883316 w 983179"/>
              <a:gd name="connsiteY357" fmla="*/ 1028385 h 1382401"/>
              <a:gd name="connsiteX358" fmla="*/ 886985 w 983179"/>
              <a:gd name="connsiteY358" fmla="*/ 1037424 h 1382401"/>
              <a:gd name="connsiteX359" fmla="*/ 883316 w 983179"/>
              <a:gd name="connsiteY359" fmla="*/ 1046212 h 1382401"/>
              <a:gd name="connsiteX360" fmla="*/ 874625 w 983179"/>
              <a:gd name="connsiteY360" fmla="*/ 1049071 h 1382401"/>
              <a:gd name="connsiteX361" fmla="*/ 865853 w 983179"/>
              <a:gd name="connsiteY361" fmla="*/ 1046212 h 1382401"/>
              <a:gd name="connsiteX362" fmla="*/ 862264 w 983179"/>
              <a:gd name="connsiteY362" fmla="*/ 1037424 h 1382401"/>
              <a:gd name="connsiteX363" fmla="*/ 865853 w 983179"/>
              <a:gd name="connsiteY363" fmla="*/ 1028385 h 1382401"/>
              <a:gd name="connsiteX364" fmla="*/ 874625 w 983179"/>
              <a:gd name="connsiteY364" fmla="*/ 1025598 h 1382401"/>
              <a:gd name="connsiteX365" fmla="*/ 839165 w 983179"/>
              <a:gd name="connsiteY365" fmla="*/ 1025598 h 1382401"/>
              <a:gd name="connsiteX366" fmla="*/ 847848 w 983179"/>
              <a:gd name="connsiteY366" fmla="*/ 1028385 h 1382401"/>
              <a:gd name="connsiteX367" fmla="*/ 851525 w 983179"/>
              <a:gd name="connsiteY367" fmla="*/ 1037424 h 1382401"/>
              <a:gd name="connsiteX368" fmla="*/ 847848 w 983179"/>
              <a:gd name="connsiteY368" fmla="*/ 1046212 h 1382401"/>
              <a:gd name="connsiteX369" fmla="*/ 839165 w 983179"/>
              <a:gd name="connsiteY369" fmla="*/ 1049071 h 1382401"/>
              <a:gd name="connsiteX370" fmla="*/ 830563 w 983179"/>
              <a:gd name="connsiteY370" fmla="*/ 1046212 h 1382401"/>
              <a:gd name="connsiteX371" fmla="*/ 826991 w 983179"/>
              <a:gd name="connsiteY371" fmla="*/ 1037424 h 1382401"/>
              <a:gd name="connsiteX372" fmla="*/ 830563 w 983179"/>
              <a:gd name="connsiteY372" fmla="*/ 1028385 h 1382401"/>
              <a:gd name="connsiteX373" fmla="*/ 839165 w 983179"/>
              <a:gd name="connsiteY373" fmla="*/ 1025598 h 1382401"/>
              <a:gd name="connsiteX374" fmla="*/ 698017 w 983179"/>
              <a:gd name="connsiteY374" fmla="*/ 1024174 h 1382401"/>
              <a:gd name="connsiteX375" fmla="*/ 708222 w 983179"/>
              <a:gd name="connsiteY375" fmla="*/ 1026960 h 1382401"/>
              <a:gd name="connsiteX376" fmla="*/ 712523 w 983179"/>
              <a:gd name="connsiteY376" fmla="*/ 1037246 h 1382401"/>
              <a:gd name="connsiteX377" fmla="*/ 708222 w 983179"/>
              <a:gd name="connsiteY377" fmla="*/ 1047468 h 1382401"/>
              <a:gd name="connsiteX378" fmla="*/ 698017 w 983179"/>
              <a:gd name="connsiteY378" fmla="*/ 1050327 h 1382401"/>
              <a:gd name="connsiteX379" fmla="*/ 687730 w 983179"/>
              <a:gd name="connsiteY379" fmla="*/ 1047468 h 1382401"/>
              <a:gd name="connsiteX380" fmla="*/ 683518 w 983179"/>
              <a:gd name="connsiteY380" fmla="*/ 1037246 h 1382401"/>
              <a:gd name="connsiteX381" fmla="*/ 687730 w 983179"/>
              <a:gd name="connsiteY381" fmla="*/ 1026960 h 1382401"/>
              <a:gd name="connsiteX382" fmla="*/ 698017 w 983179"/>
              <a:gd name="connsiteY382" fmla="*/ 1024174 h 1382401"/>
              <a:gd name="connsiteX383" fmla="*/ 265272 w 983179"/>
              <a:gd name="connsiteY383" fmla="*/ 1024174 h 1382401"/>
              <a:gd name="connsiteX384" fmla="*/ 275478 w 983179"/>
              <a:gd name="connsiteY384" fmla="*/ 1026960 h 1382401"/>
              <a:gd name="connsiteX385" fmla="*/ 279779 w 983179"/>
              <a:gd name="connsiteY385" fmla="*/ 1037246 h 1382401"/>
              <a:gd name="connsiteX386" fmla="*/ 275478 w 983179"/>
              <a:gd name="connsiteY386" fmla="*/ 1047468 h 1382401"/>
              <a:gd name="connsiteX387" fmla="*/ 265272 w 983179"/>
              <a:gd name="connsiteY387" fmla="*/ 1050327 h 1382401"/>
              <a:gd name="connsiteX388" fmla="*/ 254986 w 983179"/>
              <a:gd name="connsiteY388" fmla="*/ 1047468 h 1382401"/>
              <a:gd name="connsiteX389" fmla="*/ 250774 w 983179"/>
              <a:gd name="connsiteY389" fmla="*/ 1037246 h 1382401"/>
              <a:gd name="connsiteX390" fmla="*/ 254986 w 983179"/>
              <a:gd name="connsiteY390" fmla="*/ 1026960 h 1382401"/>
              <a:gd name="connsiteX391" fmla="*/ 265272 w 983179"/>
              <a:gd name="connsiteY391" fmla="*/ 1024174 h 1382401"/>
              <a:gd name="connsiteX392" fmla="*/ 423973 w 983179"/>
              <a:gd name="connsiteY392" fmla="*/ 688289 h 1382401"/>
              <a:gd name="connsiteX393" fmla="*/ 325037 w 983179"/>
              <a:gd name="connsiteY393" fmla="*/ 796045 h 1382401"/>
              <a:gd name="connsiteX394" fmla="*/ 311762 w 983179"/>
              <a:gd name="connsiteY394" fmla="*/ 849381 h 1382401"/>
              <a:gd name="connsiteX395" fmla="*/ 429813 w 983179"/>
              <a:gd name="connsiteY395" fmla="*/ 861198 h 1382401"/>
              <a:gd name="connsiteX396" fmla="*/ 456541 w 983179"/>
              <a:gd name="connsiteY396" fmla="*/ 706060 h 1382401"/>
              <a:gd name="connsiteX397" fmla="*/ 456525 w 983179"/>
              <a:gd name="connsiteY397" fmla="*/ 706051 h 1382401"/>
              <a:gd name="connsiteX398" fmla="*/ 423973 w 983179"/>
              <a:gd name="connsiteY398" fmla="*/ 688289 h 1382401"/>
              <a:gd name="connsiteX399" fmla="*/ 47610 w 983179"/>
              <a:gd name="connsiteY399" fmla="*/ 684676 h 1382401"/>
              <a:gd name="connsiteX400" fmla="*/ 28746 w 983179"/>
              <a:gd name="connsiteY400" fmla="*/ 699539 h 1382401"/>
              <a:gd name="connsiteX401" fmla="*/ 65048 w 983179"/>
              <a:gd name="connsiteY401" fmla="*/ 744419 h 1382401"/>
              <a:gd name="connsiteX402" fmla="*/ 82633 w 983179"/>
              <a:gd name="connsiteY402" fmla="*/ 724697 h 1382401"/>
              <a:gd name="connsiteX403" fmla="*/ 47610 w 983179"/>
              <a:gd name="connsiteY403" fmla="*/ 684676 h 1382401"/>
              <a:gd name="connsiteX404" fmla="*/ 238744 w 983179"/>
              <a:gd name="connsiteY404" fmla="*/ 675070 h 1382401"/>
              <a:gd name="connsiteX405" fmla="*/ 218851 w 983179"/>
              <a:gd name="connsiteY405" fmla="*/ 738684 h 1382401"/>
              <a:gd name="connsiteX406" fmla="*/ 248577 w 983179"/>
              <a:gd name="connsiteY406" fmla="*/ 798306 h 1382401"/>
              <a:gd name="connsiteX407" fmla="*/ 312288 w 983179"/>
              <a:gd name="connsiteY407" fmla="*/ 765389 h 1382401"/>
              <a:gd name="connsiteX408" fmla="*/ 339000 w 983179"/>
              <a:gd name="connsiteY408" fmla="*/ 696088 h 1382401"/>
              <a:gd name="connsiteX409" fmla="*/ 339009 w 983179"/>
              <a:gd name="connsiteY409" fmla="*/ 696072 h 1382401"/>
              <a:gd name="connsiteX410" fmla="*/ 238744 w 983179"/>
              <a:gd name="connsiteY410" fmla="*/ 675070 h 1382401"/>
              <a:gd name="connsiteX411" fmla="*/ 180306 w 983179"/>
              <a:gd name="connsiteY411" fmla="*/ 673005 h 1382401"/>
              <a:gd name="connsiteX412" fmla="*/ 98937 w 983179"/>
              <a:gd name="connsiteY412" fmla="*/ 738530 h 1382401"/>
              <a:gd name="connsiteX413" fmla="*/ 171186 w 983179"/>
              <a:gd name="connsiteY413" fmla="*/ 794572 h 1382401"/>
              <a:gd name="connsiteX414" fmla="*/ 193872 w 983179"/>
              <a:gd name="connsiteY414" fmla="*/ 737186 h 1382401"/>
              <a:gd name="connsiteX415" fmla="*/ 193840 w 983179"/>
              <a:gd name="connsiteY415" fmla="*/ 736976 h 1382401"/>
              <a:gd name="connsiteX416" fmla="*/ 193945 w 983179"/>
              <a:gd name="connsiteY416" fmla="*/ 736959 h 1382401"/>
              <a:gd name="connsiteX417" fmla="*/ 200554 w 983179"/>
              <a:gd name="connsiteY417" fmla="*/ 683389 h 1382401"/>
              <a:gd name="connsiteX418" fmla="*/ 180306 w 983179"/>
              <a:gd name="connsiteY418" fmla="*/ 673005 h 1382401"/>
              <a:gd name="connsiteX419" fmla="*/ 753237 w 983179"/>
              <a:gd name="connsiteY419" fmla="*/ 659932 h 1382401"/>
              <a:gd name="connsiteX420" fmla="*/ 753213 w 983179"/>
              <a:gd name="connsiteY420" fmla="*/ 659965 h 1382401"/>
              <a:gd name="connsiteX421" fmla="*/ 530231 w 983179"/>
              <a:gd name="connsiteY421" fmla="*/ 831352 h 1382401"/>
              <a:gd name="connsiteX422" fmla="*/ 475486 w 983179"/>
              <a:gd name="connsiteY422" fmla="*/ 728252 h 1382401"/>
              <a:gd name="connsiteX423" fmla="*/ 449398 w 983179"/>
              <a:gd name="connsiteY423" fmla="*/ 883780 h 1382401"/>
              <a:gd name="connsiteX424" fmla="*/ 775284 w 983179"/>
              <a:gd name="connsiteY424" fmla="*/ 677954 h 1382401"/>
              <a:gd name="connsiteX425" fmla="*/ 295101 w 983179"/>
              <a:gd name="connsiteY425" fmla="*/ 525430 h 1382401"/>
              <a:gd name="connsiteX426" fmla="*/ 55280 w 983179"/>
              <a:gd name="connsiteY426" fmla="*/ 656806 h 1382401"/>
              <a:gd name="connsiteX427" fmla="*/ 97593 w 983179"/>
              <a:gd name="connsiteY427" fmla="*/ 708448 h 1382401"/>
              <a:gd name="connsiteX428" fmla="*/ 202506 w 983179"/>
              <a:gd name="connsiteY428" fmla="*/ 650335 h 1382401"/>
              <a:gd name="connsiteX429" fmla="*/ 218357 w 983179"/>
              <a:gd name="connsiteY429" fmla="*/ 667853 h 1382401"/>
              <a:gd name="connsiteX430" fmla="*/ 219232 w 983179"/>
              <a:gd name="connsiteY430" fmla="*/ 667934 h 1382401"/>
              <a:gd name="connsiteX431" fmla="*/ 295497 w 983179"/>
              <a:gd name="connsiteY431" fmla="*/ 526070 h 1382401"/>
              <a:gd name="connsiteX432" fmla="*/ 527299 w 983179"/>
              <a:gd name="connsiteY432" fmla="*/ 500573 h 1382401"/>
              <a:gd name="connsiteX433" fmla="*/ 381766 w 983179"/>
              <a:gd name="connsiteY433" fmla="*/ 559692 h 1382401"/>
              <a:gd name="connsiteX434" fmla="*/ 333088 w 983179"/>
              <a:gd name="connsiteY434" fmla="*/ 548352 h 1382401"/>
              <a:gd name="connsiteX435" fmla="*/ 333573 w 983179"/>
              <a:gd name="connsiteY435" fmla="*/ 519818 h 1382401"/>
              <a:gd name="connsiteX436" fmla="*/ 244657 w 983179"/>
              <a:gd name="connsiteY436" fmla="*/ 653136 h 1382401"/>
              <a:gd name="connsiteX437" fmla="*/ 349854 w 983179"/>
              <a:gd name="connsiteY437" fmla="*/ 674147 h 1382401"/>
              <a:gd name="connsiteX438" fmla="*/ 349854 w 983179"/>
              <a:gd name="connsiteY438" fmla="*/ 674138 h 1382401"/>
              <a:gd name="connsiteX439" fmla="*/ 425990 w 983179"/>
              <a:gd name="connsiteY439" fmla="*/ 594520 h 1382401"/>
              <a:gd name="connsiteX440" fmla="*/ 528158 w 983179"/>
              <a:gd name="connsiteY440" fmla="*/ 501294 h 1382401"/>
              <a:gd name="connsiteX441" fmla="*/ 560119 w 983179"/>
              <a:gd name="connsiteY441" fmla="*/ 476347 h 1382401"/>
              <a:gd name="connsiteX442" fmla="*/ 435102 w 983179"/>
              <a:gd name="connsiteY442" fmla="*/ 613918 h 1382401"/>
              <a:gd name="connsiteX443" fmla="*/ 366499 w 983179"/>
              <a:gd name="connsiteY443" fmla="*/ 691107 h 1382401"/>
              <a:gd name="connsiteX444" fmla="*/ 367786 w 983179"/>
              <a:gd name="connsiteY444" fmla="*/ 691536 h 1382401"/>
              <a:gd name="connsiteX445" fmla="*/ 421381 w 983179"/>
              <a:gd name="connsiteY445" fmla="*/ 662313 h 1382401"/>
              <a:gd name="connsiteX446" fmla="*/ 543190 w 983179"/>
              <a:gd name="connsiteY446" fmla="*/ 802598 h 1382401"/>
              <a:gd name="connsiteX447" fmla="*/ 747705 w 983179"/>
              <a:gd name="connsiteY447" fmla="*/ 622788 h 1382401"/>
              <a:gd name="connsiteX448" fmla="*/ 560119 w 983179"/>
              <a:gd name="connsiteY448" fmla="*/ 476347 h 1382401"/>
              <a:gd name="connsiteX449" fmla="*/ 305718 w 983179"/>
              <a:gd name="connsiteY449" fmla="*/ 251692 h 1382401"/>
              <a:gd name="connsiteX450" fmla="*/ 355248 w 983179"/>
              <a:gd name="connsiteY450" fmla="*/ 268596 h 1382401"/>
              <a:gd name="connsiteX451" fmla="*/ 349716 w 983179"/>
              <a:gd name="connsiteY451" fmla="*/ 280308 h 1382401"/>
              <a:gd name="connsiteX452" fmla="*/ 322275 w 983179"/>
              <a:gd name="connsiteY452" fmla="*/ 272751 h 1382401"/>
              <a:gd name="connsiteX453" fmla="*/ 321951 w 983179"/>
              <a:gd name="connsiteY453" fmla="*/ 274095 h 1382401"/>
              <a:gd name="connsiteX454" fmla="*/ 319618 w 983179"/>
              <a:gd name="connsiteY454" fmla="*/ 290894 h 1382401"/>
              <a:gd name="connsiteX455" fmla="*/ 304326 w 983179"/>
              <a:gd name="connsiteY455" fmla="*/ 292821 h 1382401"/>
              <a:gd name="connsiteX456" fmla="*/ 299385 w 983179"/>
              <a:gd name="connsiteY456" fmla="*/ 279101 h 1382401"/>
              <a:gd name="connsiteX457" fmla="*/ 297806 w 983179"/>
              <a:gd name="connsiteY457" fmla="*/ 274751 h 1382401"/>
              <a:gd name="connsiteX458" fmla="*/ 290508 w 983179"/>
              <a:gd name="connsiteY458" fmla="*/ 278072 h 1382401"/>
              <a:gd name="connsiteX459" fmla="*/ 280473 w 983179"/>
              <a:gd name="connsiteY459" fmla="*/ 256389 h 1382401"/>
              <a:gd name="connsiteX460" fmla="*/ 305718 w 983179"/>
              <a:gd name="connsiteY460" fmla="*/ 251692 h 1382401"/>
              <a:gd name="connsiteX461" fmla="*/ 283405 w 983179"/>
              <a:gd name="connsiteY461" fmla="*/ 195413 h 1382401"/>
              <a:gd name="connsiteX462" fmla="*/ 268728 w 983179"/>
              <a:gd name="connsiteY462" fmla="*/ 228387 h 1382401"/>
              <a:gd name="connsiteX463" fmla="*/ 268372 w 983179"/>
              <a:gd name="connsiteY463" fmla="*/ 265029 h 1382401"/>
              <a:gd name="connsiteX464" fmla="*/ 231357 w 983179"/>
              <a:gd name="connsiteY464" fmla="*/ 342137 h 1382401"/>
              <a:gd name="connsiteX465" fmla="*/ 226991 w 983179"/>
              <a:gd name="connsiteY465" fmla="*/ 363026 h 1382401"/>
              <a:gd name="connsiteX466" fmla="*/ 231948 w 983179"/>
              <a:gd name="connsiteY466" fmla="*/ 366460 h 1382401"/>
              <a:gd name="connsiteX467" fmla="*/ 256061 w 983179"/>
              <a:gd name="connsiteY467" fmla="*/ 362548 h 1382401"/>
              <a:gd name="connsiteX468" fmla="*/ 261334 w 983179"/>
              <a:gd name="connsiteY468" fmla="*/ 391471 h 1382401"/>
              <a:gd name="connsiteX469" fmla="*/ 312328 w 983179"/>
              <a:gd name="connsiteY469" fmla="*/ 391220 h 1382401"/>
              <a:gd name="connsiteX470" fmla="*/ 315034 w 983179"/>
              <a:gd name="connsiteY470" fmla="*/ 404828 h 1382401"/>
              <a:gd name="connsiteX471" fmla="*/ 269992 w 983179"/>
              <a:gd name="connsiteY471" fmla="*/ 415268 h 1382401"/>
              <a:gd name="connsiteX472" fmla="*/ 277881 w 983179"/>
              <a:gd name="connsiteY472" fmla="*/ 424818 h 1382401"/>
              <a:gd name="connsiteX473" fmla="*/ 276795 w 983179"/>
              <a:gd name="connsiteY473" fmla="*/ 440061 h 1382401"/>
              <a:gd name="connsiteX474" fmla="*/ 300033 w 983179"/>
              <a:gd name="connsiteY474" fmla="*/ 463558 h 1382401"/>
              <a:gd name="connsiteX475" fmla="*/ 411095 w 983179"/>
              <a:gd name="connsiteY475" fmla="*/ 396243 h 1382401"/>
              <a:gd name="connsiteX476" fmla="*/ 423406 w 983179"/>
              <a:gd name="connsiteY476" fmla="*/ 403775 h 1382401"/>
              <a:gd name="connsiteX477" fmla="*/ 353984 w 983179"/>
              <a:gd name="connsiteY477" fmla="*/ 470111 h 1382401"/>
              <a:gd name="connsiteX478" fmla="*/ 354875 w 983179"/>
              <a:gd name="connsiteY478" fmla="*/ 533855 h 1382401"/>
              <a:gd name="connsiteX479" fmla="*/ 538987 w 983179"/>
              <a:gd name="connsiteY479" fmla="*/ 464441 h 1382401"/>
              <a:gd name="connsiteX480" fmla="*/ 503714 w 983179"/>
              <a:gd name="connsiteY480" fmla="*/ 392379 h 1382401"/>
              <a:gd name="connsiteX481" fmla="*/ 457093 w 983179"/>
              <a:gd name="connsiteY481" fmla="*/ 352845 h 1382401"/>
              <a:gd name="connsiteX482" fmla="*/ 427100 w 983179"/>
              <a:gd name="connsiteY482" fmla="*/ 365026 h 1382401"/>
              <a:gd name="connsiteX483" fmla="*/ 408171 w 983179"/>
              <a:gd name="connsiteY483" fmla="*/ 352586 h 1382401"/>
              <a:gd name="connsiteX484" fmla="*/ 414651 w 983179"/>
              <a:gd name="connsiteY484" fmla="*/ 341894 h 1382401"/>
              <a:gd name="connsiteX485" fmla="*/ 428096 w 983179"/>
              <a:gd name="connsiteY485" fmla="*/ 346187 h 1382401"/>
              <a:gd name="connsiteX486" fmla="*/ 448143 w 983179"/>
              <a:gd name="connsiteY486" fmla="*/ 332013 h 1382401"/>
              <a:gd name="connsiteX487" fmla="*/ 449155 w 983179"/>
              <a:gd name="connsiteY487" fmla="*/ 275802 h 1382401"/>
              <a:gd name="connsiteX488" fmla="*/ 414488 w 983179"/>
              <a:gd name="connsiteY488" fmla="*/ 291758 h 1382401"/>
              <a:gd name="connsiteX489" fmla="*/ 391809 w 983179"/>
              <a:gd name="connsiteY489" fmla="*/ 285521 h 1382401"/>
              <a:gd name="connsiteX490" fmla="*/ 360586 w 983179"/>
              <a:gd name="connsiteY490" fmla="*/ 210656 h 1382401"/>
              <a:gd name="connsiteX491" fmla="*/ 283405 w 983179"/>
              <a:gd name="connsiteY491" fmla="*/ 195413 h 1382401"/>
              <a:gd name="connsiteX492" fmla="*/ 369224 w 983179"/>
              <a:gd name="connsiteY492" fmla="*/ 141801 h 1382401"/>
              <a:gd name="connsiteX493" fmla="*/ 317139 w 983179"/>
              <a:gd name="connsiteY493" fmla="*/ 145480 h 1382401"/>
              <a:gd name="connsiteX494" fmla="*/ 294267 w 983179"/>
              <a:gd name="connsiteY494" fmla="*/ 174452 h 1382401"/>
              <a:gd name="connsiteX495" fmla="*/ 368807 w 983179"/>
              <a:gd name="connsiteY495" fmla="*/ 189703 h 1382401"/>
              <a:gd name="connsiteX496" fmla="*/ 409734 w 983179"/>
              <a:gd name="connsiteY496" fmla="*/ 269314 h 1382401"/>
              <a:gd name="connsiteX497" fmla="*/ 410949 w 983179"/>
              <a:gd name="connsiteY497" fmla="*/ 269671 h 1382401"/>
              <a:gd name="connsiteX498" fmla="*/ 459020 w 983179"/>
              <a:gd name="connsiteY498" fmla="*/ 256776 h 1382401"/>
              <a:gd name="connsiteX499" fmla="*/ 481132 w 983179"/>
              <a:gd name="connsiteY499" fmla="*/ 281601 h 1382401"/>
              <a:gd name="connsiteX500" fmla="*/ 470838 w 983179"/>
              <a:gd name="connsiteY500" fmla="*/ 334248 h 1382401"/>
              <a:gd name="connsiteX501" fmla="*/ 517717 w 983179"/>
              <a:gd name="connsiteY501" fmla="*/ 375508 h 1382401"/>
              <a:gd name="connsiteX502" fmla="*/ 566032 w 983179"/>
              <a:gd name="connsiteY502" fmla="*/ 223997 h 1382401"/>
              <a:gd name="connsiteX503" fmla="*/ 369224 w 983179"/>
              <a:gd name="connsiteY503" fmla="*/ 141801 h 1382401"/>
              <a:gd name="connsiteX504" fmla="*/ 437972 w 983179"/>
              <a:gd name="connsiteY504" fmla="*/ 22103 h 1382401"/>
              <a:gd name="connsiteX505" fmla="*/ 364781 w 983179"/>
              <a:gd name="connsiteY505" fmla="*/ 24747 h 1382401"/>
              <a:gd name="connsiteX506" fmla="*/ 373351 w 983179"/>
              <a:gd name="connsiteY506" fmla="*/ 79913 h 1382401"/>
              <a:gd name="connsiteX507" fmla="*/ 357313 w 983179"/>
              <a:gd name="connsiteY507" fmla="*/ 83064 h 1382401"/>
              <a:gd name="connsiteX508" fmla="*/ 340604 w 983179"/>
              <a:gd name="connsiteY508" fmla="*/ 26902 h 1382401"/>
              <a:gd name="connsiteX509" fmla="*/ 244341 w 983179"/>
              <a:gd name="connsiteY509" fmla="*/ 42210 h 1382401"/>
              <a:gd name="connsiteX510" fmla="*/ 144376 w 983179"/>
              <a:gd name="connsiteY510" fmla="*/ 104220 h 1382401"/>
              <a:gd name="connsiteX511" fmla="*/ 204126 w 983179"/>
              <a:gd name="connsiteY511" fmla="*/ 144531 h 1382401"/>
              <a:gd name="connsiteX512" fmla="*/ 196528 w 983179"/>
              <a:gd name="connsiteY512" fmla="*/ 159071 h 1382401"/>
              <a:gd name="connsiteX513" fmla="*/ 125220 w 983179"/>
              <a:gd name="connsiteY513" fmla="*/ 118030 h 1382401"/>
              <a:gd name="connsiteX514" fmla="*/ 56997 w 983179"/>
              <a:gd name="connsiteY514" fmla="*/ 221518 h 1382401"/>
              <a:gd name="connsiteX515" fmla="*/ 79676 w 983179"/>
              <a:gd name="connsiteY515" fmla="*/ 284225 h 1382401"/>
              <a:gd name="connsiteX516" fmla="*/ 179731 w 983179"/>
              <a:gd name="connsiteY516" fmla="*/ 252394 h 1382401"/>
              <a:gd name="connsiteX517" fmla="*/ 189255 w 983179"/>
              <a:gd name="connsiteY517" fmla="*/ 264591 h 1382401"/>
              <a:gd name="connsiteX518" fmla="*/ 117161 w 983179"/>
              <a:gd name="connsiteY518" fmla="*/ 306766 h 1382401"/>
              <a:gd name="connsiteX519" fmla="*/ 212679 w 983179"/>
              <a:gd name="connsiteY519" fmla="*/ 326440 h 1382401"/>
              <a:gd name="connsiteX520" fmla="*/ 245288 w 983179"/>
              <a:gd name="connsiteY520" fmla="*/ 262688 h 1382401"/>
              <a:gd name="connsiteX521" fmla="*/ 247572 w 983179"/>
              <a:gd name="connsiteY521" fmla="*/ 219283 h 1382401"/>
              <a:gd name="connsiteX522" fmla="*/ 285195 w 983179"/>
              <a:gd name="connsiteY522" fmla="*/ 150209 h 1382401"/>
              <a:gd name="connsiteX523" fmla="*/ 284936 w 983179"/>
              <a:gd name="connsiteY523" fmla="*/ 149731 h 1382401"/>
              <a:gd name="connsiteX524" fmla="*/ 249905 w 983179"/>
              <a:gd name="connsiteY524" fmla="*/ 157709 h 1382401"/>
              <a:gd name="connsiteX525" fmla="*/ 245045 w 983179"/>
              <a:gd name="connsiteY525" fmla="*/ 144588 h 1382401"/>
              <a:gd name="connsiteX526" fmla="*/ 456282 w 983179"/>
              <a:gd name="connsiteY526" fmla="*/ 134059 h 1382401"/>
              <a:gd name="connsiteX527" fmla="*/ 583203 w 983179"/>
              <a:gd name="connsiteY527" fmla="*/ 213111 h 1382401"/>
              <a:gd name="connsiteX528" fmla="*/ 581186 w 983179"/>
              <a:gd name="connsiteY528" fmla="*/ 331486 h 1382401"/>
              <a:gd name="connsiteX529" fmla="*/ 678413 w 983179"/>
              <a:gd name="connsiteY529" fmla="*/ 281941 h 1382401"/>
              <a:gd name="connsiteX530" fmla="*/ 678373 w 983179"/>
              <a:gd name="connsiteY530" fmla="*/ 281957 h 1382401"/>
              <a:gd name="connsiteX531" fmla="*/ 678130 w 983179"/>
              <a:gd name="connsiteY531" fmla="*/ 282038 h 1382401"/>
              <a:gd name="connsiteX532" fmla="*/ 678130 w 983179"/>
              <a:gd name="connsiteY532" fmla="*/ 281957 h 1382401"/>
              <a:gd name="connsiteX533" fmla="*/ 677158 w 983179"/>
              <a:gd name="connsiteY533" fmla="*/ 281229 h 1382401"/>
              <a:gd name="connsiteX534" fmla="*/ 625645 w 983179"/>
              <a:gd name="connsiteY534" fmla="*/ 286655 h 1382401"/>
              <a:gd name="connsiteX535" fmla="*/ 628560 w 983179"/>
              <a:gd name="connsiteY535" fmla="*/ 271833 h 1382401"/>
              <a:gd name="connsiteX536" fmla="*/ 684763 w 983179"/>
              <a:gd name="connsiteY536" fmla="*/ 253155 h 1382401"/>
              <a:gd name="connsiteX537" fmla="*/ 700007 w 983179"/>
              <a:gd name="connsiteY537" fmla="*/ 204939 h 1382401"/>
              <a:gd name="connsiteX538" fmla="*/ 626366 w 983179"/>
              <a:gd name="connsiteY538" fmla="*/ 102155 h 1382401"/>
              <a:gd name="connsiteX539" fmla="*/ 576755 w 983179"/>
              <a:gd name="connsiteY539" fmla="*/ 140368 h 1382401"/>
              <a:gd name="connsiteX540" fmla="*/ 564890 w 983179"/>
              <a:gd name="connsiteY540" fmla="*/ 130811 h 1382401"/>
              <a:gd name="connsiteX541" fmla="*/ 606416 w 983179"/>
              <a:gd name="connsiteY541" fmla="*/ 87802 h 1382401"/>
              <a:gd name="connsiteX542" fmla="*/ 500854 w 983179"/>
              <a:gd name="connsiteY542" fmla="*/ 31899 h 1382401"/>
              <a:gd name="connsiteX543" fmla="*/ 437972 w 983179"/>
              <a:gd name="connsiteY543" fmla="*/ 22103 h 1382401"/>
              <a:gd name="connsiteX544" fmla="*/ 428903 w 983179"/>
              <a:gd name="connsiteY544" fmla="*/ 125 h 1382401"/>
              <a:gd name="connsiteX545" fmla="*/ 628349 w 983179"/>
              <a:gd name="connsiteY545" fmla="*/ 77257 h 1382401"/>
              <a:gd name="connsiteX546" fmla="*/ 723260 w 983179"/>
              <a:gd name="connsiteY546" fmla="*/ 201132 h 1382401"/>
              <a:gd name="connsiteX547" fmla="*/ 704105 w 983179"/>
              <a:gd name="connsiteY547" fmla="*/ 265734 h 1382401"/>
              <a:gd name="connsiteX548" fmla="*/ 571321 w 983179"/>
              <a:gd name="connsiteY548" fmla="*/ 349929 h 1382401"/>
              <a:gd name="connsiteX549" fmla="*/ 525210 w 983179"/>
              <a:gd name="connsiteY549" fmla="*/ 395271 h 1382401"/>
              <a:gd name="connsiteX550" fmla="*/ 541450 w 983179"/>
              <a:gd name="connsiteY550" fmla="*/ 440831 h 1382401"/>
              <a:gd name="connsiteX551" fmla="*/ 578610 w 983179"/>
              <a:gd name="connsiteY551" fmla="*/ 464700 h 1382401"/>
              <a:gd name="connsiteX552" fmla="*/ 775001 w 983179"/>
              <a:gd name="connsiteY552" fmla="*/ 619929 h 1382401"/>
              <a:gd name="connsiteX553" fmla="*/ 765281 w 983179"/>
              <a:gd name="connsiteY553" fmla="*/ 638906 h 1382401"/>
              <a:gd name="connsiteX554" fmla="*/ 765273 w 983179"/>
              <a:gd name="connsiteY554" fmla="*/ 638922 h 1382401"/>
              <a:gd name="connsiteX555" fmla="*/ 802175 w 983179"/>
              <a:gd name="connsiteY555" fmla="*/ 673037 h 1382401"/>
              <a:gd name="connsiteX556" fmla="*/ 423123 w 983179"/>
              <a:gd name="connsiteY556" fmla="*/ 908371 h 1382401"/>
              <a:gd name="connsiteX557" fmla="*/ 426646 w 983179"/>
              <a:gd name="connsiteY557" fmla="*/ 881553 h 1382401"/>
              <a:gd name="connsiteX558" fmla="*/ 306457 w 983179"/>
              <a:gd name="connsiteY558" fmla="*/ 871590 h 1382401"/>
              <a:gd name="connsiteX559" fmla="*/ 301661 w 983179"/>
              <a:gd name="connsiteY559" fmla="*/ 893881 h 1382401"/>
              <a:gd name="connsiteX560" fmla="*/ 279550 w 983179"/>
              <a:gd name="connsiteY560" fmla="*/ 889506 h 1382401"/>
              <a:gd name="connsiteX561" fmla="*/ 300285 w 983179"/>
              <a:gd name="connsiteY561" fmla="*/ 804056 h 1382401"/>
              <a:gd name="connsiteX562" fmla="*/ 300301 w 983179"/>
              <a:gd name="connsiteY562" fmla="*/ 804016 h 1382401"/>
              <a:gd name="connsiteX563" fmla="*/ 261237 w 983179"/>
              <a:gd name="connsiteY563" fmla="*/ 817064 h 1382401"/>
              <a:gd name="connsiteX564" fmla="*/ 261107 w 983179"/>
              <a:gd name="connsiteY564" fmla="*/ 853463 h 1382401"/>
              <a:gd name="connsiteX565" fmla="*/ 222763 w 983179"/>
              <a:gd name="connsiteY565" fmla="*/ 870610 h 1382401"/>
              <a:gd name="connsiteX566" fmla="*/ 203835 w 983179"/>
              <a:gd name="connsiteY566" fmla="*/ 833182 h 1382401"/>
              <a:gd name="connsiteX567" fmla="*/ 226594 w 983179"/>
              <a:gd name="connsiteY567" fmla="*/ 805085 h 1382401"/>
              <a:gd name="connsiteX568" fmla="*/ 204977 w 983179"/>
              <a:gd name="connsiteY568" fmla="*/ 774007 h 1382401"/>
              <a:gd name="connsiteX569" fmla="*/ 170991 w 983179"/>
              <a:gd name="connsiteY569" fmla="*/ 844084 h 1382401"/>
              <a:gd name="connsiteX570" fmla="*/ 152094 w 983179"/>
              <a:gd name="connsiteY570" fmla="*/ 833466 h 1382401"/>
              <a:gd name="connsiteX571" fmla="*/ 162049 w 983179"/>
              <a:gd name="connsiteY571" fmla="*/ 813476 h 1382401"/>
              <a:gd name="connsiteX572" fmla="*/ 83458 w 983179"/>
              <a:gd name="connsiteY572" fmla="*/ 756689 h 1382401"/>
              <a:gd name="connsiteX573" fmla="*/ 68077 w 983179"/>
              <a:gd name="connsiteY573" fmla="*/ 775165 h 1382401"/>
              <a:gd name="connsiteX574" fmla="*/ 867 w 983179"/>
              <a:gd name="connsiteY574" fmla="*/ 693715 h 1382401"/>
              <a:gd name="connsiteX575" fmla="*/ 35315 w 983179"/>
              <a:gd name="connsiteY575" fmla="*/ 668380 h 1382401"/>
              <a:gd name="connsiteX576" fmla="*/ 24169 w 983179"/>
              <a:gd name="connsiteY576" fmla="*/ 652659 h 1382401"/>
              <a:gd name="connsiteX577" fmla="*/ 259390 w 983179"/>
              <a:gd name="connsiteY577" fmla="*/ 517493 h 1382401"/>
              <a:gd name="connsiteX578" fmla="*/ 333979 w 983179"/>
              <a:gd name="connsiteY578" fmla="*/ 498840 h 1382401"/>
              <a:gd name="connsiteX579" fmla="*/ 334311 w 983179"/>
              <a:gd name="connsiteY579" fmla="*/ 477643 h 1382401"/>
              <a:gd name="connsiteX580" fmla="*/ 334311 w 983179"/>
              <a:gd name="connsiteY580" fmla="*/ 477611 h 1382401"/>
              <a:gd name="connsiteX581" fmla="*/ 266630 w 983179"/>
              <a:gd name="connsiteY581" fmla="*/ 473083 h 1382401"/>
              <a:gd name="connsiteX582" fmla="*/ 257867 w 983179"/>
              <a:gd name="connsiteY582" fmla="*/ 432302 h 1382401"/>
              <a:gd name="connsiteX583" fmla="*/ 242429 w 983179"/>
              <a:gd name="connsiteY583" fmla="*/ 386847 h 1382401"/>
              <a:gd name="connsiteX584" fmla="*/ 229089 w 983179"/>
              <a:gd name="connsiteY584" fmla="*/ 388564 h 1382401"/>
              <a:gd name="connsiteX585" fmla="*/ 206840 w 983179"/>
              <a:gd name="connsiteY585" fmla="*/ 373936 h 1382401"/>
              <a:gd name="connsiteX586" fmla="*/ 204037 w 983179"/>
              <a:gd name="connsiteY586" fmla="*/ 349095 h 1382401"/>
              <a:gd name="connsiteX587" fmla="*/ 173631 w 983179"/>
              <a:gd name="connsiteY587" fmla="*/ 352448 h 1382401"/>
              <a:gd name="connsiteX588" fmla="*/ 91396 w 983179"/>
              <a:gd name="connsiteY588" fmla="*/ 309763 h 1382401"/>
              <a:gd name="connsiteX589" fmla="*/ 34125 w 983179"/>
              <a:gd name="connsiteY589" fmla="*/ 216756 h 1382401"/>
              <a:gd name="connsiteX590" fmla="*/ 121511 w 983179"/>
              <a:gd name="connsiteY590" fmla="*/ 96501 h 1382401"/>
              <a:gd name="connsiteX591" fmla="*/ 234710 w 983179"/>
              <a:gd name="connsiteY591" fmla="*/ 22463 h 1382401"/>
              <a:gd name="connsiteX592" fmla="*/ 351247 w 983179"/>
              <a:gd name="connsiteY592" fmla="*/ 6361 h 1382401"/>
              <a:gd name="connsiteX593" fmla="*/ 428903 w 983179"/>
              <a:gd name="connsiteY593" fmla="*/ 125 h 1382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Lst>
            <a:rect l="l" t="t" r="r" b="b"/>
            <a:pathLst>
              <a:path w="983179" h="1382401">
                <a:moveTo>
                  <a:pt x="221938" y="1294099"/>
                </a:moveTo>
                <a:lnTo>
                  <a:pt x="211546" y="1294464"/>
                </a:lnTo>
                <a:cubicBezTo>
                  <a:pt x="202944" y="1294699"/>
                  <a:pt x="196966" y="1296254"/>
                  <a:pt x="193630" y="1299113"/>
                </a:cubicBezTo>
                <a:cubicBezTo>
                  <a:pt x="190292" y="1301989"/>
                  <a:pt x="188616" y="1305746"/>
                  <a:pt x="188616" y="1310396"/>
                </a:cubicBezTo>
                <a:cubicBezTo>
                  <a:pt x="188616" y="1314462"/>
                  <a:pt x="189814" y="1317361"/>
                  <a:pt x="192204" y="1319087"/>
                </a:cubicBezTo>
                <a:cubicBezTo>
                  <a:pt x="194593" y="1320820"/>
                  <a:pt x="197695" y="1321678"/>
                  <a:pt x="201518" y="1321678"/>
                </a:cubicBezTo>
                <a:cubicBezTo>
                  <a:pt x="207245" y="1321678"/>
                  <a:pt x="212088" y="1319985"/>
                  <a:pt x="216017" y="1316576"/>
                </a:cubicBezTo>
                <a:cubicBezTo>
                  <a:pt x="219969" y="1313182"/>
                  <a:pt x="221938" y="1308371"/>
                  <a:pt x="221938" y="1302159"/>
                </a:cubicBezTo>
                <a:close/>
                <a:moveTo>
                  <a:pt x="707872" y="1261507"/>
                </a:moveTo>
                <a:cubicBezTo>
                  <a:pt x="695333" y="1261507"/>
                  <a:pt x="689064" y="1271364"/>
                  <a:pt x="689064" y="1291054"/>
                </a:cubicBezTo>
                <a:cubicBezTo>
                  <a:pt x="689064" y="1310525"/>
                  <a:pt x="695455" y="1320252"/>
                  <a:pt x="708236" y="1320252"/>
                </a:cubicBezTo>
                <a:cubicBezTo>
                  <a:pt x="715032" y="1320252"/>
                  <a:pt x="720069" y="1318309"/>
                  <a:pt x="723366" y="1314437"/>
                </a:cubicBezTo>
                <a:cubicBezTo>
                  <a:pt x="726646" y="1310558"/>
                  <a:pt x="728290" y="1303779"/>
                  <a:pt x="728290" y="1294099"/>
                </a:cubicBezTo>
                <a:lnTo>
                  <a:pt x="728290" y="1290875"/>
                </a:lnTo>
                <a:cubicBezTo>
                  <a:pt x="728290" y="1280370"/>
                  <a:pt x="726679" y="1272846"/>
                  <a:pt x="723455" y="1268311"/>
                </a:cubicBezTo>
                <a:cubicBezTo>
                  <a:pt x="720231" y="1263766"/>
                  <a:pt x="715032" y="1261507"/>
                  <a:pt x="707872" y="1261507"/>
                </a:cubicBezTo>
                <a:close/>
                <a:moveTo>
                  <a:pt x="403021" y="1261142"/>
                </a:moveTo>
                <a:cubicBezTo>
                  <a:pt x="396096" y="1261142"/>
                  <a:pt x="391228" y="1263297"/>
                  <a:pt x="388434" y="1267598"/>
                </a:cubicBezTo>
                <a:cubicBezTo>
                  <a:pt x="385616" y="1271882"/>
                  <a:pt x="384100" y="1278459"/>
                  <a:pt x="383849" y="1287295"/>
                </a:cubicBezTo>
                <a:lnTo>
                  <a:pt x="383849" y="1290163"/>
                </a:lnTo>
                <a:cubicBezTo>
                  <a:pt x="383849" y="1299591"/>
                  <a:pt x="385267" y="1306856"/>
                  <a:pt x="388070" y="1311927"/>
                </a:cubicBezTo>
                <a:cubicBezTo>
                  <a:pt x="390880" y="1316996"/>
                  <a:pt x="395983" y="1319532"/>
                  <a:pt x="403385" y="1319532"/>
                </a:cubicBezTo>
                <a:cubicBezTo>
                  <a:pt x="408869" y="1319532"/>
                  <a:pt x="413243" y="1316996"/>
                  <a:pt x="416459" y="1311927"/>
                </a:cubicBezTo>
                <a:cubicBezTo>
                  <a:pt x="419682" y="1306856"/>
                  <a:pt x="421302" y="1299535"/>
                  <a:pt x="421302" y="1289993"/>
                </a:cubicBezTo>
                <a:cubicBezTo>
                  <a:pt x="421302" y="1280427"/>
                  <a:pt x="419650" y="1273243"/>
                  <a:pt x="416369" y="1268399"/>
                </a:cubicBezTo>
                <a:cubicBezTo>
                  <a:pt x="413081" y="1263564"/>
                  <a:pt x="408635" y="1261142"/>
                  <a:pt x="403021" y="1261142"/>
                </a:cubicBezTo>
                <a:close/>
                <a:moveTo>
                  <a:pt x="470016" y="1241625"/>
                </a:moveTo>
                <a:lnTo>
                  <a:pt x="496704" y="1241625"/>
                </a:lnTo>
                <a:lnTo>
                  <a:pt x="496704" y="1298768"/>
                </a:lnTo>
                <a:cubicBezTo>
                  <a:pt x="496704" y="1305684"/>
                  <a:pt x="497959" y="1310933"/>
                  <a:pt x="500462" y="1314521"/>
                </a:cubicBezTo>
                <a:cubicBezTo>
                  <a:pt x="502973" y="1318109"/>
                  <a:pt x="506966" y="1319899"/>
                  <a:pt x="512458" y="1319899"/>
                </a:cubicBezTo>
                <a:cubicBezTo>
                  <a:pt x="520582" y="1319899"/>
                  <a:pt x="526130" y="1317113"/>
                  <a:pt x="529119" y="1311564"/>
                </a:cubicBezTo>
                <a:cubicBezTo>
                  <a:pt x="532092" y="1306008"/>
                  <a:pt x="533598" y="1298038"/>
                  <a:pt x="533598" y="1287654"/>
                </a:cubicBezTo>
                <a:lnTo>
                  <a:pt x="533598" y="1241625"/>
                </a:lnTo>
                <a:lnTo>
                  <a:pt x="560286" y="1241625"/>
                </a:lnTo>
                <a:lnTo>
                  <a:pt x="560286" y="1339418"/>
                </a:lnTo>
                <a:lnTo>
                  <a:pt x="539867" y="1339418"/>
                </a:lnTo>
                <a:lnTo>
                  <a:pt x="536279" y="1326881"/>
                </a:lnTo>
                <a:lnTo>
                  <a:pt x="534854" y="1326881"/>
                </a:lnTo>
                <a:cubicBezTo>
                  <a:pt x="531743" y="1331895"/>
                  <a:pt x="527474" y="1335539"/>
                  <a:pt x="522040" y="1337799"/>
                </a:cubicBezTo>
                <a:cubicBezTo>
                  <a:pt x="516597" y="1340075"/>
                  <a:pt x="510847" y="1341208"/>
                  <a:pt x="504747" y="1341208"/>
                </a:cubicBezTo>
                <a:cubicBezTo>
                  <a:pt x="494258" y="1341208"/>
                  <a:pt x="485827" y="1338366"/>
                  <a:pt x="479501" y="1332696"/>
                </a:cubicBezTo>
                <a:cubicBezTo>
                  <a:pt x="473175" y="1327026"/>
                  <a:pt x="470016" y="1317915"/>
                  <a:pt x="470016" y="1305384"/>
                </a:cubicBezTo>
                <a:close/>
                <a:moveTo>
                  <a:pt x="699448" y="1239832"/>
                </a:moveTo>
                <a:cubicBezTo>
                  <a:pt x="711516" y="1239832"/>
                  <a:pt x="720944" y="1244610"/>
                  <a:pt x="727756" y="1254160"/>
                </a:cubicBezTo>
                <a:lnTo>
                  <a:pt x="728469" y="1254160"/>
                </a:lnTo>
                <a:lnTo>
                  <a:pt x="730624" y="1241622"/>
                </a:lnTo>
                <a:lnTo>
                  <a:pt x="753188" y="1241622"/>
                </a:lnTo>
                <a:lnTo>
                  <a:pt x="753188" y="1339594"/>
                </a:lnTo>
                <a:cubicBezTo>
                  <a:pt x="753188" y="1353574"/>
                  <a:pt x="749066" y="1364201"/>
                  <a:pt x="740829" y="1371483"/>
                </a:cubicBezTo>
                <a:cubicBezTo>
                  <a:pt x="732591" y="1378756"/>
                  <a:pt x="720410" y="1382401"/>
                  <a:pt x="704283" y="1382401"/>
                </a:cubicBezTo>
                <a:cubicBezTo>
                  <a:pt x="697358" y="1382401"/>
                  <a:pt x="690951" y="1381979"/>
                  <a:pt x="685030" y="1381154"/>
                </a:cubicBezTo>
                <a:cubicBezTo>
                  <a:pt x="679126" y="1380319"/>
                  <a:pt x="673351" y="1378821"/>
                  <a:pt x="667746" y="1376675"/>
                </a:cubicBezTo>
                <a:lnTo>
                  <a:pt x="667746" y="1355364"/>
                </a:lnTo>
                <a:cubicBezTo>
                  <a:pt x="679814" y="1360378"/>
                  <a:pt x="692523" y="1362889"/>
                  <a:pt x="705903" y="1362889"/>
                </a:cubicBezTo>
                <a:cubicBezTo>
                  <a:pt x="719632" y="1362889"/>
                  <a:pt x="726500" y="1355478"/>
                  <a:pt x="726500" y="1340672"/>
                </a:cubicBezTo>
                <a:lnTo>
                  <a:pt x="726500" y="1338703"/>
                </a:lnTo>
                <a:cubicBezTo>
                  <a:pt x="726500" y="1336679"/>
                  <a:pt x="726589" y="1334581"/>
                  <a:pt x="726760" y="1332435"/>
                </a:cubicBezTo>
                <a:cubicBezTo>
                  <a:pt x="726954" y="1330280"/>
                  <a:pt x="727100" y="1328368"/>
                  <a:pt x="727214" y="1326708"/>
                </a:cubicBezTo>
                <a:lnTo>
                  <a:pt x="726500" y="1326708"/>
                </a:lnTo>
                <a:cubicBezTo>
                  <a:pt x="723147" y="1331835"/>
                  <a:pt x="719154" y="1335537"/>
                  <a:pt x="714505" y="1337797"/>
                </a:cubicBezTo>
                <a:cubicBezTo>
                  <a:pt x="709839" y="1340072"/>
                  <a:pt x="704591" y="1341207"/>
                  <a:pt x="698735" y="1341207"/>
                </a:cubicBezTo>
                <a:cubicBezTo>
                  <a:pt x="687161" y="1341207"/>
                  <a:pt x="678105" y="1336768"/>
                  <a:pt x="671602" y="1327858"/>
                </a:cubicBezTo>
                <a:cubicBezTo>
                  <a:pt x="665090" y="1318965"/>
                  <a:pt x="661841" y="1306581"/>
                  <a:pt x="661841" y="1290705"/>
                </a:cubicBezTo>
                <a:cubicBezTo>
                  <a:pt x="661841" y="1274701"/>
                  <a:pt x="665179" y="1262220"/>
                  <a:pt x="671869" y="1253253"/>
                </a:cubicBezTo>
                <a:cubicBezTo>
                  <a:pt x="678559" y="1244303"/>
                  <a:pt x="687744" y="1239832"/>
                  <a:pt x="699448" y="1239832"/>
                </a:cubicBezTo>
                <a:close/>
                <a:moveTo>
                  <a:pt x="642846" y="1239832"/>
                </a:moveTo>
                <a:cubicBezTo>
                  <a:pt x="644158" y="1239832"/>
                  <a:pt x="645722" y="1239888"/>
                  <a:pt x="647512" y="1240009"/>
                </a:cubicBezTo>
                <a:cubicBezTo>
                  <a:pt x="649302" y="1240123"/>
                  <a:pt x="650736" y="1240309"/>
                  <a:pt x="651812" y="1240544"/>
                </a:cubicBezTo>
                <a:lnTo>
                  <a:pt x="649845" y="1265620"/>
                </a:lnTo>
                <a:cubicBezTo>
                  <a:pt x="648994" y="1265385"/>
                  <a:pt x="647771" y="1265183"/>
                  <a:pt x="646168" y="1264988"/>
                </a:cubicBezTo>
                <a:cubicBezTo>
                  <a:pt x="644555" y="1264818"/>
                  <a:pt x="643154" y="1264730"/>
                  <a:pt x="641956" y="1264730"/>
                </a:cubicBezTo>
                <a:cubicBezTo>
                  <a:pt x="637412" y="1264730"/>
                  <a:pt x="633054" y="1265532"/>
                  <a:pt x="628883" y="1267152"/>
                </a:cubicBezTo>
                <a:cubicBezTo>
                  <a:pt x="624696" y="1268755"/>
                  <a:pt x="621334" y="1271363"/>
                  <a:pt x="618766" y="1274935"/>
                </a:cubicBezTo>
                <a:cubicBezTo>
                  <a:pt x="616183" y="1278515"/>
                  <a:pt x="614903" y="1283415"/>
                  <a:pt x="614903" y="1289627"/>
                </a:cubicBezTo>
                <a:lnTo>
                  <a:pt x="614903" y="1339416"/>
                </a:lnTo>
                <a:lnTo>
                  <a:pt x="588215" y="1339416"/>
                </a:lnTo>
                <a:lnTo>
                  <a:pt x="588215" y="1241621"/>
                </a:lnTo>
                <a:lnTo>
                  <a:pt x="608464" y="1241621"/>
                </a:lnTo>
                <a:lnTo>
                  <a:pt x="612400" y="1258096"/>
                </a:lnTo>
                <a:lnTo>
                  <a:pt x="613648" y="1258096"/>
                </a:lnTo>
                <a:cubicBezTo>
                  <a:pt x="616523" y="1253083"/>
                  <a:pt x="620459" y="1248781"/>
                  <a:pt x="625473" y="1245209"/>
                </a:cubicBezTo>
                <a:cubicBezTo>
                  <a:pt x="630486" y="1241621"/>
                  <a:pt x="636286" y="1239832"/>
                  <a:pt x="642846" y="1239832"/>
                </a:cubicBezTo>
                <a:close/>
                <a:moveTo>
                  <a:pt x="330474" y="1239832"/>
                </a:moveTo>
                <a:cubicBezTo>
                  <a:pt x="331786" y="1239832"/>
                  <a:pt x="333350" y="1239888"/>
                  <a:pt x="335140" y="1240009"/>
                </a:cubicBezTo>
                <a:cubicBezTo>
                  <a:pt x="336930" y="1240123"/>
                  <a:pt x="338363" y="1240309"/>
                  <a:pt x="339441" y="1240544"/>
                </a:cubicBezTo>
                <a:lnTo>
                  <a:pt x="337472" y="1265620"/>
                </a:lnTo>
                <a:cubicBezTo>
                  <a:pt x="336622" y="1265385"/>
                  <a:pt x="335399" y="1265183"/>
                  <a:pt x="333795" y="1264988"/>
                </a:cubicBezTo>
                <a:cubicBezTo>
                  <a:pt x="332183" y="1264818"/>
                  <a:pt x="330782" y="1264730"/>
                  <a:pt x="329583" y="1264730"/>
                </a:cubicBezTo>
                <a:cubicBezTo>
                  <a:pt x="325039" y="1264730"/>
                  <a:pt x="320682" y="1265532"/>
                  <a:pt x="316510" y="1267152"/>
                </a:cubicBezTo>
                <a:cubicBezTo>
                  <a:pt x="312323" y="1268755"/>
                  <a:pt x="308962" y="1271363"/>
                  <a:pt x="306394" y="1274935"/>
                </a:cubicBezTo>
                <a:cubicBezTo>
                  <a:pt x="303810" y="1278515"/>
                  <a:pt x="302530" y="1283415"/>
                  <a:pt x="302530" y="1289627"/>
                </a:cubicBezTo>
                <a:lnTo>
                  <a:pt x="302530" y="1339416"/>
                </a:lnTo>
                <a:lnTo>
                  <a:pt x="275842" y="1339416"/>
                </a:lnTo>
                <a:lnTo>
                  <a:pt x="275842" y="1241621"/>
                </a:lnTo>
                <a:lnTo>
                  <a:pt x="296092" y="1241621"/>
                </a:lnTo>
                <a:lnTo>
                  <a:pt x="300028" y="1258096"/>
                </a:lnTo>
                <a:lnTo>
                  <a:pt x="301275" y="1258096"/>
                </a:lnTo>
                <a:cubicBezTo>
                  <a:pt x="304150" y="1253083"/>
                  <a:pt x="308087" y="1248781"/>
                  <a:pt x="313100" y="1245209"/>
                </a:cubicBezTo>
                <a:cubicBezTo>
                  <a:pt x="318114" y="1241621"/>
                  <a:pt x="323913" y="1239832"/>
                  <a:pt x="330474" y="1239832"/>
                </a:cubicBezTo>
                <a:close/>
                <a:moveTo>
                  <a:pt x="207787" y="1239654"/>
                </a:moveTo>
                <a:cubicBezTo>
                  <a:pt x="220917" y="1239654"/>
                  <a:pt x="230976" y="1242480"/>
                  <a:pt x="237975" y="1248158"/>
                </a:cubicBezTo>
                <a:cubicBezTo>
                  <a:pt x="244957" y="1253828"/>
                  <a:pt x="248439" y="1262511"/>
                  <a:pt x="248439" y="1274215"/>
                </a:cubicBezTo>
                <a:lnTo>
                  <a:pt x="248439" y="1339417"/>
                </a:lnTo>
                <a:lnTo>
                  <a:pt x="229810" y="1339417"/>
                </a:lnTo>
                <a:lnTo>
                  <a:pt x="224618" y="1326166"/>
                </a:lnTo>
                <a:lnTo>
                  <a:pt x="223905" y="1326166"/>
                </a:lnTo>
                <a:cubicBezTo>
                  <a:pt x="219726" y="1331414"/>
                  <a:pt x="215304" y="1335237"/>
                  <a:pt x="210654" y="1337627"/>
                </a:cubicBezTo>
                <a:cubicBezTo>
                  <a:pt x="205989" y="1340015"/>
                  <a:pt x="199607" y="1341207"/>
                  <a:pt x="191491" y="1341207"/>
                </a:cubicBezTo>
                <a:cubicBezTo>
                  <a:pt x="182768" y="1341207"/>
                  <a:pt x="175543" y="1338671"/>
                  <a:pt x="169816" y="1333601"/>
                </a:cubicBezTo>
                <a:cubicBezTo>
                  <a:pt x="164082" y="1328531"/>
                  <a:pt x="161215" y="1320730"/>
                  <a:pt x="161215" y="1310217"/>
                </a:cubicBezTo>
                <a:cubicBezTo>
                  <a:pt x="161215" y="1299825"/>
                  <a:pt x="164860" y="1292164"/>
                  <a:pt x="172149" y="1287206"/>
                </a:cubicBezTo>
                <a:cubicBezTo>
                  <a:pt x="179423" y="1282249"/>
                  <a:pt x="190349" y="1279536"/>
                  <a:pt x="204912" y="1279058"/>
                </a:cubicBezTo>
                <a:lnTo>
                  <a:pt x="221938" y="1278516"/>
                </a:lnTo>
                <a:lnTo>
                  <a:pt x="221938" y="1274215"/>
                </a:lnTo>
                <a:cubicBezTo>
                  <a:pt x="221938" y="1269088"/>
                  <a:pt x="220601" y="1265322"/>
                  <a:pt x="217904" y="1262932"/>
                </a:cubicBezTo>
                <a:cubicBezTo>
                  <a:pt x="215223" y="1260543"/>
                  <a:pt x="211489" y="1259352"/>
                  <a:pt x="206711" y="1259352"/>
                </a:cubicBezTo>
                <a:cubicBezTo>
                  <a:pt x="201939" y="1259352"/>
                  <a:pt x="197274" y="1260032"/>
                  <a:pt x="192738" y="1261418"/>
                </a:cubicBezTo>
                <a:cubicBezTo>
                  <a:pt x="188194" y="1262787"/>
                  <a:pt x="183658" y="1264495"/>
                  <a:pt x="179131" y="1266521"/>
                </a:cubicBezTo>
                <a:lnTo>
                  <a:pt x="170351" y="1248434"/>
                </a:lnTo>
                <a:cubicBezTo>
                  <a:pt x="175600" y="1245680"/>
                  <a:pt x="181431" y="1243534"/>
                  <a:pt x="187814" y="1241970"/>
                </a:cubicBezTo>
                <a:cubicBezTo>
                  <a:pt x="194196" y="1240432"/>
                  <a:pt x="200862" y="1239654"/>
                  <a:pt x="207787" y="1239654"/>
                </a:cubicBezTo>
                <a:close/>
                <a:moveTo>
                  <a:pt x="906" y="1211525"/>
                </a:moveTo>
                <a:lnTo>
                  <a:pt x="37791" y="1211525"/>
                </a:lnTo>
                <a:lnTo>
                  <a:pt x="68067" y="1309336"/>
                </a:lnTo>
                <a:lnTo>
                  <a:pt x="68610" y="1309336"/>
                </a:lnTo>
                <a:lnTo>
                  <a:pt x="100660" y="1211525"/>
                </a:lnTo>
                <a:lnTo>
                  <a:pt x="137570" y="1211525"/>
                </a:lnTo>
                <a:lnTo>
                  <a:pt x="137570" y="1339418"/>
                </a:lnTo>
                <a:lnTo>
                  <a:pt x="112307" y="1339418"/>
                </a:lnTo>
                <a:lnTo>
                  <a:pt x="112307" y="1278881"/>
                </a:lnTo>
                <a:cubicBezTo>
                  <a:pt x="112307" y="1274815"/>
                  <a:pt x="112397" y="1270166"/>
                  <a:pt x="112574" y="1264902"/>
                </a:cubicBezTo>
                <a:cubicBezTo>
                  <a:pt x="112761" y="1259652"/>
                  <a:pt x="112939" y="1254672"/>
                  <a:pt x="113109" y="1249949"/>
                </a:cubicBezTo>
                <a:cubicBezTo>
                  <a:pt x="113303" y="1245235"/>
                  <a:pt x="113449" y="1241679"/>
                  <a:pt x="113562" y="1239291"/>
                </a:cubicBezTo>
                <a:lnTo>
                  <a:pt x="112850" y="1239291"/>
                </a:lnTo>
                <a:lnTo>
                  <a:pt x="79893" y="1339418"/>
                </a:lnTo>
                <a:lnTo>
                  <a:pt x="54995" y="1339418"/>
                </a:lnTo>
                <a:lnTo>
                  <a:pt x="24184" y="1239121"/>
                </a:lnTo>
                <a:lnTo>
                  <a:pt x="23463" y="1239121"/>
                </a:lnTo>
                <a:cubicBezTo>
                  <a:pt x="23584" y="1241509"/>
                  <a:pt x="23771" y="1245082"/>
                  <a:pt x="24005" y="1249861"/>
                </a:cubicBezTo>
                <a:cubicBezTo>
                  <a:pt x="24240" y="1254639"/>
                  <a:pt x="24483" y="1259742"/>
                  <a:pt x="24718" y="1265176"/>
                </a:cubicBezTo>
                <a:cubicBezTo>
                  <a:pt x="24970" y="1270603"/>
                  <a:pt x="25083" y="1275527"/>
                  <a:pt x="25083" y="1279942"/>
                </a:cubicBezTo>
                <a:lnTo>
                  <a:pt x="25083" y="1339418"/>
                </a:lnTo>
                <a:lnTo>
                  <a:pt x="906" y="1339418"/>
                </a:lnTo>
                <a:close/>
                <a:moveTo>
                  <a:pt x="357161" y="1203287"/>
                </a:moveTo>
                <a:lnTo>
                  <a:pt x="383849" y="1203287"/>
                </a:lnTo>
                <a:lnTo>
                  <a:pt x="383849" y="1234989"/>
                </a:lnTo>
                <a:cubicBezTo>
                  <a:pt x="383849" y="1238698"/>
                  <a:pt x="383736" y="1242335"/>
                  <a:pt x="383502" y="1245923"/>
                </a:cubicBezTo>
                <a:cubicBezTo>
                  <a:pt x="383258" y="1249495"/>
                  <a:pt x="383024" y="1252305"/>
                  <a:pt x="382788" y="1254338"/>
                </a:cubicBezTo>
                <a:lnTo>
                  <a:pt x="383849" y="1254338"/>
                </a:lnTo>
                <a:cubicBezTo>
                  <a:pt x="386474" y="1250281"/>
                  <a:pt x="390005" y="1246846"/>
                  <a:pt x="394419" y="1244044"/>
                </a:cubicBezTo>
                <a:cubicBezTo>
                  <a:pt x="398833" y="1241234"/>
                  <a:pt x="404584" y="1239832"/>
                  <a:pt x="411623" y="1239832"/>
                </a:cubicBezTo>
                <a:cubicBezTo>
                  <a:pt x="422614" y="1239832"/>
                  <a:pt x="431507" y="1244100"/>
                  <a:pt x="438311" y="1252629"/>
                </a:cubicBezTo>
                <a:cubicBezTo>
                  <a:pt x="445115" y="1261174"/>
                  <a:pt x="448517" y="1273753"/>
                  <a:pt x="448517" y="1290341"/>
                </a:cubicBezTo>
                <a:cubicBezTo>
                  <a:pt x="448517" y="1307058"/>
                  <a:pt x="445058" y="1319710"/>
                  <a:pt x="438133" y="1328312"/>
                </a:cubicBezTo>
                <a:cubicBezTo>
                  <a:pt x="431199" y="1336913"/>
                  <a:pt x="422128" y="1341207"/>
                  <a:pt x="410910" y="1341207"/>
                </a:cubicBezTo>
                <a:cubicBezTo>
                  <a:pt x="403734" y="1341207"/>
                  <a:pt x="398097" y="1339927"/>
                  <a:pt x="393982" y="1337359"/>
                </a:cubicBezTo>
                <a:cubicBezTo>
                  <a:pt x="389860" y="1334799"/>
                  <a:pt x="386474" y="1331900"/>
                  <a:pt x="383849" y="1328677"/>
                </a:cubicBezTo>
                <a:lnTo>
                  <a:pt x="382059" y="1328677"/>
                </a:lnTo>
                <a:lnTo>
                  <a:pt x="377588" y="1339417"/>
                </a:lnTo>
                <a:lnTo>
                  <a:pt x="357161" y="1339417"/>
                </a:lnTo>
                <a:close/>
                <a:moveTo>
                  <a:pt x="871231" y="1114985"/>
                </a:moveTo>
                <a:lnTo>
                  <a:pt x="860839" y="1115350"/>
                </a:lnTo>
                <a:cubicBezTo>
                  <a:pt x="852237" y="1115584"/>
                  <a:pt x="846260" y="1117140"/>
                  <a:pt x="842923" y="1119999"/>
                </a:cubicBezTo>
                <a:cubicBezTo>
                  <a:pt x="839586" y="1122874"/>
                  <a:pt x="837910" y="1126632"/>
                  <a:pt x="837910" y="1131282"/>
                </a:cubicBezTo>
                <a:cubicBezTo>
                  <a:pt x="837910" y="1135347"/>
                  <a:pt x="839100" y="1138247"/>
                  <a:pt x="841497" y="1139972"/>
                </a:cubicBezTo>
                <a:cubicBezTo>
                  <a:pt x="843887" y="1141705"/>
                  <a:pt x="846989" y="1142564"/>
                  <a:pt x="850804" y="1142564"/>
                </a:cubicBezTo>
                <a:cubicBezTo>
                  <a:pt x="856538" y="1142564"/>
                  <a:pt x="861374" y="1140871"/>
                  <a:pt x="865310" y="1137461"/>
                </a:cubicBezTo>
                <a:cubicBezTo>
                  <a:pt x="869263" y="1134068"/>
                  <a:pt x="871231" y="1129256"/>
                  <a:pt x="871231" y="1123045"/>
                </a:cubicBezTo>
                <a:close/>
                <a:moveTo>
                  <a:pt x="448879" y="1079695"/>
                </a:moveTo>
                <a:cubicBezTo>
                  <a:pt x="443735" y="1079695"/>
                  <a:pt x="439459" y="1081372"/>
                  <a:pt x="436065" y="1084709"/>
                </a:cubicBezTo>
                <a:cubicBezTo>
                  <a:pt x="432655" y="1088062"/>
                  <a:pt x="430654" y="1093254"/>
                  <a:pt x="430063" y="1100309"/>
                </a:cubicBezTo>
                <a:lnTo>
                  <a:pt x="467508" y="1100309"/>
                </a:lnTo>
                <a:cubicBezTo>
                  <a:pt x="467378" y="1094332"/>
                  <a:pt x="465831" y="1089406"/>
                  <a:pt x="462843" y="1085527"/>
                </a:cubicBezTo>
                <a:cubicBezTo>
                  <a:pt x="459854" y="1081647"/>
                  <a:pt x="455205" y="1079695"/>
                  <a:pt x="448879" y="1079695"/>
                </a:cubicBezTo>
                <a:close/>
                <a:moveTo>
                  <a:pt x="684580" y="1062509"/>
                </a:moveTo>
                <a:lnTo>
                  <a:pt x="711268" y="1062509"/>
                </a:lnTo>
                <a:lnTo>
                  <a:pt x="711268" y="1160303"/>
                </a:lnTo>
                <a:lnTo>
                  <a:pt x="684580" y="1160303"/>
                </a:lnTo>
                <a:close/>
                <a:moveTo>
                  <a:pt x="251835" y="1062509"/>
                </a:moveTo>
                <a:lnTo>
                  <a:pt x="278523" y="1062509"/>
                </a:lnTo>
                <a:lnTo>
                  <a:pt x="278523" y="1160303"/>
                </a:lnTo>
                <a:lnTo>
                  <a:pt x="251835" y="1160303"/>
                </a:lnTo>
                <a:close/>
                <a:moveTo>
                  <a:pt x="292501" y="1062508"/>
                </a:moveTo>
                <a:lnTo>
                  <a:pt x="320445" y="1062508"/>
                </a:lnTo>
                <a:lnTo>
                  <a:pt x="339253" y="1118209"/>
                </a:lnTo>
                <a:cubicBezTo>
                  <a:pt x="340329" y="1121562"/>
                  <a:pt x="341188" y="1125012"/>
                  <a:pt x="341845" y="1128601"/>
                </a:cubicBezTo>
                <a:cubicBezTo>
                  <a:pt x="342500" y="1132181"/>
                  <a:pt x="342889" y="1135404"/>
                  <a:pt x="343011" y="1138279"/>
                </a:cubicBezTo>
                <a:lnTo>
                  <a:pt x="343723" y="1138279"/>
                </a:lnTo>
                <a:cubicBezTo>
                  <a:pt x="344088" y="1131816"/>
                  <a:pt x="345400" y="1125142"/>
                  <a:pt x="347676" y="1118209"/>
                </a:cubicBezTo>
                <a:lnTo>
                  <a:pt x="366475" y="1062508"/>
                </a:lnTo>
                <a:lnTo>
                  <a:pt x="394418" y="1062508"/>
                </a:lnTo>
                <a:lnTo>
                  <a:pt x="357160" y="1160303"/>
                </a:lnTo>
                <a:lnTo>
                  <a:pt x="329760" y="1160303"/>
                </a:lnTo>
                <a:close/>
                <a:moveTo>
                  <a:pt x="448692" y="1060718"/>
                </a:moveTo>
                <a:cubicBezTo>
                  <a:pt x="462186" y="1060718"/>
                  <a:pt x="472870" y="1064565"/>
                  <a:pt x="480759" y="1072260"/>
                </a:cubicBezTo>
                <a:cubicBezTo>
                  <a:pt x="488631" y="1079971"/>
                  <a:pt x="492576" y="1090938"/>
                  <a:pt x="492576" y="1105128"/>
                </a:cubicBezTo>
                <a:lnTo>
                  <a:pt x="492576" y="1118031"/>
                </a:lnTo>
                <a:lnTo>
                  <a:pt x="429521" y="1118031"/>
                </a:lnTo>
                <a:cubicBezTo>
                  <a:pt x="429772" y="1125556"/>
                  <a:pt x="431999" y="1131468"/>
                  <a:pt x="436244" y="1135768"/>
                </a:cubicBezTo>
                <a:cubicBezTo>
                  <a:pt x="440479" y="1140053"/>
                  <a:pt x="446368" y="1142216"/>
                  <a:pt x="453893" y="1142216"/>
                </a:cubicBezTo>
                <a:cubicBezTo>
                  <a:pt x="460218" y="1142216"/>
                  <a:pt x="465945" y="1141584"/>
                  <a:pt x="471080" y="1140337"/>
                </a:cubicBezTo>
                <a:cubicBezTo>
                  <a:pt x="476207" y="1139081"/>
                  <a:pt x="481528" y="1137137"/>
                  <a:pt x="487027" y="1134513"/>
                </a:cubicBezTo>
                <a:lnTo>
                  <a:pt x="487027" y="1155110"/>
                </a:lnTo>
                <a:cubicBezTo>
                  <a:pt x="482241" y="1157508"/>
                  <a:pt x="477202" y="1159249"/>
                  <a:pt x="471898" y="1160392"/>
                </a:cubicBezTo>
                <a:cubicBezTo>
                  <a:pt x="466576" y="1161525"/>
                  <a:pt x="460161" y="1162093"/>
                  <a:pt x="452637" y="1162093"/>
                </a:cubicBezTo>
                <a:cubicBezTo>
                  <a:pt x="442844" y="1162093"/>
                  <a:pt x="434186" y="1160270"/>
                  <a:pt x="426661" y="1156633"/>
                </a:cubicBezTo>
                <a:cubicBezTo>
                  <a:pt x="419145" y="1152989"/>
                  <a:pt x="413224" y="1147465"/>
                  <a:pt x="408924" y="1140053"/>
                </a:cubicBezTo>
                <a:cubicBezTo>
                  <a:pt x="404623" y="1132666"/>
                  <a:pt x="402484" y="1123352"/>
                  <a:pt x="402484" y="1112126"/>
                </a:cubicBezTo>
                <a:cubicBezTo>
                  <a:pt x="402484" y="1100657"/>
                  <a:pt x="404420" y="1091140"/>
                  <a:pt x="408299" y="1083559"/>
                </a:cubicBezTo>
                <a:cubicBezTo>
                  <a:pt x="412171" y="1075962"/>
                  <a:pt x="417582" y="1070268"/>
                  <a:pt x="424507" y="1066444"/>
                </a:cubicBezTo>
                <a:cubicBezTo>
                  <a:pt x="431432" y="1062630"/>
                  <a:pt x="439491" y="1060718"/>
                  <a:pt x="448692" y="1060718"/>
                </a:cubicBezTo>
                <a:close/>
                <a:moveTo>
                  <a:pt x="628339" y="1060717"/>
                </a:moveTo>
                <a:cubicBezTo>
                  <a:pt x="634438" y="1060717"/>
                  <a:pt x="640221" y="1061317"/>
                  <a:pt x="645721" y="1062507"/>
                </a:cubicBezTo>
                <a:cubicBezTo>
                  <a:pt x="651213" y="1063706"/>
                  <a:pt x="656882" y="1065674"/>
                  <a:pt x="662730" y="1068412"/>
                </a:cubicBezTo>
                <a:lnTo>
                  <a:pt x="654679" y="1087583"/>
                </a:lnTo>
                <a:cubicBezTo>
                  <a:pt x="649901" y="1085551"/>
                  <a:pt x="645365" y="1083849"/>
                  <a:pt x="641072" y="1082481"/>
                </a:cubicBezTo>
                <a:cubicBezTo>
                  <a:pt x="636771" y="1081112"/>
                  <a:pt x="632413" y="1080423"/>
                  <a:pt x="627991" y="1080423"/>
                </a:cubicBezTo>
                <a:cubicBezTo>
                  <a:pt x="620110" y="1080423"/>
                  <a:pt x="616174" y="1082570"/>
                  <a:pt x="616174" y="1086863"/>
                </a:cubicBezTo>
                <a:cubicBezTo>
                  <a:pt x="616174" y="1088410"/>
                  <a:pt x="616668" y="1089827"/>
                  <a:pt x="617689" y="1091082"/>
                </a:cubicBezTo>
                <a:cubicBezTo>
                  <a:pt x="618709" y="1092330"/>
                  <a:pt x="620677" y="1093674"/>
                  <a:pt x="623610" y="1095100"/>
                </a:cubicBezTo>
                <a:cubicBezTo>
                  <a:pt x="626517" y="1096534"/>
                  <a:pt x="630850" y="1098453"/>
                  <a:pt x="636577" y="1100834"/>
                </a:cubicBezTo>
                <a:cubicBezTo>
                  <a:pt x="642190" y="1103102"/>
                  <a:pt x="647033" y="1105468"/>
                  <a:pt x="651099" y="1107913"/>
                </a:cubicBezTo>
                <a:cubicBezTo>
                  <a:pt x="655149" y="1110360"/>
                  <a:pt x="658283" y="1113413"/>
                  <a:pt x="660494" y="1117042"/>
                </a:cubicBezTo>
                <a:cubicBezTo>
                  <a:pt x="662698" y="1120687"/>
                  <a:pt x="663807" y="1125433"/>
                  <a:pt x="663807" y="1131281"/>
                </a:cubicBezTo>
                <a:cubicBezTo>
                  <a:pt x="663807" y="1141194"/>
                  <a:pt x="660324" y="1148816"/>
                  <a:pt x="653327" y="1154121"/>
                </a:cubicBezTo>
                <a:cubicBezTo>
                  <a:pt x="646345" y="1159443"/>
                  <a:pt x="635921" y="1162092"/>
                  <a:pt x="622078" y="1162092"/>
                </a:cubicBezTo>
                <a:cubicBezTo>
                  <a:pt x="615267" y="1162092"/>
                  <a:pt x="609427" y="1161646"/>
                  <a:pt x="604527" y="1160755"/>
                </a:cubicBezTo>
                <a:cubicBezTo>
                  <a:pt x="599626" y="1159848"/>
                  <a:pt x="594726" y="1158390"/>
                  <a:pt x="589834" y="1156365"/>
                </a:cubicBezTo>
                <a:lnTo>
                  <a:pt x="589834" y="1134326"/>
                </a:lnTo>
                <a:cubicBezTo>
                  <a:pt x="595091" y="1136716"/>
                  <a:pt x="600768" y="1138684"/>
                  <a:pt x="606859" y="1140247"/>
                </a:cubicBezTo>
                <a:cubicBezTo>
                  <a:pt x="612934" y="1141794"/>
                  <a:pt x="618312" y="1142563"/>
                  <a:pt x="622978" y="1142563"/>
                </a:cubicBezTo>
                <a:cubicBezTo>
                  <a:pt x="628226" y="1142563"/>
                  <a:pt x="631960" y="1141794"/>
                  <a:pt x="634171" y="1140247"/>
                </a:cubicBezTo>
                <a:cubicBezTo>
                  <a:pt x="636374" y="1138684"/>
                  <a:pt x="637484" y="1136659"/>
                  <a:pt x="637484" y="1134156"/>
                </a:cubicBezTo>
                <a:cubicBezTo>
                  <a:pt x="637484" y="1132480"/>
                  <a:pt x="637030" y="1130989"/>
                  <a:pt x="636140" y="1129677"/>
                </a:cubicBezTo>
                <a:cubicBezTo>
                  <a:pt x="635240" y="1128365"/>
                  <a:pt x="633296" y="1126867"/>
                  <a:pt x="630308" y="1125206"/>
                </a:cubicBezTo>
                <a:cubicBezTo>
                  <a:pt x="627319" y="1123529"/>
                  <a:pt x="622670" y="1121367"/>
                  <a:pt x="616344" y="1118743"/>
                </a:cubicBezTo>
                <a:cubicBezTo>
                  <a:pt x="610253" y="1116118"/>
                  <a:pt x="605240" y="1113527"/>
                  <a:pt x="601303" y="1110959"/>
                </a:cubicBezTo>
                <a:cubicBezTo>
                  <a:pt x="597350" y="1108400"/>
                  <a:pt x="594434" y="1105289"/>
                  <a:pt x="592531" y="1101645"/>
                </a:cubicBezTo>
                <a:cubicBezTo>
                  <a:pt x="590603" y="1098000"/>
                  <a:pt x="589656" y="1093440"/>
                  <a:pt x="589656" y="1087948"/>
                </a:cubicBezTo>
                <a:cubicBezTo>
                  <a:pt x="589656" y="1078860"/>
                  <a:pt x="593171" y="1072057"/>
                  <a:pt x="600226" y="1067521"/>
                </a:cubicBezTo>
                <a:cubicBezTo>
                  <a:pt x="607264" y="1062993"/>
                  <a:pt x="616636" y="1060717"/>
                  <a:pt x="628339" y="1060717"/>
                </a:cubicBezTo>
                <a:close/>
                <a:moveTo>
                  <a:pt x="568872" y="1060716"/>
                </a:moveTo>
                <a:cubicBezTo>
                  <a:pt x="570184" y="1060716"/>
                  <a:pt x="571747" y="1060773"/>
                  <a:pt x="573537" y="1060895"/>
                </a:cubicBezTo>
                <a:cubicBezTo>
                  <a:pt x="575327" y="1061008"/>
                  <a:pt x="576761" y="1061194"/>
                  <a:pt x="577838" y="1061429"/>
                </a:cubicBezTo>
                <a:lnTo>
                  <a:pt x="575869" y="1086505"/>
                </a:lnTo>
                <a:cubicBezTo>
                  <a:pt x="575019" y="1086270"/>
                  <a:pt x="573796" y="1086068"/>
                  <a:pt x="572192" y="1085874"/>
                </a:cubicBezTo>
                <a:cubicBezTo>
                  <a:pt x="570580" y="1085704"/>
                  <a:pt x="569180" y="1085615"/>
                  <a:pt x="567981" y="1085615"/>
                </a:cubicBezTo>
                <a:cubicBezTo>
                  <a:pt x="563436" y="1085615"/>
                  <a:pt x="559079" y="1086417"/>
                  <a:pt x="554908" y="1088037"/>
                </a:cubicBezTo>
                <a:cubicBezTo>
                  <a:pt x="550720" y="1089640"/>
                  <a:pt x="547359" y="1092248"/>
                  <a:pt x="544792" y="1095820"/>
                </a:cubicBezTo>
                <a:cubicBezTo>
                  <a:pt x="542207" y="1099400"/>
                  <a:pt x="540928" y="1104300"/>
                  <a:pt x="540928" y="1110513"/>
                </a:cubicBezTo>
                <a:lnTo>
                  <a:pt x="540928" y="1160301"/>
                </a:lnTo>
                <a:lnTo>
                  <a:pt x="514239" y="1160301"/>
                </a:lnTo>
                <a:lnTo>
                  <a:pt x="514239" y="1062506"/>
                </a:lnTo>
                <a:lnTo>
                  <a:pt x="534489" y="1062506"/>
                </a:lnTo>
                <a:lnTo>
                  <a:pt x="538425" y="1078981"/>
                </a:lnTo>
                <a:lnTo>
                  <a:pt x="539673" y="1078981"/>
                </a:lnTo>
                <a:cubicBezTo>
                  <a:pt x="542548" y="1073967"/>
                  <a:pt x="546485" y="1069666"/>
                  <a:pt x="551498" y="1066095"/>
                </a:cubicBezTo>
                <a:cubicBezTo>
                  <a:pt x="556511" y="1062506"/>
                  <a:pt x="562311" y="1060716"/>
                  <a:pt x="568872" y="1060716"/>
                </a:cubicBezTo>
                <a:close/>
                <a:moveTo>
                  <a:pt x="189695" y="1060716"/>
                </a:moveTo>
                <a:cubicBezTo>
                  <a:pt x="200209" y="1060716"/>
                  <a:pt x="208616" y="1063559"/>
                  <a:pt x="214942" y="1069229"/>
                </a:cubicBezTo>
                <a:cubicBezTo>
                  <a:pt x="221268" y="1074899"/>
                  <a:pt x="224443" y="1083995"/>
                  <a:pt x="224443" y="1096533"/>
                </a:cubicBezTo>
                <a:lnTo>
                  <a:pt x="224443" y="1160301"/>
                </a:lnTo>
                <a:lnTo>
                  <a:pt x="197755" y="1160301"/>
                </a:lnTo>
                <a:lnTo>
                  <a:pt x="197755" y="1103166"/>
                </a:lnTo>
                <a:cubicBezTo>
                  <a:pt x="197755" y="1096120"/>
                  <a:pt x="196499" y="1090831"/>
                  <a:pt x="193996" y="1087315"/>
                </a:cubicBezTo>
                <a:cubicBezTo>
                  <a:pt x="191485" y="1083792"/>
                  <a:pt x="187477" y="1082026"/>
                  <a:pt x="181985" y="1082026"/>
                </a:cubicBezTo>
                <a:cubicBezTo>
                  <a:pt x="173869" y="1082026"/>
                  <a:pt x="168312" y="1084813"/>
                  <a:pt x="165340" y="1090361"/>
                </a:cubicBezTo>
                <a:cubicBezTo>
                  <a:pt x="162351" y="1095901"/>
                  <a:pt x="160844" y="1103879"/>
                  <a:pt x="160844" y="1114271"/>
                </a:cubicBezTo>
                <a:lnTo>
                  <a:pt x="160844" y="1160301"/>
                </a:lnTo>
                <a:lnTo>
                  <a:pt x="134156" y="1160301"/>
                </a:lnTo>
                <a:lnTo>
                  <a:pt x="134156" y="1062506"/>
                </a:lnTo>
                <a:lnTo>
                  <a:pt x="154584" y="1062506"/>
                </a:lnTo>
                <a:lnTo>
                  <a:pt x="158164" y="1075045"/>
                </a:lnTo>
                <a:lnTo>
                  <a:pt x="159597" y="1075045"/>
                </a:lnTo>
                <a:cubicBezTo>
                  <a:pt x="162700" y="1070031"/>
                  <a:pt x="166968" y="1066386"/>
                  <a:pt x="172411" y="1064110"/>
                </a:cubicBezTo>
                <a:cubicBezTo>
                  <a:pt x="177845" y="1061850"/>
                  <a:pt x="183605" y="1060716"/>
                  <a:pt x="189695" y="1060716"/>
                </a:cubicBezTo>
                <a:close/>
                <a:moveTo>
                  <a:pt x="857073" y="1060540"/>
                </a:moveTo>
                <a:cubicBezTo>
                  <a:pt x="870210" y="1060540"/>
                  <a:pt x="880271" y="1063367"/>
                  <a:pt x="887260" y="1069036"/>
                </a:cubicBezTo>
                <a:cubicBezTo>
                  <a:pt x="894242" y="1074714"/>
                  <a:pt x="897733" y="1083397"/>
                  <a:pt x="897733" y="1095101"/>
                </a:cubicBezTo>
                <a:lnTo>
                  <a:pt x="897733" y="1160303"/>
                </a:lnTo>
                <a:lnTo>
                  <a:pt x="879104" y="1160303"/>
                </a:lnTo>
                <a:lnTo>
                  <a:pt x="873912" y="1147052"/>
                </a:lnTo>
                <a:lnTo>
                  <a:pt x="873199" y="1147052"/>
                </a:lnTo>
                <a:cubicBezTo>
                  <a:pt x="869012" y="1152300"/>
                  <a:pt x="864598" y="1156123"/>
                  <a:pt x="859948" y="1158513"/>
                </a:cubicBezTo>
                <a:cubicBezTo>
                  <a:pt x="855283" y="1160902"/>
                  <a:pt x="848900" y="1162093"/>
                  <a:pt x="840777" y="1162093"/>
                </a:cubicBezTo>
                <a:cubicBezTo>
                  <a:pt x="832062" y="1162093"/>
                  <a:pt x="824836" y="1159557"/>
                  <a:pt x="819102" y="1154487"/>
                </a:cubicBezTo>
                <a:cubicBezTo>
                  <a:pt x="813376" y="1149416"/>
                  <a:pt x="810500" y="1141617"/>
                  <a:pt x="810500" y="1131103"/>
                </a:cubicBezTo>
                <a:cubicBezTo>
                  <a:pt x="810500" y="1120712"/>
                  <a:pt x="814145" y="1113050"/>
                  <a:pt x="821435" y="1108093"/>
                </a:cubicBezTo>
                <a:cubicBezTo>
                  <a:pt x="828708" y="1103135"/>
                  <a:pt x="839643" y="1100422"/>
                  <a:pt x="854206" y="1099944"/>
                </a:cubicBezTo>
                <a:lnTo>
                  <a:pt x="871231" y="1099401"/>
                </a:lnTo>
                <a:lnTo>
                  <a:pt x="871231" y="1095101"/>
                </a:lnTo>
                <a:cubicBezTo>
                  <a:pt x="871231" y="1089974"/>
                  <a:pt x="869886" y="1086207"/>
                  <a:pt x="867190" y="1083818"/>
                </a:cubicBezTo>
                <a:cubicBezTo>
                  <a:pt x="864509" y="1081428"/>
                  <a:pt x="860775" y="1080238"/>
                  <a:pt x="855996" y="1080238"/>
                </a:cubicBezTo>
                <a:cubicBezTo>
                  <a:pt x="851233" y="1080238"/>
                  <a:pt x="846568" y="1080918"/>
                  <a:pt x="842032" y="1082303"/>
                </a:cubicBezTo>
                <a:cubicBezTo>
                  <a:pt x="837488" y="1083673"/>
                  <a:pt x="832952" y="1085381"/>
                  <a:pt x="828416" y="1087406"/>
                </a:cubicBezTo>
                <a:lnTo>
                  <a:pt x="819645" y="1069320"/>
                </a:lnTo>
                <a:cubicBezTo>
                  <a:pt x="824893" y="1066566"/>
                  <a:pt x="830725" y="1064420"/>
                  <a:pt x="837108" y="1062857"/>
                </a:cubicBezTo>
                <a:cubicBezTo>
                  <a:pt x="843490" y="1061318"/>
                  <a:pt x="850156" y="1060540"/>
                  <a:pt x="857073" y="1060540"/>
                </a:cubicBezTo>
                <a:close/>
                <a:moveTo>
                  <a:pt x="937684" y="1041727"/>
                </a:moveTo>
                <a:lnTo>
                  <a:pt x="954693" y="1041727"/>
                </a:lnTo>
                <a:lnTo>
                  <a:pt x="954693" y="1062511"/>
                </a:lnTo>
                <a:lnTo>
                  <a:pt x="982094" y="1062511"/>
                </a:lnTo>
                <a:lnTo>
                  <a:pt x="982094" y="1082565"/>
                </a:lnTo>
                <a:lnTo>
                  <a:pt x="954693" y="1082565"/>
                </a:lnTo>
                <a:lnTo>
                  <a:pt x="954693" y="1129681"/>
                </a:lnTo>
                <a:cubicBezTo>
                  <a:pt x="954693" y="1133381"/>
                  <a:pt x="955771" y="1136152"/>
                  <a:pt x="957917" y="1137999"/>
                </a:cubicBezTo>
                <a:cubicBezTo>
                  <a:pt x="960072" y="1139853"/>
                  <a:pt x="962873" y="1140785"/>
                  <a:pt x="966340" y="1140785"/>
                </a:cubicBezTo>
                <a:cubicBezTo>
                  <a:pt x="969313" y="1140785"/>
                  <a:pt x="972188" y="1140477"/>
                  <a:pt x="974943" y="1139878"/>
                </a:cubicBezTo>
                <a:cubicBezTo>
                  <a:pt x="977680" y="1139286"/>
                  <a:pt x="980418" y="1138565"/>
                  <a:pt x="983179" y="1137739"/>
                </a:cubicBezTo>
                <a:lnTo>
                  <a:pt x="983179" y="1157624"/>
                </a:lnTo>
                <a:cubicBezTo>
                  <a:pt x="980304" y="1158814"/>
                  <a:pt x="976749" y="1159851"/>
                  <a:pt x="972521" y="1160758"/>
                </a:cubicBezTo>
                <a:cubicBezTo>
                  <a:pt x="968276" y="1161641"/>
                  <a:pt x="963643" y="1162095"/>
                  <a:pt x="958629" y="1162095"/>
                </a:cubicBezTo>
                <a:cubicBezTo>
                  <a:pt x="952782" y="1162095"/>
                  <a:pt x="947549" y="1161131"/>
                  <a:pt x="942957" y="1159228"/>
                </a:cubicBezTo>
                <a:cubicBezTo>
                  <a:pt x="938365" y="1157316"/>
                  <a:pt x="934728" y="1154003"/>
                  <a:pt x="932039" y="1149281"/>
                </a:cubicBezTo>
                <a:cubicBezTo>
                  <a:pt x="929342" y="1144575"/>
                  <a:pt x="928005" y="1138031"/>
                  <a:pt x="928005" y="1129681"/>
                </a:cubicBezTo>
                <a:lnTo>
                  <a:pt x="928005" y="1082565"/>
                </a:lnTo>
                <a:lnTo>
                  <a:pt x="915296" y="1082565"/>
                </a:lnTo>
                <a:lnTo>
                  <a:pt x="915296" y="1071282"/>
                </a:lnTo>
                <a:lnTo>
                  <a:pt x="929973" y="1062316"/>
                </a:lnTo>
                <a:close/>
                <a:moveTo>
                  <a:pt x="751762" y="1041727"/>
                </a:moveTo>
                <a:lnTo>
                  <a:pt x="768771" y="1041727"/>
                </a:lnTo>
                <a:lnTo>
                  <a:pt x="768771" y="1062511"/>
                </a:lnTo>
                <a:lnTo>
                  <a:pt x="796173" y="1062511"/>
                </a:lnTo>
                <a:lnTo>
                  <a:pt x="796173" y="1082565"/>
                </a:lnTo>
                <a:lnTo>
                  <a:pt x="768771" y="1082565"/>
                </a:lnTo>
                <a:lnTo>
                  <a:pt x="768771" y="1129681"/>
                </a:lnTo>
                <a:cubicBezTo>
                  <a:pt x="768771" y="1133381"/>
                  <a:pt x="769848" y="1136152"/>
                  <a:pt x="771995" y="1137999"/>
                </a:cubicBezTo>
                <a:cubicBezTo>
                  <a:pt x="774149" y="1139853"/>
                  <a:pt x="776952" y="1140785"/>
                  <a:pt x="780418" y="1140785"/>
                </a:cubicBezTo>
                <a:cubicBezTo>
                  <a:pt x="783391" y="1140785"/>
                  <a:pt x="786266" y="1140477"/>
                  <a:pt x="789020" y="1139878"/>
                </a:cubicBezTo>
                <a:cubicBezTo>
                  <a:pt x="791758" y="1139286"/>
                  <a:pt x="794496" y="1138565"/>
                  <a:pt x="797258" y="1137739"/>
                </a:cubicBezTo>
                <a:lnTo>
                  <a:pt x="797258" y="1157624"/>
                </a:lnTo>
                <a:cubicBezTo>
                  <a:pt x="794382" y="1158814"/>
                  <a:pt x="790827" y="1159851"/>
                  <a:pt x="786599" y="1160758"/>
                </a:cubicBezTo>
                <a:cubicBezTo>
                  <a:pt x="782355" y="1161641"/>
                  <a:pt x="777722" y="1162095"/>
                  <a:pt x="772708" y="1162095"/>
                </a:cubicBezTo>
                <a:cubicBezTo>
                  <a:pt x="766860" y="1162095"/>
                  <a:pt x="761627" y="1161131"/>
                  <a:pt x="757035" y="1159228"/>
                </a:cubicBezTo>
                <a:cubicBezTo>
                  <a:pt x="752443" y="1157316"/>
                  <a:pt x="748806" y="1154003"/>
                  <a:pt x="746117" y="1149281"/>
                </a:cubicBezTo>
                <a:cubicBezTo>
                  <a:pt x="743420" y="1144575"/>
                  <a:pt x="742084" y="1138031"/>
                  <a:pt x="742084" y="1129681"/>
                </a:cubicBezTo>
                <a:lnTo>
                  <a:pt x="742084" y="1082565"/>
                </a:lnTo>
                <a:lnTo>
                  <a:pt x="729375" y="1082565"/>
                </a:lnTo>
                <a:lnTo>
                  <a:pt x="729375" y="1071282"/>
                </a:lnTo>
                <a:lnTo>
                  <a:pt x="744051" y="1062316"/>
                </a:lnTo>
                <a:close/>
                <a:moveTo>
                  <a:pt x="0" y="1032406"/>
                </a:moveTo>
                <a:lnTo>
                  <a:pt x="27053" y="1032406"/>
                </a:lnTo>
                <a:lnTo>
                  <a:pt x="27053" y="1110688"/>
                </a:lnTo>
                <a:cubicBezTo>
                  <a:pt x="27053" y="1121193"/>
                  <a:pt x="29191" y="1128596"/>
                  <a:pt x="33492" y="1132898"/>
                </a:cubicBezTo>
                <a:cubicBezTo>
                  <a:pt x="37793" y="1137199"/>
                  <a:pt x="44175" y="1139345"/>
                  <a:pt x="52664" y="1139345"/>
                </a:cubicBezTo>
                <a:cubicBezTo>
                  <a:pt x="61492" y="1139345"/>
                  <a:pt x="67923" y="1137020"/>
                  <a:pt x="71916" y="1132363"/>
                </a:cubicBezTo>
                <a:cubicBezTo>
                  <a:pt x="75909" y="1127705"/>
                  <a:pt x="77926" y="1120424"/>
                  <a:pt x="77926" y="1110510"/>
                </a:cubicBezTo>
                <a:lnTo>
                  <a:pt x="77926" y="1032406"/>
                </a:lnTo>
                <a:lnTo>
                  <a:pt x="104962" y="1032406"/>
                </a:lnTo>
                <a:lnTo>
                  <a:pt x="104962" y="1115159"/>
                </a:lnTo>
                <a:cubicBezTo>
                  <a:pt x="104962" y="1124005"/>
                  <a:pt x="103027" y="1131983"/>
                  <a:pt x="99147" y="1139077"/>
                </a:cubicBezTo>
                <a:cubicBezTo>
                  <a:pt x="95267" y="1146181"/>
                  <a:pt x="89411" y="1151794"/>
                  <a:pt x="81595" y="1155916"/>
                </a:cubicBezTo>
                <a:cubicBezTo>
                  <a:pt x="73771" y="1160039"/>
                  <a:pt x="63889" y="1162096"/>
                  <a:pt x="51950" y="1162096"/>
                </a:cubicBezTo>
                <a:cubicBezTo>
                  <a:pt x="34999" y="1162096"/>
                  <a:pt x="22095" y="1157763"/>
                  <a:pt x="13259" y="1149104"/>
                </a:cubicBezTo>
                <a:cubicBezTo>
                  <a:pt x="4414" y="1140446"/>
                  <a:pt x="0" y="1129017"/>
                  <a:pt x="0" y="1114811"/>
                </a:cubicBezTo>
                <a:close/>
                <a:moveTo>
                  <a:pt x="874625" y="1025598"/>
                </a:moveTo>
                <a:cubicBezTo>
                  <a:pt x="877962" y="1025598"/>
                  <a:pt x="880862" y="1026538"/>
                  <a:pt x="883316" y="1028385"/>
                </a:cubicBezTo>
                <a:cubicBezTo>
                  <a:pt x="885761" y="1030239"/>
                  <a:pt x="886985" y="1033253"/>
                  <a:pt x="886985" y="1037424"/>
                </a:cubicBezTo>
                <a:cubicBezTo>
                  <a:pt x="886985" y="1041376"/>
                  <a:pt x="885761" y="1044301"/>
                  <a:pt x="883316" y="1046212"/>
                </a:cubicBezTo>
                <a:cubicBezTo>
                  <a:pt x="880862" y="1048124"/>
                  <a:pt x="877962" y="1049071"/>
                  <a:pt x="874625" y="1049071"/>
                </a:cubicBezTo>
                <a:cubicBezTo>
                  <a:pt x="871174" y="1049071"/>
                  <a:pt x="868242" y="1048124"/>
                  <a:pt x="865853" y="1046212"/>
                </a:cubicBezTo>
                <a:cubicBezTo>
                  <a:pt x="863463" y="1044301"/>
                  <a:pt x="862264" y="1041376"/>
                  <a:pt x="862264" y="1037424"/>
                </a:cubicBezTo>
                <a:cubicBezTo>
                  <a:pt x="862264" y="1033253"/>
                  <a:pt x="863463" y="1030239"/>
                  <a:pt x="865853" y="1028385"/>
                </a:cubicBezTo>
                <a:cubicBezTo>
                  <a:pt x="868242" y="1026538"/>
                  <a:pt x="871174" y="1025598"/>
                  <a:pt x="874625" y="1025598"/>
                </a:cubicBezTo>
                <a:close/>
                <a:moveTo>
                  <a:pt x="839165" y="1025598"/>
                </a:moveTo>
                <a:cubicBezTo>
                  <a:pt x="842501" y="1025598"/>
                  <a:pt x="845401" y="1026538"/>
                  <a:pt x="847848" y="1028385"/>
                </a:cubicBezTo>
                <a:cubicBezTo>
                  <a:pt x="850294" y="1030239"/>
                  <a:pt x="851525" y="1033253"/>
                  <a:pt x="851525" y="1037424"/>
                </a:cubicBezTo>
                <a:cubicBezTo>
                  <a:pt x="851525" y="1041376"/>
                  <a:pt x="850294" y="1044301"/>
                  <a:pt x="847848" y="1046212"/>
                </a:cubicBezTo>
                <a:cubicBezTo>
                  <a:pt x="845401" y="1048124"/>
                  <a:pt x="842501" y="1049071"/>
                  <a:pt x="839165" y="1049071"/>
                </a:cubicBezTo>
                <a:cubicBezTo>
                  <a:pt x="835819" y="1049071"/>
                  <a:pt x="832952" y="1048124"/>
                  <a:pt x="830563" y="1046212"/>
                </a:cubicBezTo>
                <a:cubicBezTo>
                  <a:pt x="828174" y="1044301"/>
                  <a:pt x="826991" y="1041376"/>
                  <a:pt x="826991" y="1037424"/>
                </a:cubicBezTo>
                <a:cubicBezTo>
                  <a:pt x="826991" y="1033253"/>
                  <a:pt x="828174" y="1030239"/>
                  <a:pt x="830563" y="1028385"/>
                </a:cubicBezTo>
                <a:cubicBezTo>
                  <a:pt x="832952" y="1026538"/>
                  <a:pt x="835819" y="1025598"/>
                  <a:pt x="839165" y="1025598"/>
                </a:cubicBezTo>
                <a:close/>
                <a:moveTo>
                  <a:pt x="698017" y="1024174"/>
                </a:moveTo>
                <a:cubicBezTo>
                  <a:pt x="701953" y="1024174"/>
                  <a:pt x="705363" y="1025105"/>
                  <a:pt x="708222" y="1026960"/>
                </a:cubicBezTo>
                <a:cubicBezTo>
                  <a:pt x="711089" y="1028806"/>
                  <a:pt x="712523" y="1032232"/>
                  <a:pt x="712523" y="1037246"/>
                </a:cubicBezTo>
                <a:cubicBezTo>
                  <a:pt x="712523" y="1042147"/>
                  <a:pt x="711089" y="1045557"/>
                  <a:pt x="708222" y="1047468"/>
                </a:cubicBezTo>
                <a:cubicBezTo>
                  <a:pt x="705363" y="1049380"/>
                  <a:pt x="701953" y="1050327"/>
                  <a:pt x="698017" y="1050327"/>
                </a:cubicBezTo>
                <a:cubicBezTo>
                  <a:pt x="693951" y="1050327"/>
                  <a:pt x="690525" y="1049380"/>
                  <a:pt x="687730" y="1047468"/>
                </a:cubicBezTo>
                <a:cubicBezTo>
                  <a:pt x="684911" y="1045557"/>
                  <a:pt x="683518" y="1042147"/>
                  <a:pt x="683518" y="1037246"/>
                </a:cubicBezTo>
                <a:cubicBezTo>
                  <a:pt x="683518" y="1032232"/>
                  <a:pt x="684911" y="1028806"/>
                  <a:pt x="687730" y="1026960"/>
                </a:cubicBezTo>
                <a:cubicBezTo>
                  <a:pt x="690525" y="1025105"/>
                  <a:pt x="693951" y="1024174"/>
                  <a:pt x="698017" y="1024174"/>
                </a:cubicBezTo>
                <a:close/>
                <a:moveTo>
                  <a:pt x="265272" y="1024174"/>
                </a:moveTo>
                <a:cubicBezTo>
                  <a:pt x="269209" y="1024174"/>
                  <a:pt x="272619" y="1025105"/>
                  <a:pt x="275478" y="1026960"/>
                </a:cubicBezTo>
                <a:cubicBezTo>
                  <a:pt x="278346" y="1028806"/>
                  <a:pt x="279779" y="1032232"/>
                  <a:pt x="279779" y="1037246"/>
                </a:cubicBezTo>
                <a:cubicBezTo>
                  <a:pt x="279779" y="1042147"/>
                  <a:pt x="278346" y="1045557"/>
                  <a:pt x="275478" y="1047468"/>
                </a:cubicBezTo>
                <a:cubicBezTo>
                  <a:pt x="272619" y="1049380"/>
                  <a:pt x="269209" y="1050327"/>
                  <a:pt x="265272" y="1050327"/>
                </a:cubicBezTo>
                <a:cubicBezTo>
                  <a:pt x="261207" y="1050327"/>
                  <a:pt x="257781" y="1049380"/>
                  <a:pt x="254986" y="1047468"/>
                </a:cubicBezTo>
                <a:cubicBezTo>
                  <a:pt x="252168" y="1045557"/>
                  <a:pt x="250774" y="1042147"/>
                  <a:pt x="250774" y="1037246"/>
                </a:cubicBezTo>
                <a:cubicBezTo>
                  <a:pt x="250774" y="1032232"/>
                  <a:pt x="252168" y="1028806"/>
                  <a:pt x="254986" y="1026960"/>
                </a:cubicBezTo>
                <a:cubicBezTo>
                  <a:pt x="257781" y="1025105"/>
                  <a:pt x="261207" y="1024174"/>
                  <a:pt x="265272" y="1024174"/>
                </a:cubicBezTo>
                <a:close/>
                <a:moveTo>
                  <a:pt x="423973" y="688289"/>
                </a:moveTo>
                <a:cubicBezTo>
                  <a:pt x="376024" y="686183"/>
                  <a:pt x="337405" y="754762"/>
                  <a:pt x="325037" y="796045"/>
                </a:cubicBezTo>
                <a:cubicBezTo>
                  <a:pt x="321635" y="807417"/>
                  <a:pt x="314386" y="838981"/>
                  <a:pt x="311762" y="849381"/>
                </a:cubicBezTo>
                <a:cubicBezTo>
                  <a:pt x="329929" y="853804"/>
                  <a:pt x="378089" y="863483"/>
                  <a:pt x="429813" y="861198"/>
                </a:cubicBezTo>
                <a:cubicBezTo>
                  <a:pt x="438747" y="802112"/>
                  <a:pt x="451997" y="730042"/>
                  <a:pt x="456541" y="706060"/>
                </a:cubicBezTo>
                <a:lnTo>
                  <a:pt x="456525" y="706051"/>
                </a:lnTo>
                <a:cubicBezTo>
                  <a:pt x="445429" y="695279"/>
                  <a:pt x="434179" y="688694"/>
                  <a:pt x="423973" y="688289"/>
                </a:cubicBezTo>
                <a:close/>
                <a:moveTo>
                  <a:pt x="47610" y="684676"/>
                </a:moveTo>
                <a:lnTo>
                  <a:pt x="28746" y="699539"/>
                </a:lnTo>
                <a:cubicBezTo>
                  <a:pt x="36173" y="711543"/>
                  <a:pt x="49676" y="728649"/>
                  <a:pt x="65048" y="744419"/>
                </a:cubicBezTo>
                <a:cubicBezTo>
                  <a:pt x="70005" y="738838"/>
                  <a:pt x="77975" y="729637"/>
                  <a:pt x="82633" y="724697"/>
                </a:cubicBezTo>
                <a:cubicBezTo>
                  <a:pt x="70572" y="712677"/>
                  <a:pt x="56503" y="695951"/>
                  <a:pt x="47610" y="684676"/>
                </a:cubicBezTo>
                <a:close/>
                <a:moveTo>
                  <a:pt x="238744" y="675070"/>
                </a:moveTo>
                <a:cubicBezTo>
                  <a:pt x="233520" y="694525"/>
                  <a:pt x="227161" y="715698"/>
                  <a:pt x="218851" y="738684"/>
                </a:cubicBezTo>
                <a:cubicBezTo>
                  <a:pt x="224553" y="770321"/>
                  <a:pt x="242049" y="792814"/>
                  <a:pt x="248577" y="798306"/>
                </a:cubicBezTo>
                <a:cubicBezTo>
                  <a:pt x="256409" y="798703"/>
                  <a:pt x="282724" y="792798"/>
                  <a:pt x="312288" y="765389"/>
                </a:cubicBezTo>
                <a:cubicBezTo>
                  <a:pt x="319894" y="742313"/>
                  <a:pt x="328641" y="718436"/>
                  <a:pt x="339000" y="696088"/>
                </a:cubicBezTo>
                <a:lnTo>
                  <a:pt x="339009" y="696072"/>
                </a:lnTo>
                <a:cubicBezTo>
                  <a:pt x="317739" y="694169"/>
                  <a:pt x="280651" y="688993"/>
                  <a:pt x="238744" y="675070"/>
                </a:cubicBezTo>
                <a:close/>
                <a:moveTo>
                  <a:pt x="180306" y="673005"/>
                </a:moveTo>
                <a:cubicBezTo>
                  <a:pt x="165322" y="675330"/>
                  <a:pt x="133287" y="699960"/>
                  <a:pt x="98937" y="738530"/>
                </a:cubicBezTo>
                <a:cubicBezTo>
                  <a:pt x="111297" y="750591"/>
                  <a:pt x="140957" y="778008"/>
                  <a:pt x="171186" y="794572"/>
                </a:cubicBezTo>
                <a:cubicBezTo>
                  <a:pt x="179941" y="775667"/>
                  <a:pt x="188113" y="755524"/>
                  <a:pt x="193872" y="737186"/>
                </a:cubicBezTo>
                <a:lnTo>
                  <a:pt x="193840" y="736976"/>
                </a:lnTo>
                <a:lnTo>
                  <a:pt x="193945" y="736959"/>
                </a:lnTo>
                <a:cubicBezTo>
                  <a:pt x="201008" y="714418"/>
                  <a:pt x="204386" y="694639"/>
                  <a:pt x="200554" y="683389"/>
                </a:cubicBezTo>
                <a:cubicBezTo>
                  <a:pt x="196886" y="672624"/>
                  <a:pt x="188591" y="671717"/>
                  <a:pt x="180306" y="673005"/>
                </a:cubicBezTo>
                <a:close/>
                <a:moveTo>
                  <a:pt x="753237" y="659932"/>
                </a:moveTo>
                <a:lnTo>
                  <a:pt x="753213" y="659965"/>
                </a:lnTo>
                <a:cubicBezTo>
                  <a:pt x="673148" y="787760"/>
                  <a:pt x="530231" y="831352"/>
                  <a:pt x="530231" y="831352"/>
                </a:cubicBezTo>
                <a:cubicBezTo>
                  <a:pt x="530231" y="831352"/>
                  <a:pt x="502604" y="759671"/>
                  <a:pt x="475486" y="728252"/>
                </a:cubicBezTo>
                <a:cubicBezTo>
                  <a:pt x="468772" y="764798"/>
                  <a:pt x="456574" y="832988"/>
                  <a:pt x="449398" y="883780"/>
                </a:cubicBezTo>
                <a:cubicBezTo>
                  <a:pt x="500279" y="878256"/>
                  <a:pt x="666183" y="842473"/>
                  <a:pt x="775284" y="677954"/>
                </a:cubicBezTo>
                <a:close/>
                <a:moveTo>
                  <a:pt x="295101" y="525430"/>
                </a:moveTo>
                <a:cubicBezTo>
                  <a:pt x="218989" y="546838"/>
                  <a:pt x="92061" y="627072"/>
                  <a:pt x="55280" y="656806"/>
                </a:cubicBezTo>
                <a:cubicBezTo>
                  <a:pt x="63858" y="668526"/>
                  <a:pt x="80284" y="691148"/>
                  <a:pt x="97593" y="708448"/>
                </a:cubicBezTo>
                <a:cubicBezTo>
                  <a:pt x="170011" y="639837"/>
                  <a:pt x="193548" y="647539"/>
                  <a:pt x="202506" y="650335"/>
                </a:cubicBezTo>
                <a:cubicBezTo>
                  <a:pt x="209983" y="652659"/>
                  <a:pt x="215215" y="659422"/>
                  <a:pt x="218357" y="667853"/>
                </a:cubicBezTo>
                <a:lnTo>
                  <a:pt x="219232" y="667934"/>
                </a:lnTo>
                <a:cubicBezTo>
                  <a:pt x="226562" y="638792"/>
                  <a:pt x="248561" y="563393"/>
                  <a:pt x="295497" y="526070"/>
                </a:cubicBezTo>
                <a:close/>
                <a:moveTo>
                  <a:pt x="527299" y="500573"/>
                </a:moveTo>
                <a:cubicBezTo>
                  <a:pt x="503333" y="525496"/>
                  <a:pt x="448669" y="558639"/>
                  <a:pt x="381766" y="559692"/>
                </a:cubicBezTo>
                <a:cubicBezTo>
                  <a:pt x="349368" y="560421"/>
                  <a:pt x="333088" y="548352"/>
                  <a:pt x="333088" y="548352"/>
                </a:cubicBezTo>
                <a:lnTo>
                  <a:pt x="333573" y="519818"/>
                </a:lnTo>
                <a:cubicBezTo>
                  <a:pt x="282449" y="553034"/>
                  <a:pt x="260726" y="598772"/>
                  <a:pt x="244657" y="653136"/>
                </a:cubicBezTo>
                <a:cubicBezTo>
                  <a:pt x="291797" y="668988"/>
                  <a:pt x="333072" y="673094"/>
                  <a:pt x="349854" y="674147"/>
                </a:cubicBezTo>
                <a:lnTo>
                  <a:pt x="349854" y="674138"/>
                </a:lnTo>
                <a:cubicBezTo>
                  <a:pt x="369617" y="637286"/>
                  <a:pt x="394045" y="606030"/>
                  <a:pt x="425990" y="594520"/>
                </a:cubicBezTo>
                <a:cubicBezTo>
                  <a:pt x="491135" y="571040"/>
                  <a:pt x="528158" y="501294"/>
                  <a:pt x="528158" y="501294"/>
                </a:cubicBezTo>
                <a:close/>
                <a:moveTo>
                  <a:pt x="560119" y="476347"/>
                </a:moveTo>
                <a:cubicBezTo>
                  <a:pt x="547565" y="511013"/>
                  <a:pt x="518123" y="580629"/>
                  <a:pt x="435102" y="613918"/>
                </a:cubicBezTo>
                <a:cubicBezTo>
                  <a:pt x="409831" y="624043"/>
                  <a:pt x="382666" y="653817"/>
                  <a:pt x="366499" y="691107"/>
                </a:cubicBezTo>
                <a:lnTo>
                  <a:pt x="367786" y="691536"/>
                </a:lnTo>
                <a:cubicBezTo>
                  <a:pt x="379571" y="677889"/>
                  <a:pt x="399424" y="662151"/>
                  <a:pt x="421381" y="662313"/>
                </a:cubicBezTo>
                <a:cubicBezTo>
                  <a:pt x="475803" y="662800"/>
                  <a:pt x="527478" y="766555"/>
                  <a:pt x="543190" y="802598"/>
                </a:cubicBezTo>
                <a:cubicBezTo>
                  <a:pt x="644362" y="757710"/>
                  <a:pt x="715250" y="691674"/>
                  <a:pt x="747705" y="622788"/>
                </a:cubicBezTo>
                <a:cubicBezTo>
                  <a:pt x="688578" y="557910"/>
                  <a:pt x="598591" y="500322"/>
                  <a:pt x="560119" y="476347"/>
                </a:cubicBezTo>
                <a:close/>
                <a:moveTo>
                  <a:pt x="305718" y="251692"/>
                </a:moveTo>
                <a:cubicBezTo>
                  <a:pt x="320099" y="251268"/>
                  <a:pt x="338527" y="254446"/>
                  <a:pt x="355248" y="268596"/>
                </a:cubicBezTo>
                <a:lnTo>
                  <a:pt x="349716" y="280308"/>
                </a:lnTo>
                <a:cubicBezTo>
                  <a:pt x="349716" y="280308"/>
                  <a:pt x="329216" y="271892"/>
                  <a:pt x="322275" y="272751"/>
                </a:cubicBezTo>
                <a:lnTo>
                  <a:pt x="321951" y="274095"/>
                </a:lnTo>
                <a:cubicBezTo>
                  <a:pt x="326381" y="279692"/>
                  <a:pt x="324040" y="287605"/>
                  <a:pt x="319618" y="290894"/>
                </a:cubicBezTo>
                <a:lnTo>
                  <a:pt x="304326" y="292821"/>
                </a:lnTo>
                <a:lnTo>
                  <a:pt x="299385" y="279101"/>
                </a:lnTo>
                <a:lnTo>
                  <a:pt x="297806" y="274751"/>
                </a:lnTo>
                <a:cubicBezTo>
                  <a:pt x="293465" y="276152"/>
                  <a:pt x="290970" y="277716"/>
                  <a:pt x="290508" y="278072"/>
                </a:cubicBezTo>
                <a:lnTo>
                  <a:pt x="280473" y="256389"/>
                </a:lnTo>
                <a:cubicBezTo>
                  <a:pt x="281004" y="256138"/>
                  <a:pt x="291336" y="252115"/>
                  <a:pt x="305718" y="251692"/>
                </a:cubicBezTo>
                <a:close/>
                <a:moveTo>
                  <a:pt x="283405" y="195413"/>
                </a:moveTo>
                <a:cubicBezTo>
                  <a:pt x="278562" y="206064"/>
                  <a:pt x="271483" y="219939"/>
                  <a:pt x="268728" y="228387"/>
                </a:cubicBezTo>
                <a:cubicBezTo>
                  <a:pt x="263391" y="244772"/>
                  <a:pt x="268372" y="265029"/>
                  <a:pt x="268372" y="265029"/>
                </a:cubicBezTo>
                <a:cubicBezTo>
                  <a:pt x="268372" y="265029"/>
                  <a:pt x="249662" y="305851"/>
                  <a:pt x="231357" y="342137"/>
                </a:cubicBezTo>
                <a:cubicBezTo>
                  <a:pt x="225849" y="353071"/>
                  <a:pt x="225533" y="360272"/>
                  <a:pt x="226991" y="363026"/>
                </a:cubicBezTo>
                <a:cubicBezTo>
                  <a:pt x="227801" y="364564"/>
                  <a:pt x="229122" y="365812"/>
                  <a:pt x="231948" y="366460"/>
                </a:cubicBezTo>
                <a:cubicBezTo>
                  <a:pt x="234767" y="367100"/>
                  <a:pt x="256061" y="362548"/>
                  <a:pt x="256061" y="362548"/>
                </a:cubicBezTo>
                <a:cubicBezTo>
                  <a:pt x="256061" y="362548"/>
                  <a:pt x="263472" y="367181"/>
                  <a:pt x="261334" y="391471"/>
                </a:cubicBezTo>
                <a:cubicBezTo>
                  <a:pt x="279647" y="395319"/>
                  <a:pt x="294842" y="394542"/>
                  <a:pt x="312328" y="391220"/>
                </a:cubicBezTo>
                <a:lnTo>
                  <a:pt x="315034" y="404828"/>
                </a:lnTo>
                <a:cubicBezTo>
                  <a:pt x="296462" y="412102"/>
                  <a:pt x="279614" y="414645"/>
                  <a:pt x="269992" y="415268"/>
                </a:cubicBezTo>
                <a:cubicBezTo>
                  <a:pt x="272908" y="419091"/>
                  <a:pt x="277881" y="424818"/>
                  <a:pt x="277881" y="424818"/>
                </a:cubicBezTo>
                <a:cubicBezTo>
                  <a:pt x="277881" y="424818"/>
                  <a:pt x="276876" y="435687"/>
                  <a:pt x="276795" y="440061"/>
                </a:cubicBezTo>
                <a:cubicBezTo>
                  <a:pt x="276480" y="458163"/>
                  <a:pt x="289205" y="464829"/>
                  <a:pt x="300033" y="463558"/>
                </a:cubicBezTo>
                <a:cubicBezTo>
                  <a:pt x="330480" y="459986"/>
                  <a:pt x="385897" y="442896"/>
                  <a:pt x="411095" y="396243"/>
                </a:cubicBezTo>
                <a:lnTo>
                  <a:pt x="423406" y="403775"/>
                </a:lnTo>
                <a:cubicBezTo>
                  <a:pt x="405822" y="436254"/>
                  <a:pt x="379822" y="457232"/>
                  <a:pt x="353984" y="470111"/>
                </a:cubicBezTo>
                <a:lnTo>
                  <a:pt x="354875" y="533855"/>
                </a:lnTo>
                <a:cubicBezTo>
                  <a:pt x="408819" y="551754"/>
                  <a:pt x="494755" y="513524"/>
                  <a:pt x="538987" y="464441"/>
                </a:cubicBezTo>
                <a:cubicBezTo>
                  <a:pt x="509716" y="448266"/>
                  <a:pt x="503066" y="416192"/>
                  <a:pt x="503714" y="392379"/>
                </a:cubicBezTo>
                <a:cubicBezTo>
                  <a:pt x="495355" y="390014"/>
                  <a:pt x="471315" y="375508"/>
                  <a:pt x="457093" y="352845"/>
                </a:cubicBezTo>
                <a:cubicBezTo>
                  <a:pt x="451844" y="357826"/>
                  <a:pt x="439961" y="366646"/>
                  <a:pt x="427100" y="365026"/>
                </a:cubicBezTo>
                <a:cubicBezTo>
                  <a:pt x="419275" y="364038"/>
                  <a:pt x="413031" y="359713"/>
                  <a:pt x="408171" y="352586"/>
                </a:cubicBezTo>
                <a:lnTo>
                  <a:pt x="414651" y="341894"/>
                </a:lnTo>
                <a:cubicBezTo>
                  <a:pt x="419996" y="346916"/>
                  <a:pt x="425722" y="346333"/>
                  <a:pt x="428096" y="346187"/>
                </a:cubicBezTo>
                <a:cubicBezTo>
                  <a:pt x="436139" y="345685"/>
                  <a:pt x="444069" y="338533"/>
                  <a:pt x="448143" y="332013"/>
                </a:cubicBezTo>
                <a:cubicBezTo>
                  <a:pt x="454809" y="321354"/>
                  <a:pt x="472830" y="285205"/>
                  <a:pt x="449155" y="275802"/>
                </a:cubicBezTo>
                <a:cubicBezTo>
                  <a:pt x="432421" y="269152"/>
                  <a:pt x="414488" y="291758"/>
                  <a:pt x="414488" y="291758"/>
                </a:cubicBezTo>
                <a:lnTo>
                  <a:pt x="391809" y="285521"/>
                </a:lnTo>
                <a:cubicBezTo>
                  <a:pt x="392984" y="261165"/>
                  <a:pt x="386821" y="221786"/>
                  <a:pt x="360586" y="210656"/>
                </a:cubicBezTo>
                <a:cubicBezTo>
                  <a:pt x="330091" y="197729"/>
                  <a:pt x="283753" y="195462"/>
                  <a:pt x="283405" y="195413"/>
                </a:cubicBezTo>
                <a:close/>
                <a:moveTo>
                  <a:pt x="369224" y="141801"/>
                </a:moveTo>
                <a:cubicBezTo>
                  <a:pt x="352760" y="141637"/>
                  <a:pt x="335384" y="142756"/>
                  <a:pt x="317139" y="145480"/>
                </a:cubicBezTo>
                <a:cubicBezTo>
                  <a:pt x="311794" y="149124"/>
                  <a:pt x="302204" y="158819"/>
                  <a:pt x="294267" y="174452"/>
                </a:cubicBezTo>
                <a:cubicBezTo>
                  <a:pt x="320914" y="178096"/>
                  <a:pt x="352373" y="182090"/>
                  <a:pt x="368807" y="189703"/>
                </a:cubicBezTo>
                <a:cubicBezTo>
                  <a:pt x="402363" y="205286"/>
                  <a:pt x="411379" y="249446"/>
                  <a:pt x="409734" y="269314"/>
                </a:cubicBezTo>
                <a:lnTo>
                  <a:pt x="410949" y="269671"/>
                </a:lnTo>
                <a:cubicBezTo>
                  <a:pt x="422094" y="256662"/>
                  <a:pt x="439208" y="247948"/>
                  <a:pt x="459020" y="256776"/>
                </a:cubicBezTo>
                <a:cubicBezTo>
                  <a:pt x="471656" y="262364"/>
                  <a:pt x="477892" y="269938"/>
                  <a:pt x="481132" y="281601"/>
                </a:cubicBezTo>
                <a:cubicBezTo>
                  <a:pt x="485100" y="295775"/>
                  <a:pt x="481771" y="314404"/>
                  <a:pt x="470838" y="334248"/>
                </a:cubicBezTo>
                <a:cubicBezTo>
                  <a:pt x="476426" y="344211"/>
                  <a:pt x="490851" y="366930"/>
                  <a:pt x="517717" y="375508"/>
                </a:cubicBezTo>
                <a:cubicBezTo>
                  <a:pt x="534403" y="368461"/>
                  <a:pt x="592922" y="314307"/>
                  <a:pt x="566032" y="223997"/>
                </a:cubicBezTo>
                <a:cubicBezTo>
                  <a:pt x="555047" y="206988"/>
                  <a:pt x="484474" y="142949"/>
                  <a:pt x="369224" y="141801"/>
                </a:cubicBezTo>
                <a:close/>
                <a:moveTo>
                  <a:pt x="437972" y="22103"/>
                </a:moveTo>
                <a:cubicBezTo>
                  <a:pt x="415242" y="20778"/>
                  <a:pt x="390793" y="21528"/>
                  <a:pt x="364781" y="24747"/>
                </a:cubicBezTo>
                <a:cubicBezTo>
                  <a:pt x="363170" y="36548"/>
                  <a:pt x="361299" y="51168"/>
                  <a:pt x="373351" y="79913"/>
                </a:cubicBezTo>
                <a:lnTo>
                  <a:pt x="357313" y="83064"/>
                </a:lnTo>
                <a:cubicBezTo>
                  <a:pt x="341601" y="55024"/>
                  <a:pt x="339981" y="40631"/>
                  <a:pt x="340604" y="26902"/>
                </a:cubicBezTo>
                <a:cubicBezTo>
                  <a:pt x="305986" y="28449"/>
                  <a:pt x="273548" y="32587"/>
                  <a:pt x="244341" y="42210"/>
                </a:cubicBezTo>
                <a:cubicBezTo>
                  <a:pt x="206119" y="54804"/>
                  <a:pt x="173550" y="76681"/>
                  <a:pt x="144376" y="104220"/>
                </a:cubicBezTo>
                <a:cubicBezTo>
                  <a:pt x="154460" y="115933"/>
                  <a:pt x="171363" y="132229"/>
                  <a:pt x="204126" y="144531"/>
                </a:cubicBezTo>
                <a:lnTo>
                  <a:pt x="196528" y="159071"/>
                </a:lnTo>
                <a:cubicBezTo>
                  <a:pt x="164738" y="147140"/>
                  <a:pt x="140820" y="133355"/>
                  <a:pt x="125220" y="118030"/>
                </a:cubicBezTo>
                <a:cubicBezTo>
                  <a:pt x="82155" y="145463"/>
                  <a:pt x="59403" y="185872"/>
                  <a:pt x="56997" y="221518"/>
                </a:cubicBezTo>
                <a:cubicBezTo>
                  <a:pt x="55094" y="249729"/>
                  <a:pt x="64206" y="273874"/>
                  <a:pt x="79676" y="284225"/>
                </a:cubicBezTo>
                <a:cubicBezTo>
                  <a:pt x="101755" y="298991"/>
                  <a:pt x="142951" y="280030"/>
                  <a:pt x="179731" y="252394"/>
                </a:cubicBezTo>
                <a:lnTo>
                  <a:pt x="189255" y="264591"/>
                </a:lnTo>
                <a:cubicBezTo>
                  <a:pt x="158785" y="288616"/>
                  <a:pt x="135474" y="301307"/>
                  <a:pt x="117161" y="306766"/>
                </a:cubicBezTo>
                <a:cubicBezTo>
                  <a:pt x="147097" y="344137"/>
                  <a:pt x="197323" y="330571"/>
                  <a:pt x="212679" y="326440"/>
                </a:cubicBezTo>
                <a:cubicBezTo>
                  <a:pt x="227566" y="297946"/>
                  <a:pt x="239765" y="274506"/>
                  <a:pt x="245288" y="262688"/>
                </a:cubicBezTo>
                <a:cubicBezTo>
                  <a:pt x="244073" y="254751"/>
                  <a:pt x="242226" y="234672"/>
                  <a:pt x="247572" y="219283"/>
                </a:cubicBezTo>
                <a:cubicBezTo>
                  <a:pt x="251623" y="207701"/>
                  <a:pt x="267733" y="171828"/>
                  <a:pt x="285195" y="150209"/>
                </a:cubicBezTo>
                <a:lnTo>
                  <a:pt x="284936" y="149731"/>
                </a:lnTo>
                <a:cubicBezTo>
                  <a:pt x="284936" y="149731"/>
                  <a:pt x="262159" y="154227"/>
                  <a:pt x="249905" y="157709"/>
                </a:cubicBezTo>
                <a:lnTo>
                  <a:pt x="245045" y="144588"/>
                </a:lnTo>
                <a:cubicBezTo>
                  <a:pt x="267684" y="135760"/>
                  <a:pt x="351636" y="106650"/>
                  <a:pt x="456282" y="134059"/>
                </a:cubicBezTo>
                <a:cubicBezTo>
                  <a:pt x="550683" y="158779"/>
                  <a:pt x="583203" y="213111"/>
                  <a:pt x="583203" y="213111"/>
                </a:cubicBezTo>
                <a:cubicBezTo>
                  <a:pt x="583430" y="213629"/>
                  <a:pt x="606667" y="273185"/>
                  <a:pt x="581186" y="331486"/>
                </a:cubicBezTo>
                <a:cubicBezTo>
                  <a:pt x="617731" y="333689"/>
                  <a:pt x="669423" y="323006"/>
                  <a:pt x="678413" y="281941"/>
                </a:cubicBezTo>
                <a:lnTo>
                  <a:pt x="678373" y="281957"/>
                </a:lnTo>
                <a:lnTo>
                  <a:pt x="678130" y="282038"/>
                </a:lnTo>
                <a:lnTo>
                  <a:pt x="678130" y="281957"/>
                </a:lnTo>
                <a:lnTo>
                  <a:pt x="677158" y="281229"/>
                </a:lnTo>
                <a:cubicBezTo>
                  <a:pt x="657508" y="292414"/>
                  <a:pt x="632124" y="287951"/>
                  <a:pt x="625645" y="286655"/>
                </a:cubicBezTo>
                <a:lnTo>
                  <a:pt x="628560" y="271833"/>
                </a:lnTo>
                <a:cubicBezTo>
                  <a:pt x="653312" y="276684"/>
                  <a:pt x="674768" y="263636"/>
                  <a:pt x="684763" y="253155"/>
                </a:cubicBezTo>
                <a:cubicBezTo>
                  <a:pt x="697245" y="240067"/>
                  <a:pt x="700882" y="222368"/>
                  <a:pt x="700007" y="204939"/>
                </a:cubicBezTo>
                <a:cubicBezTo>
                  <a:pt x="697406" y="153021"/>
                  <a:pt x="649749" y="116896"/>
                  <a:pt x="626366" y="102155"/>
                </a:cubicBezTo>
                <a:cubicBezTo>
                  <a:pt x="619513" y="113527"/>
                  <a:pt x="605501" y="128729"/>
                  <a:pt x="576755" y="140368"/>
                </a:cubicBezTo>
                <a:lnTo>
                  <a:pt x="564890" y="130811"/>
                </a:lnTo>
                <a:cubicBezTo>
                  <a:pt x="590427" y="114887"/>
                  <a:pt x="601581" y="98057"/>
                  <a:pt x="606416" y="87802"/>
                </a:cubicBezTo>
                <a:cubicBezTo>
                  <a:pt x="582660" y="65958"/>
                  <a:pt x="547184" y="44178"/>
                  <a:pt x="500854" y="31899"/>
                </a:cubicBezTo>
                <a:cubicBezTo>
                  <a:pt x="481715" y="26825"/>
                  <a:pt x="460703" y="23427"/>
                  <a:pt x="437972" y="22103"/>
                </a:cubicBezTo>
                <a:close/>
                <a:moveTo>
                  <a:pt x="428903" y="125"/>
                </a:moveTo>
                <a:cubicBezTo>
                  <a:pt x="506426" y="2145"/>
                  <a:pt x="580894" y="28660"/>
                  <a:pt x="628349" y="77257"/>
                </a:cubicBezTo>
                <a:cubicBezTo>
                  <a:pt x="680187" y="111177"/>
                  <a:pt x="715509" y="139340"/>
                  <a:pt x="723260" y="201132"/>
                </a:cubicBezTo>
                <a:cubicBezTo>
                  <a:pt x="725974" y="222798"/>
                  <a:pt x="719186" y="246967"/>
                  <a:pt x="704105" y="265734"/>
                </a:cubicBezTo>
                <a:cubicBezTo>
                  <a:pt x="701246" y="340347"/>
                  <a:pt x="627207" y="356360"/>
                  <a:pt x="571321" y="349929"/>
                </a:cubicBezTo>
                <a:cubicBezTo>
                  <a:pt x="560597" y="373224"/>
                  <a:pt x="532500" y="391220"/>
                  <a:pt x="525210" y="395271"/>
                </a:cubicBezTo>
                <a:cubicBezTo>
                  <a:pt x="524578" y="417107"/>
                  <a:pt x="527777" y="429353"/>
                  <a:pt x="541450" y="440831"/>
                </a:cubicBezTo>
                <a:cubicBezTo>
                  <a:pt x="549451" y="447545"/>
                  <a:pt x="578610" y="464700"/>
                  <a:pt x="578610" y="464700"/>
                </a:cubicBezTo>
                <a:cubicBezTo>
                  <a:pt x="695244" y="531878"/>
                  <a:pt x="775001" y="619929"/>
                  <a:pt x="775001" y="619929"/>
                </a:cubicBezTo>
                <a:cubicBezTo>
                  <a:pt x="774596" y="620901"/>
                  <a:pt x="769574" y="630563"/>
                  <a:pt x="765281" y="638906"/>
                </a:cubicBezTo>
                <a:lnTo>
                  <a:pt x="765273" y="638922"/>
                </a:lnTo>
                <a:lnTo>
                  <a:pt x="802175" y="673037"/>
                </a:lnTo>
                <a:cubicBezTo>
                  <a:pt x="802175" y="673037"/>
                  <a:pt x="707539" y="882063"/>
                  <a:pt x="423123" y="908371"/>
                </a:cubicBezTo>
                <a:cubicBezTo>
                  <a:pt x="423123" y="908371"/>
                  <a:pt x="426046" y="885854"/>
                  <a:pt x="426646" y="881553"/>
                </a:cubicBezTo>
                <a:cubicBezTo>
                  <a:pt x="384796" y="884639"/>
                  <a:pt x="328763" y="876345"/>
                  <a:pt x="306457" y="871590"/>
                </a:cubicBezTo>
                <a:cubicBezTo>
                  <a:pt x="304577" y="879917"/>
                  <a:pt x="302965" y="887490"/>
                  <a:pt x="301661" y="893881"/>
                </a:cubicBezTo>
                <a:lnTo>
                  <a:pt x="279550" y="889506"/>
                </a:lnTo>
                <a:cubicBezTo>
                  <a:pt x="285357" y="856096"/>
                  <a:pt x="299313" y="807215"/>
                  <a:pt x="300285" y="804056"/>
                </a:cubicBezTo>
                <a:lnTo>
                  <a:pt x="300301" y="804016"/>
                </a:lnTo>
                <a:cubicBezTo>
                  <a:pt x="285017" y="812423"/>
                  <a:pt x="271409" y="815833"/>
                  <a:pt x="261237" y="817064"/>
                </a:cubicBezTo>
                <a:cubicBezTo>
                  <a:pt x="264824" y="830096"/>
                  <a:pt x="266202" y="842593"/>
                  <a:pt x="261107" y="853463"/>
                </a:cubicBezTo>
                <a:cubicBezTo>
                  <a:pt x="252424" y="871995"/>
                  <a:pt x="235172" y="874676"/>
                  <a:pt x="222763" y="870610"/>
                </a:cubicBezTo>
                <a:cubicBezTo>
                  <a:pt x="207472" y="865612"/>
                  <a:pt x="198732" y="850653"/>
                  <a:pt x="203835" y="833182"/>
                </a:cubicBezTo>
                <a:cubicBezTo>
                  <a:pt x="207107" y="821964"/>
                  <a:pt x="215781" y="810406"/>
                  <a:pt x="226594" y="805085"/>
                </a:cubicBezTo>
                <a:cubicBezTo>
                  <a:pt x="220009" y="798281"/>
                  <a:pt x="211740" y="787954"/>
                  <a:pt x="204977" y="774007"/>
                </a:cubicBezTo>
                <a:cubicBezTo>
                  <a:pt x="196310" y="794515"/>
                  <a:pt x="186259" y="815031"/>
                  <a:pt x="170991" y="844084"/>
                </a:cubicBezTo>
                <a:lnTo>
                  <a:pt x="152094" y="833466"/>
                </a:lnTo>
                <a:cubicBezTo>
                  <a:pt x="153601" y="830996"/>
                  <a:pt x="159360" y="819518"/>
                  <a:pt x="162049" y="813476"/>
                </a:cubicBezTo>
                <a:cubicBezTo>
                  <a:pt x="129546" y="795771"/>
                  <a:pt x="97414" y="768936"/>
                  <a:pt x="83458" y="756689"/>
                </a:cubicBezTo>
                <a:cubicBezTo>
                  <a:pt x="81086" y="759598"/>
                  <a:pt x="68077" y="775165"/>
                  <a:pt x="68077" y="775165"/>
                </a:cubicBezTo>
                <a:cubicBezTo>
                  <a:pt x="68077" y="775165"/>
                  <a:pt x="23643" y="736651"/>
                  <a:pt x="867" y="693715"/>
                </a:cubicBezTo>
                <a:lnTo>
                  <a:pt x="35315" y="668380"/>
                </a:lnTo>
                <a:cubicBezTo>
                  <a:pt x="32561" y="664524"/>
                  <a:pt x="24169" y="652659"/>
                  <a:pt x="24169" y="652659"/>
                </a:cubicBezTo>
                <a:cubicBezTo>
                  <a:pt x="24169" y="652659"/>
                  <a:pt x="147299" y="559902"/>
                  <a:pt x="259390" y="517493"/>
                </a:cubicBezTo>
                <a:cubicBezTo>
                  <a:pt x="285114" y="507757"/>
                  <a:pt x="311170" y="501675"/>
                  <a:pt x="333979" y="498840"/>
                </a:cubicBezTo>
                <a:lnTo>
                  <a:pt x="334311" y="477643"/>
                </a:lnTo>
                <a:lnTo>
                  <a:pt x="334311" y="477611"/>
                </a:lnTo>
                <a:cubicBezTo>
                  <a:pt x="321999" y="481296"/>
                  <a:pt x="283405" y="493664"/>
                  <a:pt x="266630" y="473083"/>
                </a:cubicBezTo>
                <a:cubicBezTo>
                  <a:pt x="254862" y="458634"/>
                  <a:pt x="255591" y="442936"/>
                  <a:pt x="257867" y="432302"/>
                </a:cubicBezTo>
                <a:cubicBezTo>
                  <a:pt x="251290" y="424535"/>
                  <a:pt x="242429" y="411624"/>
                  <a:pt x="242429" y="386847"/>
                </a:cubicBezTo>
                <a:cubicBezTo>
                  <a:pt x="242429" y="386847"/>
                  <a:pt x="233633" y="388791"/>
                  <a:pt x="229089" y="388564"/>
                </a:cubicBezTo>
                <a:cubicBezTo>
                  <a:pt x="224545" y="388329"/>
                  <a:pt x="214129" y="387300"/>
                  <a:pt x="206840" y="373936"/>
                </a:cubicBezTo>
                <a:cubicBezTo>
                  <a:pt x="203097" y="367100"/>
                  <a:pt x="202158" y="358661"/>
                  <a:pt x="204037" y="349095"/>
                </a:cubicBezTo>
                <a:cubicBezTo>
                  <a:pt x="196335" y="350739"/>
                  <a:pt x="186218" y="352245"/>
                  <a:pt x="173631" y="352448"/>
                </a:cubicBezTo>
                <a:cubicBezTo>
                  <a:pt x="138787" y="353015"/>
                  <a:pt x="116837" y="343781"/>
                  <a:pt x="91396" y="309763"/>
                </a:cubicBezTo>
                <a:cubicBezTo>
                  <a:pt x="54041" y="305187"/>
                  <a:pt x="30244" y="268512"/>
                  <a:pt x="34125" y="216756"/>
                </a:cubicBezTo>
                <a:cubicBezTo>
                  <a:pt x="39364" y="146897"/>
                  <a:pt x="107790" y="104796"/>
                  <a:pt x="121511" y="96501"/>
                </a:cubicBezTo>
                <a:cubicBezTo>
                  <a:pt x="154816" y="63026"/>
                  <a:pt x="188664" y="37520"/>
                  <a:pt x="234710" y="22463"/>
                </a:cubicBezTo>
                <a:cubicBezTo>
                  <a:pt x="266517" y="12063"/>
                  <a:pt x="304229" y="6985"/>
                  <a:pt x="351247" y="6361"/>
                </a:cubicBezTo>
                <a:cubicBezTo>
                  <a:pt x="376881" y="1501"/>
                  <a:pt x="403061" y="-547"/>
                  <a:pt x="428903" y="125"/>
                </a:cubicBezTo>
                <a:close/>
              </a:path>
            </a:pathLst>
          </a:custGeom>
          <a:solidFill>
            <a:schemeClr val="bg1"/>
          </a:solidFill>
        </p:spPr>
        <p:txBody>
          <a:bodyPr wrap="square">
            <a:noAutofit/>
          </a:bodyPr>
          <a:lstStyle>
            <a:lvl1pPr marL="0" indent="0">
              <a:buNone/>
              <a:defRPr sz="600">
                <a:solidFill>
                  <a:schemeClr val="bg1"/>
                </a:solidFill>
              </a:defRPr>
            </a:lvl1pPr>
          </a:lstStyle>
          <a:p>
            <a:pPr lvl="0"/>
            <a:r>
              <a:rPr lang="de-DE"/>
              <a:t> </a:t>
            </a:r>
          </a:p>
        </p:txBody>
      </p:sp>
    </p:spTree>
    <p:extLst>
      <p:ext uri="{BB962C8B-B14F-4D97-AF65-F5344CB8AC3E}">
        <p14:creationId xmlns:p14="http://schemas.microsoft.com/office/powerpoint/2010/main" val="2340979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folie mit Bild A">
    <p:bg>
      <p:bgPr>
        <a:solidFill>
          <a:schemeClr val="accent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9EC19A4-989B-FF3C-FC4E-8BB1D448005F}"/>
              </a:ext>
            </a:extLst>
          </p:cNvPr>
          <p:cNvSpPr>
            <a:spLocks noGrp="1"/>
          </p:cNvSpPr>
          <p:nvPr>
            <p:ph type="ctrTitle"/>
          </p:nvPr>
        </p:nvSpPr>
        <p:spPr>
          <a:xfrm>
            <a:off x="7056120" y="2186939"/>
            <a:ext cx="4369118" cy="2598421"/>
          </a:xfrm>
        </p:spPr>
        <p:txBody>
          <a:bodyPr anchor="t"/>
          <a:lstStyle>
            <a:lvl1pPr algn="l">
              <a:lnSpc>
                <a:spcPct val="100000"/>
              </a:lnSpc>
              <a:defRPr sz="4200" b="0">
                <a:solidFill>
                  <a:schemeClr val="bg1"/>
                </a:solidFill>
                <a:latin typeface="+mn-lt"/>
              </a:defRPr>
            </a:lvl1pPr>
          </a:lstStyle>
          <a:p>
            <a:r>
              <a:rPr lang="de-DE"/>
              <a:t>Mastertitelformat bearbeiten</a:t>
            </a:r>
          </a:p>
        </p:txBody>
      </p:sp>
      <p:sp>
        <p:nvSpPr>
          <p:cNvPr id="3" name="Untertitel 2">
            <a:extLst>
              <a:ext uri="{FF2B5EF4-FFF2-40B4-BE49-F238E27FC236}">
                <a16:creationId xmlns:a16="http://schemas.microsoft.com/office/drawing/2014/main" id="{6B8F1E44-AED2-DEA5-22E9-87551F356C54}"/>
              </a:ext>
            </a:extLst>
          </p:cNvPr>
          <p:cNvSpPr>
            <a:spLocks noGrp="1"/>
          </p:cNvSpPr>
          <p:nvPr>
            <p:ph type="subTitle" idx="1"/>
          </p:nvPr>
        </p:nvSpPr>
        <p:spPr>
          <a:xfrm>
            <a:off x="7056120" y="4907280"/>
            <a:ext cx="4369118" cy="495300"/>
          </a:xfrm>
        </p:spPr>
        <p:txBody>
          <a:bodyPr/>
          <a:lstStyle>
            <a:lvl1pPr marL="0" indent="0" algn="l">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21" name="Textplatzhalter 20">
            <a:extLst>
              <a:ext uri="{FF2B5EF4-FFF2-40B4-BE49-F238E27FC236}">
                <a16:creationId xmlns:a16="http://schemas.microsoft.com/office/drawing/2014/main" id="{E1042653-22C2-8F43-D78A-0D4C23348465}"/>
              </a:ext>
            </a:extLst>
          </p:cNvPr>
          <p:cNvSpPr>
            <a:spLocks noGrp="1"/>
          </p:cNvSpPr>
          <p:nvPr>
            <p:ph type="body" sz="quarter" idx="10"/>
          </p:nvPr>
        </p:nvSpPr>
        <p:spPr>
          <a:xfrm>
            <a:off x="7056120" y="5524500"/>
            <a:ext cx="4369118" cy="815341"/>
          </a:xfrm>
        </p:spPr>
        <p:txBody>
          <a:bodyPr anchor="b"/>
          <a:lstStyle>
            <a:lvl1pPr marL="0" indent="0">
              <a:spcBef>
                <a:spcPts val="400"/>
              </a:spcBef>
              <a:buNone/>
              <a:defRPr sz="1200">
                <a:solidFill>
                  <a:schemeClr val="bg1"/>
                </a:solidFill>
              </a:defRPr>
            </a:lvl1pPr>
            <a:lvl2pPr marL="180975" indent="0">
              <a:spcBef>
                <a:spcPts val="400"/>
              </a:spcBef>
              <a:buNone/>
              <a:defRPr sz="1200"/>
            </a:lvl2pPr>
            <a:lvl3pPr>
              <a:spcBef>
                <a:spcPts val="400"/>
              </a:spcBef>
              <a:defRPr sz="1200"/>
            </a:lvl3pPr>
            <a:lvl4pPr>
              <a:spcBef>
                <a:spcPts val="400"/>
              </a:spcBef>
              <a:defRPr sz="1200"/>
            </a:lvl4pPr>
            <a:lvl5pPr>
              <a:spcBef>
                <a:spcPts val="400"/>
              </a:spcBef>
              <a:defRPr sz="1200"/>
            </a:lvl5pPr>
          </a:lstStyle>
          <a:p>
            <a:pPr lvl="0"/>
            <a:r>
              <a:rPr lang="de-DE"/>
              <a:t>Mastertextformat bearbeiten</a:t>
            </a:r>
          </a:p>
        </p:txBody>
      </p:sp>
      <p:sp>
        <p:nvSpPr>
          <p:cNvPr id="9" name="Bildplatzhalter 8">
            <a:extLst>
              <a:ext uri="{FF2B5EF4-FFF2-40B4-BE49-F238E27FC236}">
                <a16:creationId xmlns:a16="http://schemas.microsoft.com/office/drawing/2014/main" id="{5C2883F8-D9C7-93B8-1E45-17323EF4F939}"/>
              </a:ext>
            </a:extLst>
          </p:cNvPr>
          <p:cNvSpPr>
            <a:spLocks noGrp="1"/>
          </p:cNvSpPr>
          <p:nvPr>
            <p:ph type="pic" sz="quarter" idx="14"/>
          </p:nvPr>
        </p:nvSpPr>
        <p:spPr>
          <a:xfrm>
            <a:off x="334962" y="339207"/>
            <a:ext cx="6164899" cy="6150495"/>
          </a:xfrm>
          <a:custGeom>
            <a:avLst/>
            <a:gdLst>
              <a:gd name="connsiteX0" fmla="*/ 0 w 6164899"/>
              <a:gd name="connsiteY0" fmla="*/ 0 h 6150495"/>
              <a:gd name="connsiteX1" fmla="*/ 6164899 w 6164899"/>
              <a:gd name="connsiteY1" fmla="*/ 6150495 h 6150495"/>
              <a:gd name="connsiteX2" fmla="*/ 0 w 6164899"/>
              <a:gd name="connsiteY2" fmla="*/ 6150495 h 6150495"/>
            </a:gdLst>
            <a:ahLst/>
            <a:cxnLst>
              <a:cxn ang="0">
                <a:pos x="connsiteX0" y="connsiteY0"/>
              </a:cxn>
              <a:cxn ang="0">
                <a:pos x="connsiteX1" y="connsiteY1"/>
              </a:cxn>
              <a:cxn ang="0">
                <a:pos x="connsiteX2" y="connsiteY2"/>
              </a:cxn>
            </a:cxnLst>
            <a:rect l="l" t="t" r="r" b="b"/>
            <a:pathLst>
              <a:path w="6164899" h="6150495">
                <a:moveTo>
                  <a:pt x="0" y="0"/>
                </a:moveTo>
                <a:cubicBezTo>
                  <a:pt x="3404790" y="0"/>
                  <a:pt x="6164899" y="2753672"/>
                  <a:pt x="6164899" y="6150495"/>
                </a:cubicBezTo>
                <a:lnTo>
                  <a:pt x="0" y="6150495"/>
                </a:lnTo>
                <a:close/>
              </a:path>
            </a:pathLst>
          </a:custGeom>
          <a:solidFill>
            <a:schemeClr val="bg1">
              <a:lumMod val="85000"/>
            </a:schemeClr>
          </a:solidFill>
        </p:spPr>
        <p:txBody>
          <a:bodyPr wrap="square" anchor="ctr">
            <a:noAutofit/>
          </a:bodyPr>
          <a:lstStyle>
            <a:lvl1pPr marL="0" indent="0" algn="ctr">
              <a:buNone/>
              <a:defRPr/>
            </a:lvl1pPr>
          </a:lstStyle>
          <a:p>
            <a:endParaRPr lang="de-DE"/>
          </a:p>
        </p:txBody>
      </p:sp>
      <p:sp>
        <p:nvSpPr>
          <p:cNvPr id="5" name="Textplatzhalter 6">
            <a:extLst>
              <a:ext uri="{FF2B5EF4-FFF2-40B4-BE49-F238E27FC236}">
                <a16:creationId xmlns:a16="http://schemas.microsoft.com/office/drawing/2014/main" id="{024537E3-699D-626C-EE8B-013E3992FE6D}"/>
              </a:ext>
            </a:extLst>
          </p:cNvPr>
          <p:cNvSpPr>
            <a:spLocks noGrp="1"/>
          </p:cNvSpPr>
          <p:nvPr>
            <p:ph type="body" sz="quarter" idx="16" hasCustomPrompt="1"/>
          </p:nvPr>
        </p:nvSpPr>
        <p:spPr>
          <a:xfrm>
            <a:off x="334962" y="6489702"/>
            <a:ext cx="11522076" cy="368298"/>
          </a:xfrm>
        </p:spPr>
        <p:txBody>
          <a:bodyPr lIns="0" tIns="36000" rIns="0" bIns="36000" anchor="ctr"/>
          <a:lstStyle>
            <a:lvl1pPr marL="0" indent="0">
              <a:lnSpc>
                <a:spcPct val="100000"/>
              </a:lnSpc>
              <a:buNone/>
              <a:defRPr sz="800">
                <a:solidFill>
                  <a:schemeClr val="bg1"/>
                </a:solidFill>
              </a:defRPr>
            </a:lvl1pPr>
          </a:lstStyle>
          <a:p>
            <a:pPr lvl="0"/>
            <a:r>
              <a:rPr lang="de-DE"/>
              <a:t>Bildnachweis</a:t>
            </a:r>
          </a:p>
        </p:txBody>
      </p:sp>
      <p:sp>
        <p:nvSpPr>
          <p:cNvPr id="6" name="Freihandform: Form 5" descr="Logo Universität Marburg">
            <a:extLst>
              <a:ext uri="{FF2B5EF4-FFF2-40B4-BE49-F238E27FC236}">
                <a16:creationId xmlns:a16="http://schemas.microsoft.com/office/drawing/2014/main" id="{FA059335-6B67-AAE1-9FD4-248C96947FCB}"/>
              </a:ext>
            </a:extLst>
          </p:cNvPr>
          <p:cNvSpPr>
            <a:spLocks noChangeAspect="1"/>
          </p:cNvSpPr>
          <p:nvPr userDrawn="1"/>
        </p:nvSpPr>
        <p:spPr>
          <a:xfrm>
            <a:off x="10877983" y="335910"/>
            <a:ext cx="983179" cy="1382400"/>
          </a:xfrm>
          <a:custGeom>
            <a:avLst/>
            <a:gdLst>
              <a:gd name="connsiteX0" fmla="*/ 260996 w 1156206"/>
              <a:gd name="connsiteY0" fmla="*/ 1521843 h 1625685"/>
              <a:gd name="connsiteX1" fmla="*/ 248775 w 1156206"/>
              <a:gd name="connsiteY1" fmla="*/ 1522272 h 1625685"/>
              <a:gd name="connsiteX2" fmla="*/ 227706 w 1156206"/>
              <a:gd name="connsiteY2" fmla="*/ 1527739 h 1625685"/>
              <a:gd name="connsiteX3" fmla="*/ 221810 w 1156206"/>
              <a:gd name="connsiteY3" fmla="*/ 1541008 h 1625685"/>
              <a:gd name="connsiteX4" fmla="*/ 226029 w 1156206"/>
              <a:gd name="connsiteY4" fmla="*/ 1551228 h 1625685"/>
              <a:gd name="connsiteX5" fmla="*/ 236983 w 1156206"/>
              <a:gd name="connsiteY5" fmla="*/ 1554276 h 1625685"/>
              <a:gd name="connsiteX6" fmla="*/ 254033 w 1156206"/>
              <a:gd name="connsiteY6" fmla="*/ 1548275 h 1625685"/>
              <a:gd name="connsiteX7" fmla="*/ 260996 w 1156206"/>
              <a:gd name="connsiteY7" fmla="*/ 1531321 h 1625685"/>
              <a:gd name="connsiteX8" fmla="*/ 832448 w 1156206"/>
              <a:gd name="connsiteY8" fmla="*/ 1483515 h 1625685"/>
              <a:gd name="connsiteX9" fmla="*/ 810331 w 1156206"/>
              <a:gd name="connsiteY9" fmla="*/ 1518262 h 1625685"/>
              <a:gd name="connsiteX10" fmla="*/ 832876 w 1156206"/>
              <a:gd name="connsiteY10" fmla="*/ 1552599 h 1625685"/>
              <a:gd name="connsiteX11" fmla="*/ 850669 w 1156206"/>
              <a:gd name="connsiteY11" fmla="*/ 1545760 h 1625685"/>
              <a:gd name="connsiteX12" fmla="*/ 856460 w 1156206"/>
              <a:gd name="connsiteY12" fmla="*/ 1521843 h 1625685"/>
              <a:gd name="connsiteX13" fmla="*/ 856460 w 1156206"/>
              <a:gd name="connsiteY13" fmla="*/ 1518052 h 1625685"/>
              <a:gd name="connsiteX14" fmla="*/ 850774 w 1156206"/>
              <a:gd name="connsiteY14" fmla="*/ 1491516 h 1625685"/>
              <a:gd name="connsiteX15" fmla="*/ 832448 w 1156206"/>
              <a:gd name="connsiteY15" fmla="*/ 1483515 h 1625685"/>
              <a:gd name="connsiteX16" fmla="*/ 473948 w 1156206"/>
              <a:gd name="connsiteY16" fmla="*/ 1483086 h 1625685"/>
              <a:gd name="connsiteX17" fmla="*/ 456793 w 1156206"/>
              <a:gd name="connsiteY17" fmla="*/ 1490678 h 1625685"/>
              <a:gd name="connsiteX18" fmla="*/ 451402 w 1156206"/>
              <a:gd name="connsiteY18" fmla="*/ 1513842 h 1625685"/>
              <a:gd name="connsiteX19" fmla="*/ 451402 w 1156206"/>
              <a:gd name="connsiteY19" fmla="*/ 1517214 h 1625685"/>
              <a:gd name="connsiteX20" fmla="*/ 456365 w 1156206"/>
              <a:gd name="connsiteY20" fmla="*/ 1542808 h 1625685"/>
              <a:gd name="connsiteX21" fmla="*/ 474376 w 1156206"/>
              <a:gd name="connsiteY21" fmla="*/ 1551752 h 1625685"/>
              <a:gd name="connsiteX22" fmla="*/ 489750 w 1156206"/>
              <a:gd name="connsiteY22" fmla="*/ 1542808 h 1625685"/>
              <a:gd name="connsiteX23" fmla="*/ 495446 w 1156206"/>
              <a:gd name="connsiteY23" fmla="*/ 1517014 h 1625685"/>
              <a:gd name="connsiteX24" fmla="*/ 489645 w 1156206"/>
              <a:gd name="connsiteY24" fmla="*/ 1491620 h 1625685"/>
              <a:gd name="connsiteX25" fmla="*/ 473948 w 1156206"/>
              <a:gd name="connsiteY25" fmla="*/ 1483086 h 1625685"/>
              <a:gd name="connsiteX26" fmla="*/ 552733 w 1156206"/>
              <a:gd name="connsiteY26" fmla="*/ 1460134 h 1625685"/>
              <a:gd name="connsiteX27" fmla="*/ 584118 w 1156206"/>
              <a:gd name="connsiteY27" fmla="*/ 1460134 h 1625685"/>
              <a:gd name="connsiteX28" fmla="*/ 584118 w 1156206"/>
              <a:gd name="connsiteY28" fmla="*/ 1527333 h 1625685"/>
              <a:gd name="connsiteX29" fmla="*/ 588537 w 1156206"/>
              <a:gd name="connsiteY29" fmla="*/ 1545859 h 1625685"/>
              <a:gd name="connsiteX30" fmla="*/ 602644 w 1156206"/>
              <a:gd name="connsiteY30" fmla="*/ 1552183 h 1625685"/>
              <a:gd name="connsiteX31" fmla="*/ 622237 w 1156206"/>
              <a:gd name="connsiteY31" fmla="*/ 1542382 h 1625685"/>
              <a:gd name="connsiteX32" fmla="*/ 627504 w 1156206"/>
              <a:gd name="connsiteY32" fmla="*/ 1514264 h 1625685"/>
              <a:gd name="connsiteX33" fmla="*/ 627504 w 1156206"/>
              <a:gd name="connsiteY33" fmla="*/ 1460134 h 1625685"/>
              <a:gd name="connsiteX34" fmla="*/ 658889 w 1156206"/>
              <a:gd name="connsiteY34" fmla="*/ 1460134 h 1625685"/>
              <a:gd name="connsiteX35" fmla="*/ 658889 w 1156206"/>
              <a:gd name="connsiteY35" fmla="*/ 1575138 h 1625685"/>
              <a:gd name="connsiteX36" fmla="*/ 634877 w 1156206"/>
              <a:gd name="connsiteY36" fmla="*/ 1575138 h 1625685"/>
              <a:gd name="connsiteX37" fmla="*/ 630657 w 1156206"/>
              <a:gd name="connsiteY37" fmla="*/ 1560394 h 1625685"/>
              <a:gd name="connsiteX38" fmla="*/ 628981 w 1156206"/>
              <a:gd name="connsiteY38" fmla="*/ 1560394 h 1625685"/>
              <a:gd name="connsiteX39" fmla="*/ 613912 w 1156206"/>
              <a:gd name="connsiteY39" fmla="*/ 1573234 h 1625685"/>
              <a:gd name="connsiteX40" fmla="*/ 593576 w 1156206"/>
              <a:gd name="connsiteY40" fmla="*/ 1577243 h 1625685"/>
              <a:gd name="connsiteX41" fmla="*/ 563887 w 1156206"/>
              <a:gd name="connsiteY41" fmla="*/ 1567233 h 1625685"/>
              <a:gd name="connsiteX42" fmla="*/ 552733 w 1156206"/>
              <a:gd name="connsiteY42" fmla="*/ 1535114 h 1625685"/>
              <a:gd name="connsiteX43" fmla="*/ 822542 w 1156206"/>
              <a:gd name="connsiteY43" fmla="*/ 1458026 h 1625685"/>
              <a:gd name="connsiteX44" fmla="*/ 855832 w 1156206"/>
              <a:gd name="connsiteY44" fmla="*/ 1474875 h 1625685"/>
              <a:gd name="connsiteX45" fmla="*/ 856670 w 1156206"/>
              <a:gd name="connsiteY45" fmla="*/ 1474875 h 1625685"/>
              <a:gd name="connsiteX46" fmla="*/ 859204 w 1156206"/>
              <a:gd name="connsiteY46" fmla="*/ 1460131 h 1625685"/>
              <a:gd name="connsiteX47" fmla="*/ 885740 w 1156206"/>
              <a:gd name="connsiteY47" fmla="*/ 1460131 h 1625685"/>
              <a:gd name="connsiteX48" fmla="*/ 885740 w 1156206"/>
              <a:gd name="connsiteY48" fmla="*/ 1575345 h 1625685"/>
              <a:gd name="connsiteX49" fmla="*/ 871205 w 1156206"/>
              <a:gd name="connsiteY49" fmla="*/ 1612845 h 1625685"/>
              <a:gd name="connsiteX50" fmla="*/ 828228 w 1156206"/>
              <a:gd name="connsiteY50" fmla="*/ 1625685 h 1625685"/>
              <a:gd name="connsiteX51" fmla="*/ 805587 w 1156206"/>
              <a:gd name="connsiteY51" fmla="*/ 1624218 h 1625685"/>
              <a:gd name="connsiteX52" fmla="*/ 785261 w 1156206"/>
              <a:gd name="connsiteY52" fmla="*/ 1618951 h 1625685"/>
              <a:gd name="connsiteX53" fmla="*/ 785261 w 1156206"/>
              <a:gd name="connsiteY53" fmla="*/ 1593890 h 1625685"/>
              <a:gd name="connsiteX54" fmla="*/ 830133 w 1156206"/>
              <a:gd name="connsiteY54" fmla="*/ 1602739 h 1625685"/>
              <a:gd name="connsiteX55" fmla="*/ 854355 w 1156206"/>
              <a:gd name="connsiteY55" fmla="*/ 1576612 h 1625685"/>
              <a:gd name="connsiteX56" fmla="*/ 854355 w 1156206"/>
              <a:gd name="connsiteY56" fmla="*/ 1574297 h 1625685"/>
              <a:gd name="connsiteX57" fmla="*/ 854660 w 1156206"/>
              <a:gd name="connsiteY57" fmla="*/ 1566925 h 1625685"/>
              <a:gd name="connsiteX58" fmla="*/ 855194 w 1156206"/>
              <a:gd name="connsiteY58" fmla="*/ 1560191 h 1625685"/>
              <a:gd name="connsiteX59" fmla="*/ 854355 w 1156206"/>
              <a:gd name="connsiteY59" fmla="*/ 1560191 h 1625685"/>
              <a:gd name="connsiteX60" fmla="*/ 840249 w 1156206"/>
              <a:gd name="connsiteY60" fmla="*/ 1573231 h 1625685"/>
              <a:gd name="connsiteX61" fmla="*/ 821704 w 1156206"/>
              <a:gd name="connsiteY61" fmla="*/ 1577241 h 1625685"/>
              <a:gd name="connsiteX62" fmla="*/ 789795 w 1156206"/>
              <a:gd name="connsiteY62" fmla="*/ 1561543 h 1625685"/>
              <a:gd name="connsiteX63" fmla="*/ 778317 w 1156206"/>
              <a:gd name="connsiteY63" fmla="*/ 1517852 h 1625685"/>
              <a:gd name="connsiteX64" fmla="*/ 790109 w 1156206"/>
              <a:gd name="connsiteY64" fmla="*/ 1473809 h 1625685"/>
              <a:gd name="connsiteX65" fmla="*/ 822542 w 1156206"/>
              <a:gd name="connsiteY65" fmla="*/ 1458026 h 1625685"/>
              <a:gd name="connsiteX66" fmla="*/ 755979 w 1156206"/>
              <a:gd name="connsiteY66" fmla="*/ 1458025 h 1625685"/>
              <a:gd name="connsiteX67" fmla="*/ 761466 w 1156206"/>
              <a:gd name="connsiteY67" fmla="*/ 1458234 h 1625685"/>
              <a:gd name="connsiteX68" fmla="*/ 766523 w 1156206"/>
              <a:gd name="connsiteY68" fmla="*/ 1458863 h 1625685"/>
              <a:gd name="connsiteX69" fmla="*/ 764209 w 1156206"/>
              <a:gd name="connsiteY69" fmla="*/ 1488352 h 1625685"/>
              <a:gd name="connsiteX70" fmla="*/ 759885 w 1156206"/>
              <a:gd name="connsiteY70" fmla="*/ 1487609 h 1625685"/>
              <a:gd name="connsiteX71" fmla="*/ 754932 w 1156206"/>
              <a:gd name="connsiteY71" fmla="*/ 1487305 h 1625685"/>
              <a:gd name="connsiteX72" fmla="*/ 739558 w 1156206"/>
              <a:gd name="connsiteY72" fmla="*/ 1490153 h 1625685"/>
              <a:gd name="connsiteX73" fmla="*/ 727661 w 1156206"/>
              <a:gd name="connsiteY73" fmla="*/ 1499306 h 1625685"/>
              <a:gd name="connsiteX74" fmla="*/ 723118 w 1156206"/>
              <a:gd name="connsiteY74" fmla="*/ 1516584 h 1625685"/>
              <a:gd name="connsiteX75" fmla="*/ 723118 w 1156206"/>
              <a:gd name="connsiteY75" fmla="*/ 1575135 h 1625685"/>
              <a:gd name="connsiteX76" fmla="*/ 691733 w 1156206"/>
              <a:gd name="connsiteY76" fmla="*/ 1575135 h 1625685"/>
              <a:gd name="connsiteX77" fmla="*/ 691733 w 1156206"/>
              <a:gd name="connsiteY77" fmla="*/ 1460130 h 1625685"/>
              <a:gd name="connsiteX78" fmla="*/ 715546 w 1156206"/>
              <a:gd name="connsiteY78" fmla="*/ 1460130 h 1625685"/>
              <a:gd name="connsiteX79" fmla="*/ 720175 w 1156206"/>
              <a:gd name="connsiteY79" fmla="*/ 1479504 h 1625685"/>
              <a:gd name="connsiteX80" fmla="*/ 721642 w 1156206"/>
              <a:gd name="connsiteY80" fmla="*/ 1479504 h 1625685"/>
              <a:gd name="connsiteX81" fmla="*/ 735548 w 1156206"/>
              <a:gd name="connsiteY81" fmla="*/ 1464349 h 1625685"/>
              <a:gd name="connsiteX82" fmla="*/ 755979 w 1156206"/>
              <a:gd name="connsiteY82" fmla="*/ 1458025 h 1625685"/>
              <a:gd name="connsiteX83" fmla="*/ 388633 w 1156206"/>
              <a:gd name="connsiteY83" fmla="*/ 1458025 h 1625685"/>
              <a:gd name="connsiteX84" fmla="*/ 394120 w 1156206"/>
              <a:gd name="connsiteY84" fmla="*/ 1458234 h 1625685"/>
              <a:gd name="connsiteX85" fmla="*/ 399178 w 1156206"/>
              <a:gd name="connsiteY85" fmla="*/ 1458863 h 1625685"/>
              <a:gd name="connsiteX86" fmla="*/ 396863 w 1156206"/>
              <a:gd name="connsiteY86" fmla="*/ 1488352 h 1625685"/>
              <a:gd name="connsiteX87" fmla="*/ 392539 w 1156206"/>
              <a:gd name="connsiteY87" fmla="*/ 1487609 h 1625685"/>
              <a:gd name="connsiteX88" fmla="*/ 387586 w 1156206"/>
              <a:gd name="connsiteY88" fmla="*/ 1487305 h 1625685"/>
              <a:gd name="connsiteX89" fmla="*/ 372212 w 1156206"/>
              <a:gd name="connsiteY89" fmla="*/ 1490153 h 1625685"/>
              <a:gd name="connsiteX90" fmla="*/ 360316 w 1156206"/>
              <a:gd name="connsiteY90" fmla="*/ 1499306 h 1625685"/>
              <a:gd name="connsiteX91" fmla="*/ 355772 w 1156206"/>
              <a:gd name="connsiteY91" fmla="*/ 1516584 h 1625685"/>
              <a:gd name="connsiteX92" fmla="*/ 355772 w 1156206"/>
              <a:gd name="connsiteY92" fmla="*/ 1575135 h 1625685"/>
              <a:gd name="connsiteX93" fmla="*/ 324387 w 1156206"/>
              <a:gd name="connsiteY93" fmla="*/ 1575135 h 1625685"/>
              <a:gd name="connsiteX94" fmla="*/ 324387 w 1156206"/>
              <a:gd name="connsiteY94" fmla="*/ 1460130 h 1625685"/>
              <a:gd name="connsiteX95" fmla="*/ 348200 w 1156206"/>
              <a:gd name="connsiteY95" fmla="*/ 1460130 h 1625685"/>
              <a:gd name="connsiteX96" fmla="*/ 352829 w 1156206"/>
              <a:gd name="connsiteY96" fmla="*/ 1479504 h 1625685"/>
              <a:gd name="connsiteX97" fmla="*/ 354296 w 1156206"/>
              <a:gd name="connsiteY97" fmla="*/ 1479504 h 1625685"/>
              <a:gd name="connsiteX98" fmla="*/ 368202 w 1156206"/>
              <a:gd name="connsiteY98" fmla="*/ 1464349 h 1625685"/>
              <a:gd name="connsiteX99" fmla="*/ 388633 w 1156206"/>
              <a:gd name="connsiteY99" fmla="*/ 1458025 h 1625685"/>
              <a:gd name="connsiteX100" fmla="*/ 244355 w 1156206"/>
              <a:gd name="connsiteY100" fmla="*/ 1457816 h 1625685"/>
              <a:gd name="connsiteX101" fmla="*/ 279855 w 1156206"/>
              <a:gd name="connsiteY101" fmla="*/ 1467817 h 1625685"/>
              <a:gd name="connsiteX102" fmla="*/ 292161 w 1156206"/>
              <a:gd name="connsiteY102" fmla="*/ 1498459 h 1625685"/>
              <a:gd name="connsiteX103" fmla="*/ 292161 w 1156206"/>
              <a:gd name="connsiteY103" fmla="*/ 1575136 h 1625685"/>
              <a:gd name="connsiteX104" fmla="*/ 270254 w 1156206"/>
              <a:gd name="connsiteY104" fmla="*/ 1575136 h 1625685"/>
              <a:gd name="connsiteX105" fmla="*/ 264148 w 1156206"/>
              <a:gd name="connsiteY105" fmla="*/ 1559553 h 1625685"/>
              <a:gd name="connsiteX106" fmla="*/ 263310 w 1156206"/>
              <a:gd name="connsiteY106" fmla="*/ 1559553 h 1625685"/>
              <a:gd name="connsiteX107" fmla="*/ 247727 w 1156206"/>
              <a:gd name="connsiteY107" fmla="*/ 1573031 h 1625685"/>
              <a:gd name="connsiteX108" fmla="*/ 225191 w 1156206"/>
              <a:gd name="connsiteY108" fmla="*/ 1577241 h 1625685"/>
              <a:gd name="connsiteX109" fmla="*/ 199702 w 1156206"/>
              <a:gd name="connsiteY109" fmla="*/ 1568297 h 1625685"/>
              <a:gd name="connsiteX110" fmla="*/ 189587 w 1156206"/>
              <a:gd name="connsiteY110" fmla="*/ 1540798 h 1625685"/>
              <a:gd name="connsiteX111" fmla="*/ 202445 w 1156206"/>
              <a:gd name="connsiteY111" fmla="*/ 1513737 h 1625685"/>
              <a:gd name="connsiteX112" fmla="*/ 240974 w 1156206"/>
              <a:gd name="connsiteY112" fmla="*/ 1504155 h 1625685"/>
              <a:gd name="connsiteX113" fmla="*/ 260996 w 1156206"/>
              <a:gd name="connsiteY113" fmla="*/ 1503517 h 1625685"/>
              <a:gd name="connsiteX114" fmla="*/ 260996 w 1156206"/>
              <a:gd name="connsiteY114" fmla="*/ 1498459 h 1625685"/>
              <a:gd name="connsiteX115" fmla="*/ 256252 w 1156206"/>
              <a:gd name="connsiteY115" fmla="*/ 1485191 h 1625685"/>
              <a:gd name="connsiteX116" fmla="*/ 243089 w 1156206"/>
              <a:gd name="connsiteY116" fmla="*/ 1480981 h 1625685"/>
              <a:gd name="connsiteX117" fmla="*/ 226658 w 1156206"/>
              <a:gd name="connsiteY117" fmla="*/ 1483410 h 1625685"/>
              <a:gd name="connsiteX118" fmla="*/ 210656 w 1156206"/>
              <a:gd name="connsiteY118" fmla="*/ 1489411 h 1625685"/>
              <a:gd name="connsiteX119" fmla="*/ 200331 w 1156206"/>
              <a:gd name="connsiteY119" fmla="*/ 1468141 h 1625685"/>
              <a:gd name="connsiteX120" fmla="*/ 220867 w 1156206"/>
              <a:gd name="connsiteY120" fmla="*/ 1460540 h 1625685"/>
              <a:gd name="connsiteX121" fmla="*/ 244355 w 1156206"/>
              <a:gd name="connsiteY121" fmla="*/ 1457816 h 1625685"/>
              <a:gd name="connsiteX122" fmla="*/ 1065 w 1156206"/>
              <a:gd name="connsiteY122" fmla="*/ 1424737 h 1625685"/>
              <a:gd name="connsiteX123" fmla="*/ 44442 w 1156206"/>
              <a:gd name="connsiteY123" fmla="*/ 1424737 h 1625685"/>
              <a:gd name="connsiteX124" fmla="*/ 80046 w 1156206"/>
              <a:gd name="connsiteY124" fmla="*/ 1539761 h 1625685"/>
              <a:gd name="connsiteX125" fmla="*/ 80684 w 1156206"/>
              <a:gd name="connsiteY125" fmla="*/ 1539761 h 1625685"/>
              <a:gd name="connsiteX126" fmla="*/ 118375 w 1156206"/>
              <a:gd name="connsiteY126" fmla="*/ 1424737 h 1625685"/>
              <a:gd name="connsiteX127" fmla="*/ 161780 w 1156206"/>
              <a:gd name="connsiteY127" fmla="*/ 1424737 h 1625685"/>
              <a:gd name="connsiteX128" fmla="*/ 161780 w 1156206"/>
              <a:gd name="connsiteY128" fmla="*/ 1575137 h 1625685"/>
              <a:gd name="connsiteX129" fmla="*/ 132072 w 1156206"/>
              <a:gd name="connsiteY129" fmla="*/ 1575137 h 1625685"/>
              <a:gd name="connsiteX130" fmla="*/ 132072 w 1156206"/>
              <a:gd name="connsiteY130" fmla="*/ 1503947 h 1625685"/>
              <a:gd name="connsiteX131" fmla="*/ 132386 w 1156206"/>
              <a:gd name="connsiteY131" fmla="*/ 1487507 h 1625685"/>
              <a:gd name="connsiteX132" fmla="*/ 133015 w 1156206"/>
              <a:gd name="connsiteY132" fmla="*/ 1469923 h 1625685"/>
              <a:gd name="connsiteX133" fmla="*/ 133548 w 1156206"/>
              <a:gd name="connsiteY133" fmla="*/ 1457389 h 1625685"/>
              <a:gd name="connsiteX134" fmla="*/ 132710 w 1156206"/>
              <a:gd name="connsiteY134" fmla="*/ 1457389 h 1625685"/>
              <a:gd name="connsiteX135" fmla="*/ 93953 w 1156206"/>
              <a:gd name="connsiteY135" fmla="*/ 1575137 h 1625685"/>
              <a:gd name="connsiteX136" fmla="*/ 64673 w 1156206"/>
              <a:gd name="connsiteY136" fmla="*/ 1575137 h 1625685"/>
              <a:gd name="connsiteX137" fmla="*/ 28440 w 1156206"/>
              <a:gd name="connsiteY137" fmla="*/ 1457189 h 1625685"/>
              <a:gd name="connsiteX138" fmla="*/ 27592 w 1156206"/>
              <a:gd name="connsiteY138" fmla="*/ 1457189 h 1625685"/>
              <a:gd name="connsiteX139" fmla="*/ 28230 w 1156206"/>
              <a:gd name="connsiteY139" fmla="*/ 1469819 h 1625685"/>
              <a:gd name="connsiteX140" fmla="*/ 29068 w 1156206"/>
              <a:gd name="connsiteY140" fmla="*/ 1487830 h 1625685"/>
              <a:gd name="connsiteX141" fmla="*/ 29497 w 1156206"/>
              <a:gd name="connsiteY141" fmla="*/ 1505194 h 1625685"/>
              <a:gd name="connsiteX142" fmla="*/ 29497 w 1156206"/>
              <a:gd name="connsiteY142" fmla="*/ 1575137 h 1625685"/>
              <a:gd name="connsiteX143" fmla="*/ 1065 w 1156206"/>
              <a:gd name="connsiteY143" fmla="*/ 1575137 h 1625685"/>
              <a:gd name="connsiteX144" fmla="*/ 420017 w 1156206"/>
              <a:gd name="connsiteY144" fmla="*/ 1415049 h 1625685"/>
              <a:gd name="connsiteX145" fmla="*/ 451402 w 1156206"/>
              <a:gd name="connsiteY145" fmla="*/ 1415049 h 1625685"/>
              <a:gd name="connsiteX146" fmla="*/ 451402 w 1156206"/>
              <a:gd name="connsiteY146" fmla="*/ 1452330 h 1625685"/>
              <a:gd name="connsiteX147" fmla="*/ 450993 w 1156206"/>
              <a:gd name="connsiteY147" fmla="*/ 1465188 h 1625685"/>
              <a:gd name="connsiteX148" fmla="*/ 450154 w 1156206"/>
              <a:gd name="connsiteY148" fmla="*/ 1475085 h 1625685"/>
              <a:gd name="connsiteX149" fmla="*/ 451402 w 1156206"/>
              <a:gd name="connsiteY149" fmla="*/ 1475085 h 1625685"/>
              <a:gd name="connsiteX150" fmla="*/ 463832 w 1156206"/>
              <a:gd name="connsiteY150" fmla="*/ 1462979 h 1625685"/>
              <a:gd name="connsiteX151" fmla="*/ 484063 w 1156206"/>
              <a:gd name="connsiteY151" fmla="*/ 1458026 h 1625685"/>
              <a:gd name="connsiteX152" fmla="*/ 515448 w 1156206"/>
              <a:gd name="connsiteY152" fmla="*/ 1473075 h 1625685"/>
              <a:gd name="connsiteX153" fmla="*/ 527450 w 1156206"/>
              <a:gd name="connsiteY153" fmla="*/ 1517424 h 1625685"/>
              <a:gd name="connsiteX154" fmla="*/ 515239 w 1156206"/>
              <a:gd name="connsiteY154" fmla="*/ 1562077 h 1625685"/>
              <a:gd name="connsiteX155" fmla="*/ 483225 w 1156206"/>
              <a:gd name="connsiteY155" fmla="*/ 1577241 h 1625685"/>
              <a:gd name="connsiteX156" fmla="*/ 463318 w 1156206"/>
              <a:gd name="connsiteY156" fmla="*/ 1572716 h 1625685"/>
              <a:gd name="connsiteX157" fmla="*/ 451402 w 1156206"/>
              <a:gd name="connsiteY157" fmla="*/ 1562506 h 1625685"/>
              <a:gd name="connsiteX158" fmla="*/ 449297 w 1156206"/>
              <a:gd name="connsiteY158" fmla="*/ 1562506 h 1625685"/>
              <a:gd name="connsiteX159" fmla="*/ 444039 w 1156206"/>
              <a:gd name="connsiteY159" fmla="*/ 1575136 h 1625685"/>
              <a:gd name="connsiteX160" fmla="*/ 420017 w 1156206"/>
              <a:gd name="connsiteY160" fmla="*/ 1575136 h 1625685"/>
              <a:gd name="connsiteX161" fmla="*/ 1024557 w 1156206"/>
              <a:gd name="connsiteY161" fmla="*/ 1311207 h 1625685"/>
              <a:gd name="connsiteX162" fmla="*/ 1012336 w 1156206"/>
              <a:gd name="connsiteY162" fmla="*/ 1311636 h 1625685"/>
              <a:gd name="connsiteX163" fmla="*/ 991267 w 1156206"/>
              <a:gd name="connsiteY163" fmla="*/ 1317103 h 1625685"/>
              <a:gd name="connsiteX164" fmla="*/ 985371 w 1156206"/>
              <a:gd name="connsiteY164" fmla="*/ 1330372 h 1625685"/>
              <a:gd name="connsiteX165" fmla="*/ 989590 w 1156206"/>
              <a:gd name="connsiteY165" fmla="*/ 1340592 h 1625685"/>
              <a:gd name="connsiteX166" fmla="*/ 1000535 w 1156206"/>
              <a:gd name="connsiteY166" fmla="*/ 1343640 h 1625685"/>
              <a:gd name="connsiteX167" fmla="*/ 1017594 w 1156206"/>
              <a:gd name="connsiteY167" fmla="*/ 1337639 h 1625685"/>
              <a:gd name="connsiteX168" fmla="*/ 1024557 w 1156206"/>
              <a:gd name="connsiteY168" fmla="*/ 1320685 h 1625685"/>
              <a:gd name="connsiteX169" fmla="*/ 527876 w 1156206"/>
              <a:gd name="connsiteY169" fmla="*/ 1269707 h 1625685"/>
              <a:gd name="connsiteX170" fmla="*/ 512807 w 1156206"/>
              <a:gd name="connsiteY170" fmla="*/ 1275603 h 1625685"/>
              <a:gd name="connsiteX171" fmla="*/ 505749 w 1156206"/>
              <a:gd name="connsiteY171" fmla="*/ 1293948 h 1625685"/>
              <a:gd name="connsiteX172" fmla="*/ 549783 w 1156206"/>
              <a:gd name="connsiteY172" fmla="*/ 1293948 h 1625685"/>
              <a:gd name="connsiteX173" fmla="*/ 544297 w 1156206"/>
              <a:gd name="connsiteY173" fmla="*/ 1276565 h 1625685"/>
              <a:gd name="connsiteX174" fmla="*/ 527876 w 1156206"/>
              <a:gd name="connsiteY174" fmla="*/ 1269707 h 1625685"/>
              <a:gd name="connsiteX175" fmla="*/ 805057 w 1156206"/>
              <a:gd name="connsiteY175" fmla="*/ 1249496 h 1625685"/>
              <a:gd name="connsiteX176" fmla="*/ 836442 w 1156206"/>
              <a:gd name="connsiteY176" fmla="*/ 1249496 h 1625685"/>
              <a:gd name="connsiteX177" fmla="*/ 836442 w 1156206"/>
              <a:gd name="connsiteY177" fmla="*/ 1364501 h 1625685"/>
              <a:gd name="connsiteX178" fmla="*/ 805057 w 1156206"/>
              <a:gd name="connsiteY178" fmla="*/ 1364501 h 1625685"/>
              <a:gd name="connsiteX179" fmla="*/ 296155 w 1156206"/>
              <a:gd name="connsiteY179" fmla="*/ 1249496 h 1625685"/>
              <a:gd name="connsiteX180" fmla="*/ 327540 w 1156206"/>
              <a:gd name="connsiteY180" fmla="*/ 1249496 h 1625685"/>
              <a:gd name="connsiteX181" fmla="*/ 327540 w 1156206"/>
              <a:gd name="connsiteY181" fmla="*/ 1364501 h 1625685"/>
              <a:gd name="connsiteX182" fmla="*/ 296155 w 1156206"/>
              <a:gd name="connsiteY182" fmla="*/ 1364501 h 1625685"/>
              <a:gd name="connsiteX183" fmla="*/ 343978 w 1156206"/>
              <a:gd name="connsiteY183" fmla="*/ 1249495 h 1625685"/>
              <a:gd name="connsiteX184" fmla="*/ 376839 w 1156206"/>
              <a:gd name="connsiteY184" fmla="*/ 1249495 h 1625685"/>
              <a:gd name="connsiteX185" fmla="*/ 398957 w 1156206"/>
              <a:gd name="connsiteY185" fmla="*/ 1314998 h 1625685"/>
              <a:gd name="connsiteX186" fmla="*/ 402005 w 1156206"/>
              <a:gd name="connsiteY186" fmla="*/ 1327219 h 1625685"/>
              <a:gd name="connsiteX187" fmla="*/ 403376 w 1156206"/>
              <a:gd name="connsiteY187" fmla="*/ 1338601 h 1625685"/>
              <a:gd name="connsiteX188" fmla="*/ 404214 w 1156206"/>
              <a:gd name="connsiteY188" fmla="*/ 1338601 h 1625685"/>
              <a:gd name="connsiteX189" fmla="*/ 408863 w 1156206"/>
              <a:gd name="connsiteY189" fmla="*/ 1314998 h 1625685"/>
              <a:gd name="connsiteX190" fmla="*/ 430970 w 1156206"/>
              <a:gd name="connsiteY190" fmla="*/ 1249495 h 1625685"/>
              <a:gd name="connsiteX191" fmla="*/ 463831 w 1156206"/>
              <a:gd name="connsiteY191" fmla="*/ 1249495 h 1625685"/>
              <a:gd name="connsiteX192" fmla="*/ 420016 w 1156206"/>
              <a:gd name="connsiteY192" fmla="*/ 1364500 h 1625685"/>
              <a:gd name="connsiteX193" fmla="*/ 387793 w 1156206"/>
              <a:gd name="connsiteY193" fmla="*/ 1364500 h 1625685"/>
              <a:gd name="connsiteX194" fmla="*/ 527656 w 1156206"/>
              <a:gd name="connsiteY194" fmla="*/ 1247390 h 1625685"/>
              <a:gd name="connsiteX195" fmla="*/ 565366 w 1156206"/>
              <a:gd name="connsiteY195" fmla="*/ 1260963 h 1625685"/>
              <a:gd name="connsiteX196" fmla="*/ 579263 w 1156206"/>
              <a:gd name="connsiteY196" fmla="*/ 1299615 h 1625685"/>
              <a:gd name="connsiteX197" fmla="*/ 579263 w 1156206"/>
              <a:gd name="connsiteY197" fmla="*/ 1314789 h 1625685"/>
              <a:gd name="connsiteX198" fmla="*/ 505111 w 1156206"/>
              <a:gd name="connsiteY198" fmla="*/ 1314789 h 1625685"/>
              <a:gd name="connsiteX199" fmla="*/ 513017 w 1156206"/>
              <a:gd name="connsiteY199" fmla="*/ 1335648 h 1625685"/>
              <a:gd name="connsiteX200" fmla="*/ 533772 w 1156206"/>
              <a:gd name="connsiteY200" fmla="*/ 1343230 h 1625685"/>
              <a:gd name="connsiteX201" fmla="*/ 553984 w 1156206"/>
              <a:gd name="connsiteY201" fmla="*/ 1341021 h 1625685"/>
              <a:gd name="connsiteX202" fmla="*/ 572738 w 1156206"/>
              <a:gd name="connsiteY202" fmla="*/ 1334172 h 1625685"/>
              <a:gd name="connsiteX203" fmla="*/ 572738 w 1156206"/>
              <a:gd name="connsiteY203" fmla="*/ 1358394 h 1625685"/>
              <a:gd name="connsiteX204" fmla="*/ 554946 w 1156206"/>
              <a:gd name="connsiteY204" fmla="*/ 1364605 h 1625685"/>
              <a:gd name="connsiteX205" fmla="*/ 532295 w 1156206"/>
              <a:gd name="connsiteY205" fmla="*/ 1366605 h 1625685"/>
              <a:gd name="connsiteX206" fmla="*/ 501748 w 1156206"/>
              <a:gd name="connsiteY206" fmla="*/ 1360185 h 1625685"/>
              <a:gd name="connsiteX207" fmla="*/ 480889 w 1156206"/>
              <a:gd name="connsiteY207" fmla="*/ 1340687 h 1625685"/>
              <a:gd name="connsiteX208" fmla="*/ 473316 w 1156206"/>
              <a:gd name="connsiteY208" fmla="*/ 1307845 h 1625685"/>
              <a:gd name="connsiteX209" fmla="*/ 480155 w 1156206"/>
              <a:gd name="connsiteY209" fmla="*/ 1274250 h 1625685"/>
              <a:gd name="connsiteX210" fmla="*/ 499215 w 1156206"/>
              <a:gd name="connsiteY210" fmla="*/ 1254124 h 1625685"/>
              <a:gd name="connsiteX211" fmla="*/ 527656 w 1156206"/>
              <a:gd name="connsiteY211" fmla="*/ 1247390 h 1625685"/>
              <a:gd name="connsiteX212" fmla="*/ 738919 w 1156206"/>
              <a:gd name="connsiteY212" fmla="*/ 1247389 h 1625685"/>
              <a:gd name="connsiteX213" fmla="*/ 759360 w 1156206"/>
              <a:gd name="connsiteY213" fmla="*/ 1249494 h 1625685"/>
              <a:gd name="connsiteX214" fmla="*/ 779362 w 1156206"/>
              <a:gd name="connsiteY214" fmla="*/ 1256438 h 1625685"/>
              <a:gd name="connsiteX215" fmla="*/ 769894 w 1156206"/>
              <a:gd name="connsiteY215" fmla="*/ 1278983 h 1625685"/>
              <a:gd name="connsiteX216" fmla="*/ 753892 w 1156206"/>
              <a:gd name="connsiteY216" fmla="*/ 1272983 h 1625685"/>
              <a:gd name="connsiteX217" fmla="*/ 738510 w 1156206"/>
              <a:gd name="connsiteY217" fmla="*/ 1270563 h 1625685"/>
              <a:gd name="connsiteX218" fmla="*/ 724613 w 1156206"/>
              <a:gd name="connsiteY218" fmla="*/ 1278136 h 1625685"/>
              <a:gd name="connsiteX219" fmla="*/ 726394 w 1156206"/>
              <a:gd name="connsiteY219" fmla="*/ 1283098 h 1625685"/>
              <a:gd name="connsiteX220" fmla="*/ 733357 w 1156206"/>
              <a:gd name="connsiteY220" fmla="*/ 1287823 h 1625685"/>
              <a:gd name="connsiteX221" fmla="*/ 748606 w 1156206"/>
              <a:gd name="connsiteY221" fmla="*/ 1294566 h 1625685"/>
              <a:gd name="connsiteX222" fmla="*/ 765684 w 1156206"/>
              <a:gd name="connsiteY222" fmla="*/ 1302891 h 1625685"/>
              <a:gd name="connsiteX223" fmla="*/ 776733 w 1156206"/>
              <a:gd name="connsiteY223" fmla="*/ 1313626 h 1625685"/>
              <a:gd name="connsiteX224" fmla="*/ 780629 w 1156206"/>
              <a:gd name="connsiteY224" fmla="*/ 1330371 h 1625685"/>
              <a:gd name="connsiteX225" fmla="*/ 768304 w 1156206"/>
              <a:gd name="connsiteY225" fmla="*/ 1357231 h 1625685"/>
              <a:gd name="connsiteX226" fmla="*/ 731556 w 1156206"/>
              <a:gd name="connsiteY226" fmla="*/ 1366604 h 1625685"/>
              <a:gd name="connsiteX227" fmla="*/ 710916 w 1156206"/>
              <a:gd name="connsiteY227" fmla="*/ 1365032 h 1625685"/>
              <a:gd name="connsiteX228" fmla="*/ 693637 w 1156206"/>
              <a:gd name="connsiteY228" fmla="*/ 1359870 h 1625685"/>
              <a:gd name="connsiteX229" fmla="*/ 693637 w 1156206"/>
              <a:gd name="connsiteY229" fmla="*/ 1333952 h 1625685"/>
              <a:gd name="connsiteX230" fmla="*/ 713659 w 1156206"/>
              <a:gd name="connsiteY230" fmla="*/ 1340915 h 1625685"/>
              <a:gd name="connsiteX231" fmla="*/ 732614 w 1156206"/>
              <a:gd name="connsiteY231" fmla="*/ 1343639 h 1625685"/>
              <a:gd name="connsiteX232" fmla="*/ 745777 w 1156206"/>
              <a:gd name="connsiteY232" fmla="*/ 1340915 h 1625685"/>
              <a:gd name="connsiteX233" fmla="*/ 749673 w 1156206"/>
              <a:gd name="connsiteY233" fmla="*/ 1333752 h 1625685"/>
              <a:gd name="connsiteX234" fmla="*/ 748092 w 1156206"/>
              <a:gd name="connsiteY234" fmla="*/ 1328485 h 1625685"/>
              <a:gd name="connsiteX235" fmla="*/ 741234 w 1156206"/>
              <a:gd name="connsiteY235" fmla="*/ 1323227 h 1625685"/>
              <a:gd name="connsiteX236" fmla="*/ 724813 w 1156206"/>
              <a:gd name="connsiteY236" fmla="*/ 1315626 h 1625685"/>
              <a:gd name="connsiteX237" fmla="*/ 707125 w 1156206"/>
              <a:gd name="connsiteY237" fmla="*/ 1306472 h 1625685"/>
              <a:gd name="connsiteX238" fmla="*/ 696809 w 1156206"/>
              <a:gd name="connsiteY238" fmla="*/ 1295519 h 1625685"/>
              <a:gd name="connsiteX239" fmla="*/ 693428 w 1156206"/>
              <a:gd name="connsiteY239" fmla="*/ 1279412 h 1625685"/>
              <a:gd name="connsiteX240" fmla="*/ 705858 w 1156206"/>
              <a:gd name="connsiteY240" fmla="*/ 1255390 h 1625685"/>
              <a:gd name="connsiteX241" fmla="*/ 738919 w 1156206"/>
              <a:gd name="connsiteY241" fmla="*/ 1247389 h 1625685"/>
              <a:gd name="connsiteX242" fmla="*/ 668986 w 1156206"/>
              <a:gd name="connsiteY242" fmla="*/ 1247388 h 1625685"/>
              <a:gd name="connsiteX243" fmla="*/ 674472 w 1156206"/>
              <a:gd name="connsiteY243" fmla="*/ 1247598 h 1625685"/>
              <a:gd name="connsiteX244" fmla="*/ 679530 w 1156206"/>
              <a:gd name="connsiteY244" fmla="*/ 1248226 h 1625685"/>
              <a:gd name="connsiteX245" fmla="*/ 677215 w 1156206"/>
              <a:gd name="connsiteY245" fmla="*/ 1277715 h 1625685"/>
              <a:gd name="connsiteX246" fmla="*/ 672891 w 1156206"/>
              <a:gd name="connsiteY246" fmla="*/ 1276973 h 1625685"/>
              <a:gd name="connsiteX247" fmla="*/ 667938 w 1156206"/>
              <a:gd name="connsiteY247" fmla="*/ 1276668 h 1625685"/>
              <a:gd name="connsiteX248" fmla="*/ 652565 w 1156206"/>
              <a:gd name="connsiteY248" fmla="*/ 1279516 h 1625685"/>
              <a:gd name="connsiteX249" fmla="*/ 640668 w 1156206"/>
              <a:gd name="connsiteY249" fmla="*/ 1288669 h 1625685"/>
              <a:gd name="connsiteX250" fmla="*/ 636124 w 1156206"/>
              <a:gd name="connsiteY250" fmla="*/ 1305948 h 1625685"/>
              <a:gd name="connsiteX251" fmla="*/ 636124 w 1156206"/>
              <a:gd name="connsiteY251" fmla="*/ 1364498 h 1625685"/>
              <a:gd name="connsiteX252" fmla="*/ 604739 w 1156206"/>
              <a:gd name="connsiteY252" fmla="*/ 1364498 h 1625685"/>
              <a:gd name="connsiteX253" fmla="*/ 604739 w 1156206"/>
              <a:gd name="connsiteY253" fmla="*/ 1249493 h 1625685"/>
              <a:gd name="connsiteX254" fmla="*/ 628552 w 1156206"/>
              <a:gd name="connsiteY254" fmla="*/ 1249493 h 1625685"/>
              <a:gd name="connsiteX255" fmla="*/ 633181 w 1156206"/>
              <a:gd name="connsiteY255" fmla="*/ 1268867 h 1625685"/>
              <a:gd name="connsiteX256" fmla="*/ 634648 w 1156206"/>
              <a:gd name="connsiteY256" fmla="*/ 1268867 h 1625685"/>
              <a:gd name="connsiteX257" fmla="*/ 648555 w 1156206"/>
              <a:gd name="connsiteY257" fmla="*/ 1253713 h 1625685"/>
              <a:gd name="connsiteX258" fmla="*/ 668986 w 1156206"/>
              <a:gd name="connsiteY258" fmla="*/ 1247388 h 1625685"/>
              <a:gd name="connsiteX259" fmla="*/ 223079 w 1156206"/>
              <a:gd name="connsiteY259" fmla="*/ 1247388 h 1625685"/>
              <a:gd name="connsiteX260" fmla="*/ 252769 w 1156206"/>
              <a:gd name="connsiteY260" fmla="*/ 1257399 h 1625685"/>
              <a:gd name="connsiteX261" fmla="*/ 263942 w 1156206"/>
              <a:gd name="connsiteY261" fmla="*/ 1289508 h 1625685"/>
              <a:gd name="connsiteX262" fmla="*/ 263942 w 1156206"/>
              <a:gd name="connsiteY262" fmla="*/ 1364498 h 1625685"/>
              <a:gd name="connsiteX263" fmla="*/ 232557 w 1156206"/>
              <a:gd name="connsiteY263" fmla="*/ 1364498 h 1625685"/>
              <a:gd name="connsiteX264" fmla="*/ 232557 w 1156206"/>
              <a:gd name="connsiteY264" fmla="*/ 1297308 h 1625685"/>
              <a:gd name="connsiteX265" fmla="*/ 228137 w 1156206"/>
              <a:gd name="connsiteY265" fmla="*/ 1278668 h 1625685"/>
              <a:gd name="connsiteX266" fmla="*/ 214012 w 1156206"/>
              <a:gd name="connsiteY266" fmla="*/ 1272448 h 1625685"/>
              <a:gd name="connsiteX267" fmla="*/ 194438 w 1156206"/>
              <a:gd name="connsiteY267" fmla="*/ 1282250 h 1625685"/>
              <a:gd name="connsiteX268" fmla="*/ 189151 w 1156206"/>
              <a:gd name="connsiteY268" fmla="*/ 1310367 h 1625685"/>
              <a:gd name="connsiteX269" fmla="*/ 189151 w 1156206"/>
              <a:gd name="connsiteY269" fmla="*/ 1364498 h 1625685"/>
              <a:gd name="connsiteX270" fmla="*/ 157766 w 1156206"/>
              <a:gd name="connsiteY270" fmla="*/ 1364498 h 1625685"/>
              <a:gd name="connsiteX271" fmla="*/ 157766 w 1156206"/>
              <a:gd name="connsiteY271" fmla="*/ 1249493 h 1625685"/>
              <a:gd name="connsiteX272" fmla="*/ 181789 w 1156206"/>
              <a:gd name="connsiteY272" fmla="*/ 1249493 h 1625685"/>
              <a:gd name="connsiteX273" fmla="*/ 185999 w 1156206"/>
              <a:gd name="connsiteY273" fmla="*/ 1264238 h 1625685"/>
              <a:gd name="connsiteX274" fmla="*/ 187684 w 1156206"/>
              <a:gd name="connsiteY274" fmla="*/ 1264238 h 1625685"/>
              <a:gd name="connsiteX275" fmla="*/ 202753 w 1156206"/>
              <a:gd name="connsiteY275" fmla="*/ 1251379 h 1625685"/>
              <a:gd name="connsiteX276" fmla="*/ 223079 w 1156206"/>
              <a:gd name="connsiteY276" fmla="*/ 1247388 h 1625685"/>
              <a:gd name="connsiteX277" fmla="*/ 1007907 w 1156206"/>
              <a:gd name="connsiteY277" fmla="*/ 1247180 h 1625685"/>
              <a:gd name="connsiteX278" fmla="*/ 1043407 w 1156206"/>
              <a:gd name="connsiteY278" fmla="*/ 1257172 h 1625685"/>
              <a:gd name="connsiteX279" fmla="*/ 1055722 w 1156206"/>
              <a:gd name="connsiteY279" fmla="*/ 1287824 h 1625685"/>
              <a:gd name="connsiteX280" fmla="*/ 1055722 w 1156206"/>
              <a:gd name="connsiteY280" fmla="*/ 1364500 h 1625685"/>
              <a:gd name="connsiteX281" fmla="*/ 1033815 w 1156206"/>
              <a:gd name="connsiteY281" fmla="*/ 1364500 h 1625685"/>
              <a:gd name="connsiteX282" fmla="*/ 1027709 w 1156206"/>
              <a:gd name="connsiteY282" fmla="*/ 1348917 h 1625685"/>
              <a:gd name="connsiteX283" fmla="*/ 1026871 w 1156206"/>
              <a:gd name="connsiteY283" fmla="*/ 1348917 h 1625685"/>
              <a:gd name="connsiteX284" fmla="*/ 1011288 w 1156206"/>
              <a:gd name="connsiteY284" fmla="*/ 1362395 h 1625685"/>
              <a:gd name="connsiteX285" fmla="*/ 988743 w 1156206"/>
              <a:gd name="connsiteY285" fmla="*/ 1366605 h 1625685"/>
              <a:gd name="connsiteX286" fmla="*/ 963254 w 1156206"/>
              <a:gd name="connsiteY286" fmla="*/ 1357661 h 1625685"/>
              <a:gd name="connsiteX287" fmla="*/ 953138 w 1156206"/>
              <a:gd name="connsiteY287" fmla="*/ 1330162 h 1625685"/>
              <a:gd name="connsiteX288" fmla="*/ 965997 w 1156206"/>
              <a:gd name="connsiteY288" fmla="*/ 1303102 h 1625685"/>
              <a:gd name="connsiteX289" fmla="*/ 1004535 w 1156206"/>
              <a:gd name="connsiteY289" fmla="*/ 1293519 h 1625685"/>
              <a:gd name="connsiteX290" fmla="*/ 1024557 w 1156206"/>
              <a:gd name="connsiteY290" fmla="*/ 1292881 h 1625685"/>
              <a:gd name="connsiteX291" fmla="*/ 1024557 w 1156206"/>
              <a:gd name="connsiteY291" fmla="*/ 1287824 h 1625685"/>
              <a:gd name="connsiteX292" fmla="*/ 1019804 w 1156206"/>
              <a:gd name="connsiteY292" fmla="*/ 1274555 h 1625685"/>
              <a:gd name="connsiteX293" fmla="*/ 1006640 w 1156206"/>
              <a:gd name="connsiteY293" fmla="*/ 1270345 h 1625685"/>
              <a:gd name="connsiteX294" fmla="*/ 990219 w 1156206"/>
              <a:gd name="connsiteY294" fmla="*/ 1272774 h 1625685"/>
              <a:gd name="connsiteX295" fmla="*/ 974207 w 1156206"/>
              <a:gd name="connsiteY295" fmla="*/ 1278775 h 1625685"/>
              <a:gd name="connsiteX296" fmla="*/ 963892 w 1156206"/>
              <a:gd name="connsiteY296" fmla="*/ 1257506 h 1625685"/>
              <a:gd name="connsiteX297" fmla="*/ 984428 w 1156206"/>
              <a:gd name="connsiteY297" fmla="*/ 1249905 h 1625685"/>
              <a:gd name="connsiteX298" fmla="*/ 1007907 w 1156206"/>
              <a:gd name="connsiteY298" fmla="*/ 1247180 h 1625685"/>
              <a:gd name="connsiteX299" fmla="*/ 1102705 w 1156206"/>
              <a:gd name="connsiteY299" fmla="*/ 1225057 h 1625685"/>
              <a:gd name="connsiteX300" fmla="*/ 1122707 w 1156206"/>
              <a:gd name="connsiteY300" fmla="*/ 1225057 h 1625685"/>
              <a:gd name="connsiteX301" fmla="*/ 1122707 w 1156206"/>
              <a:gd name="connsiteY301" fmla="*/ 1249498 h 1625685"/>
              <a:gd name="connsiteX302" fmla="*/ 1154930 w 1156206"/>
              <a:gd name="connsiteY302" fmla="*/ 1249498 h 1625685"/>
              <a:gd name="connsiteX303" fmla="*/ 1154930 w 1156206"/>
              <a:gd name="connsiteY303" fmla="*/ 1273082 h 1625685"/>
              <a:gd name="connsiteX304" fmla="*/ 1122707 w 1156206"/>
              <a:gd name="connsiteY304" fmla="*/ 1273082 h 1625685"/>
              <a:gd name="connsiteX305" fmla="*/ 1122707 w 1156206"/>
              <a:gd name="connsiteY305" fmla="*/ 1328489 h 1625685"/>
              <a:gd name="connsiteX306" fmla="*/ 1126498 w 1156206"/>
              <a:gd name="connsiteY306" fmla="*/ 1338271 h 1625685"/>
              <a:gd name="connsiteX307" fmla="*/ 1136404 w 1156206"/>
              <a:gd name="connsiteY307" fmla="*/ 1341547 h 1625685"/>
              <a:gd name="connsiteX308" fmla="*/ 1146520 w 1156206"/>
              <a:gd name="connsiteY308" fmla="*/ 1340481 h 1625685"/>
              <a:gd name="connsiteX309" fmla="*/ 1156206 w 1156206"/>
              <a:gd name="connsiteY309" fmla="*/ 1337966 h 1625685"/>
              <a:gd name="connsiteX310" fmla="*/ 1156206 w 1156206"/>
              <a:gd name="connsiteY310" fmla="*/ 1361350 h 1625685"/>
              <a:gd name="connsiteX311" fmla="*/ 1143672 w 1156206"/>
              <a:gd name="connsiteY311" fmla="*/ 1365036 h 1625685"/>
              <a:gd name="connsiteX312" fmla="*/ 1127336 w 1156206"/>
              <a:gd name="connsiteY312" fmla="*/ 1366608 h 1625685"/>
              <a:gd name="connsiteX313" fmla="*/ 1108905 w 1156206"/>
              <a:gd name="connsiteY313" fmla="*/ 1363236 h 1625685"/>
              <a:gd name="connsiteX314" fmla="*/ 1096066 w 1156206"/>
              <a:gd name="connsiteY314" fmla="*/ 1351539 h 1625685"/>
              <a:gd name="connsiteX315" fmla="*/ 1091322 w 1156206"/>
              <a:gd name="connsiteY315" fmla="*/ 1328489 h 1625685"/>
              <a:gd name="connsiteX316" fmla="*/ 1091322 w 1156206"/>
              <a:gd name="connsiteY316" fmla="*/ 1273082 h 1625685"/>
              <a:gd name="connsiteX317" fmla="*/ 1076377 w 1156206"/>
              <a:gd name="connsiteY317" fmla="*/ 1273082 h 1625685"/>
              <a:gd name="connsiteX318" fmla="*/ 1076377 w 1156206"/>
              <a:gd name="connsiteY318" fmla="*/ 1259813 h 1625685"/>
              <a:gd name="connsiteX319" fmla="*/ 1093637 w 1156206"/>
              <a:gd name="connsiteY319" fmla="*/ 1249269 h 1625685"/>
              <a:gd name="connsiteX320" fmla="*/ 884063 w 1156206"/>
              <a:gd name="connsiteY320" fmla="*/ 1225057 h 1625685"/>
              <a:gd name="connsiteX321" fmla="*/ 904065 w 1156206"/>
              <a:gd name="connsiteY321" fmla="*/ 1225057 h 1625685"/>
              <a:gd name="connsiteX322" fmla="*/ 904065 w 1156206"/>
              <a:gd name="connsiteY322" fmla="*/ 1249498 h 1625685"/>
              <a:gd name="connsiteX323" fmla="*/ 936289 w 1156206"/>
              <a:gd name="connsiteY323" fmla="*/ 1249498 h 1625685"/>
              <a:gd name="connsiteX324" fmla="*/ 936289 w 1156206"/>
              <a:gd name="connsiteY324" fmla="*/ 1273082 h 1625685"/>
              <a:gd name="connsiteX325" fmla="*/ 904065 w 1156206"/>
              <a:gd name="connsiteY325" fmla="*/ 1273082 h 1625685"/>
              <a:gd name="connsiteX326" fmla="*/ 904065 w 1156206"/>
              <a:gd name="connsiteY326" fmla="*/ 1328489 h 1625685"/>
              <a:gd name="connsiteX327" fmla="*/ 907856 w 1156206"/>
              <a:gd name="connsiteY327" fmla="*/ 1338271 h 1625685"/>
              <a:gd name="connsiteX328" fmla="*/ 917762 w 1156206"/>
              <a:gd name="connsiteY328" fmla="*/ 1341547 h 1625685"/>
              <a:gd name="connsiteX329" fmla="*/ 927878 w 1156206"/>
              <a:gd name="connsiteY329" fmla="*/ 1340481 h 1625685"/>
              <a:gd name="connsiteX330" fmla="*/ 937565 w 1156206"/>
              <a:gd name="connsiteY330" fmla="*/ 1337966 h 1625685"/>
              <a:gd name="connsiteX331" fmla="*/ 937565 w 1156206"/>
              <a:gd name="connsiteY331" fmla="*/ 1361350 h 1625685"/>
              <a:gd name="connsiteX332" fmla="*/ 925030 w 1156206"/>
              <a:gd name="connsiteY332" fmla="*/ 1365036 h 1625685"/>
              <a:gd name="connsiteX333" fmla="*/ 908695 w 1156206"/>
              <a:gd name="connsiteY333" fmla="*/ 1366608 h 1625685"/>
              <a:gd name="connsiteX334" fmla="*/ 890264 w 1156206"/>
              <a:gd name="connsiteY334" fmla="*/ 1363236 h 1625685"/>
              <a:gd name="connsiteX335" fmla="*/ 877424 w 1156206"/>
              <a:gd name="connsiteY335" fmla="*/ 1351539 h 1625685"/>
              <a:gd name="connsiteX336" fmla="*/ 872681 w 1156206"/>
              <a:gd name="connsiteY336" fmla="*/ 1328489 h 1625685"/>
              <a:gd name="connsiteX337" fmla="*/ 872681 w 1156206"/>
              <a:gd name="connsiteY337" fmla="*/ 1273082 h 1625685"/>
              <a:gd name="connsiteX338" fmla="*/ 857736 w 1156206"/>
              <a:gd name="connsiteY338" fmla="*/ 1273082 h 1625685"/>
              <a:gd name="connsiteX339" fmla="*/ 857736 w 1156206"/>
              <a:gd name="connsiteY339" fmla="*/ 1259813 h 1625685"/>
              <a:gd name="connsiteX340" fmla="*/ 874995 w 1156206"/>
              <a:gd name="connsiteY340" fmla="*/ 1249269 h 1625685"/>
              <a:gd name="connsiteX341" fmla="*/ 0 w 1156206"/>
              <a:gd name="connsiteY341" fmla="*/ 1214095 h 1625685"/>
              <a:gd name="connsiteX342" fmla="*/ 31814 w 1156206"/>
              <a:gd name="connsiteY342" fmla="*/ 1214095 h 1625685"/>
              <a:gd name="connsiteX343" fmla="*/ 31814 w 1156206"/>
              <a:gd name="connsiteY343" fmla="*/ 1306154 h 1625685"/>
              <a:gd name="connsiteX344" fmla="*/ 39386 w 1156206"/>
              <a:gd name="connsiteY344" fmla="*/ 1332272 h 1625685"/>
              <a:gd name="connsiteX345" fmla="*/ 61932 w 1156206"/>
              <a:gd name="connsiteY345" fmla="*/ 1339854 h 1625685"/>
              <a:gd name="connsiteX346" fmla="*/ 84572 w 1156206"/>
              <a:gd name="connsiteY346" fmla="*/ 1331643 h 1625685"/>
              <a:gd name="connsiteX347" fmla="*/ 91640 w 1156206"/>
              <a:gd name="connsiteY347" fmla="*/ 1305945 h 1625685"/>
              <a:gd name="connsiteX348" fmla="*/ 91640 w 1156206"/>
              <a:gd name="connsiteY348" fmla="*/ 1214095 h 1625685"/>
              <a:gd name="connsiteX349" fmla="*/ 123434 w 1156206"/>
              <a:gd name="connsiteY349" fmla="*/ 1214095 h 1625685"/>
              <a:gd name="connsiteX350" fmla="*/ 123434 w 1156206"/>
              <a:gd name="connsiteY350" fmla="*/ 1311412 h 1625685"/>
              <a:gd name="connsiteX351" fmla="*/ 116596 w 1156206"/>
              <a:gd name="connsiteY351" fmla="*/ 1339539 h 1625685"/>
              <a:gd name="connsiteX352" fmla="*/ 95955 w 1156206"/>
              <a:gd name="connsiteY352" fmla="*/ 1359342 h 1625685"/>
              <a:gd name="connsiteX353" fmla="*/ 61093 w 1156206"/>
              <a:gd name="connsiteY353" fmla="*/ 1366609 h 1625685"/>
              <a:gd name="connsiteX354" fmla="*/ 15592 w 1156206"/>
              <a:gd name="connsiteY354" fmla="*/ 1351331 h 1625685"/>
              <a:gd name="connsiteX355" fmla="*/ 0 w 1156206"/>
              <a:gd name="connsiteY355" fmla="*/ 1311003 h 1625685"/>
              <a:gd name="connsiteX356" fmla="*/ 1028548 w 1156206"/>
              <a:gd name="connsiteY356" fmla="*/ 1206089 h 1625685"/>
              <a:gd name="connsiteX357" fmla="*/ 1038768 w 1156206"/>
              <a:gd name="connsiteY357" fmla="*/ 1209366 h 1625685"/>
              <a:gd name="connsiteX358" fmla="*/ 1043083 w 1156206"/>
              <a:gd name="connsiteY358" fmla="*/ 1219996 h 1625685"/>
              <a:gd name="connsiteX359" fmla="*/ 1038768 w 1156206"/>
              <a:gd name="connsiteY359" fmla="*/ 1230331 h 1625685"/>
              <a:gd name="connsiteX360" fmla="*/ 1028548 w 1156206"/>
              <a:gd name="connsiteY360" fmla="*/ 1233693 h 1625685"/>
              <a:gd name="connsiteX361" fmla="*/ 1018232 w 1156206"/>
              <a:gd name="connsiteY361" fmla="*/ 1230331 h 1625685"/>
              <a:gd name="connsiteX362" fmla="*/ 1014012 w 1156206"/>
              <a:gd name="connsiteY362" fmla="*/ 1219996 h 1625685"/>
              <a:gd name="connsiteX363" fmla="*/ 1018232 w 1156206"/>
              <a:gd name="connsiteY363" fmla="*/ 1209366 h 1625685"/>
              <a:gd name="connsiteX364" fmla="*/ 1028548 w 1156206"/>
              <a:gd name="connsiteY364" fmla="*/ 1206089 h 1625685"/>
              <a:gd name="connsiteX365" fmla="*/ 986847 w 1156206"/>
              <a:gd name="connsiteY365" fmla="*/ 1206089 h 1625685"/>
              <a:gd name="connsiteX366" fmla="*/ 997058 w 1156206"/>
              <a:gd name="connsiteY366" fmla="*/ 1209366 h 1625685"/>
              <a:gd name="connsiteX367" fmla="*/ 1001382 w 1156206"/>
              <a:gd name="connsiteY367" fmla="*/ 1219996 h 1625685"/>
              <a:gd name="connsiteX368" fmla="*/ 997058 w 1156206"/>
              <a:gd name="connsiteY368" fmla="*/ 1230331 h 1625685"/>
              <a:gd name="connsiteX369" fmla="*/ 986847 w 1156206"/>
              <a:gd name="connsiteY369" fmla="*/ 1233693 h 1625685"/>
              <a:gd name="connsiteX370" fmla="*/ 976732 w 1156206"/>
              <a:gd name="connsiteY370" fmla="*/ 1230331 h 1625685"/>
              <a:gd name="connsiteX371" fmla="*/ 972531 w 1156206"/>
              <a:gd name="connsiteY371" fmla="*/ 1219996 h 1625685"/>
              <a:gd name="connsiteX372" fmla="*/ 976732 w 1156206"/>
              <a:gd name="connsiteY372" fmla="*/ 1209366 h 1625685"/>
              <a:gd name="connsiteX373" fmla="*/ 986847 w 1156206"/>
              <a:gd name="connsiteY373" fmla="*/ 1206089 h 1625685"/>
              <a:gd name="connsiteX374" fmla="*/ 820859 w 1156206"/>
              <a:gd name="connsiteY374" fmla="*/ 1204414 h 1625685"/>
              <a:gd name="connsiteX375" fmla="*/ 832860 w 1156206"/>
              <a:gd name="connsiteY375" fmla="*/ 1207691 h 1625685"/>
              <a:gd name="connsiteX376" fmla="*/ 837918 w 1156206"/>
              <a:gd name="connsiteY376" fmla="*/ 1219787 h 1625685"/>
              <a:gd name="connsiteX377" fmla="*/ 832860 w 1156206"/>
              <a:gd name="connsiteY377" fmla="*/ 1231808 h 1625685"/>
              <a:gd name="connsiteX378" fmla="*/ 820859 w 1156206"/>
              <a:gd name="connsiteY378" fmla="*/ 1235170 h 1625685"/>
              <a:gd name="connsiteX379" fmla="*/ 808762 w 1156206"/>
              <a:gd name="connsiteY379" fmla="*/ 1231808 h 1625685"/>
              <a:gd name="connsiteX380" fmla="*/ 803809 w 1156206"/>
              <a:gd name="connsiteY380" fmla="*/ 1219787 h 1625685"/>
              <a:gd name="connsiteX381" fmla="*/ 808762 w 1156206"/>
              <a:gd name="connsiteY381" fmla="*/ 1207691 h 1625685"/>
              <a:gd name="connsiteX382" fmla="*/ 820859 w 1156206"/>
              <a:gd name="connsiteY382" fmla="*/ 1204414 h 1625685"/>
              <a:gd name="connsiteX383" fmla="*/ 311957 w 1156206"/>
              <a:gd name="connsiteY383" fmla="*/ 1204414 h 1625685"/>
              <a:gd name="connsiteX384" fmla="*/ 323959 w 1156206"/>
              <a:gd name="connsiteY384" fmla="*/ 1207691 h 1625685"/>
              <a:gd name="connsiteX385" fmla="*/ 329016 w 1156206"/>
              <a:gd name="connsiteY385" fmla="*/ 1219787 h 1625685"/>
              <a:gd name="connsiteX386" fmla="*/ 323959 w 1156206"/>
              <a:gd name="connsiteY386" fmla="*/ 1231808 h 1625685"/>
              <a:gd name="connsiteX387" fmla="*/ 311957 w 1156206"/>
              <a:gd name="connsiteY387" fmla="*/ 1235170 h 1625685"/>
              <a:gd name="connsiteX388" fmla="*/ 299860 w 1156206"/>
              <a:gd name="connsiteY388" fmla="*/ 1231808 h 1625685"/>
              <a:gd name="connsiteX389" fmla="*/ 294907 w 1156206"/>
              <a:gd name="connsiteY389" fmla="*/ 1219787 h 1625685"/>
              <a:gd name="connsiteX390" fmla="*/ 299860 w 1156206"/>
              <a:gd name="connsiteY390" fmla="*/ 1207691 h 1625685"/>
              <a:gd name="connsiteX391" fmla="*/ 311957 w 1156206"/>
              <a:gd name="connsiteY391" fmla="*/ 1204414 h 1625685"/>
              <a:gd name="connsiteX392" fmla="*/ 498587 w 1156206"/>
              <a:gd name="connsiteY392" fmla="*/ 809418 h 1625685"/>
              <a:gd name="connsiteX393" fmla="*/ 382239 w 1156206"/>
              <a:gd name="connsiteY393" fmla="*/ 936138 h 1625685"/>
              <a:gd name="connsiteX394" fmla="*/ 366628 w 1156206"/>
              <a:gd name="connsiteY394" fmla="*/ 998860 h 1625685"/>
              <a:gd name="connsiteX395" fmla="*/ 505455 w 1156206"/>
              <a:gd name="connsiteY395" fmla="*/ 1012757 h 1625685"/>
              <a:gd name="connsiteX396" fmla="*/ 536887 w 1156206"/>
              <a:gd name="connsiteY396" fmla="*/ 830316 h 1625685"/>
              <a:gd name="connsiteX397" fmla="*/ 536868 w 1156206"/>
              <a:gd name="connsiteY397" fmla="*/ 830306 h 1625685"/>
              <a:gd name="connsiteX398" fmla="*/ 498587 w 1156206"/>
              <a:gd name="connsiteY398" fmla="*/ 809418 h 1625685"/>
              <a:gd name="connsiteX399" fmla="*/ 55989 w 1156206"/>
              <a:gd name="connsiteY399" fmla="*/ 805169 h 1625685"/>
              <a:gd name="connsiteX400" fmla="*/ 33805 w 1156206"/>
              <a:gd name="connsiteY400" fmla="*/ 822648 h 1625685"/>
              <a:gd name="connsiteX401" fmla="*/ 76496 w 1156206"/>
              <a:gd name="connsiteY401" fmla="*/ 875426 h 1625685"/>
              <a:gd name="connsiteX402" fmla="*/ 97175 w 1156206"/>
              <a:gd name="connsiteY402" fmla="*/ 852233 h 1625685"/>
              <a:gd name="connsiteX403" fmla="*/ 55989 w 1156206"/>
              <a:gd name="connsiteY403" fmla="*/ 805169 h 1625685"/>
              <a:gd name="connsiteX404" fmla="*/ 280760 w 1156206"/>
              <a:gd name="connsiteY404" fmla="*/ 793873 h 1625685"/>
              <a:gd name="connsiteX405" fmla="*/ 257366 w 1156206"/>
              <a:gd name="connsiteY405" fmla="*/ 868682 h 1625685"/>
              <a:gd name="connsiteX406" fmla="*/ 292323 w 1156206"/>
              <a:gd name="connsiteY406" fmla="*/ 938796 h 1625685"/>
              <a:gd name="connsiteX407" fmla="*/ 367247 w 1156206"/>
              <a:gd name="connsiteY407" fmla="*/ 900086 h 1625685"/>
              <a:gd name="connsiteX408" fmla="*/ 398660 w 1156206"/>
              <a:gd name="connsiteY408" fmla="*/ 818590 h 1625685"/>
              <a:gd name="connsiteX409" fmla="*/ 398670 w 1156206"/>
              <a:gd name="connsiteY409" fmla="*/ 818571 h 1625685"/>
              <a:gd name="connsiteX410" fmla="*/ 280760 w 1156206"/>
              <a:gd name="connsiteY410" fmla="*/ 793873 h 1625685"/>
              <a:gd name="connsiteX411" fmla="*/ 212037 w 1156206"/>
              <a:gd name="connsiteY411" fmla="*/ 791444 h 1625685"/>
              <a:gd name="connsiteX412" fmla="*/ 116349 w 1156206"/>
              <a:gd name="connsiteY412" fmla="*/ 868501 h 1625685"/>
              <a:gd name="connsiteX413" fmla="*/ 201312 w 1156206"/>
              <a:gd name="connsiteY413" fmla="*/ 934405 h 1625685"/>
              <a:gd name="connsiteX414" fmla="*/ 227991 w 1156206"/>
              <a:gd name="connsiteY414" fmla="*/ 866920 h 1625685"/>
              <a:gd name="connsiteX415" fmla="*/ 227953 w 1156206"/>
              <a:gd name="connsiteY415" fmla="*/ 866673 h 1625685"/>
              <a:gd name="connsiteX416" fmla="*/ 228077 w 1156206"/>
              <a:gd name="connsiteY416" fmla="*/ 866653 h 1625685"/>
              <a:gd name="connsiteX417" fmla="*/ 235849 w 1156206"/>
              <a:gd name="connsiteY417" fmla="*/ 803655 h 1625685"/>
              <a:gd name="connsiteX418" fmla="*/ 212037 w 1156206"/>
              <a:gd name="connsiteY418" fmla="*/ 791444 h 1625685"/>
              <a:gd name="connsiteX419" fmla="*/ 885797 w 1156206"/>
              <a:gd name="connsiteY419" fmla="*/ 776071 h 1625685"/>
              <a:gd name="connsiteX420" fmla="*/ 885769 w 1156206"/>
              <a:gd name="connsiteY420" fmla="*/ 776109 h 1625685"/>
              <a:gd name="connsiteX421" fmla="*/ 623545 w 1156206"/>
              <a:gd name="connsiteY421" fmla="*/ 977658 h 1625685"/>
              <a:gd name="connsiteX422" fmla="*/ 559166 w 1156206"/>
              <a:gd name="connsiteY422" fmla="*/ 856414 h 1625685"/>
              <a:gd name="connsiteX423" fmla="*/ 528486 w 1156206"/>
              <a:gd name="connsiteY423" fmla="*/ 1039313 h 1625685"/>
              <a:gd name="connsiteX424" fmla="*/ 911724 w 1156206"/>
              <a:gd name="connsiteY424" fmla="*/ 797264 h 1625685"/>
              <a:gd name="connsiteX425" fmla="*/ 347035 w 1156206"/>
              <a:gd name="connsiteY425" fmla="*/ 617898 h 1625685"/>
              <a:gd name="connsiteX426" fmla="*/ 65009 w 1156206"/>
              <a:gd name="connsiteY426" fmla="*/ 772394 h 1625685"/>
              <a:gd name="connsiteX427" fmla="*/ 114768 w 1156206"/>
              <a:gd name="connsiteY427" fmla="*/ 833125 h 1625685"/>
              <a:gd name="connsiteX428" fmla="*/ 238145 w 1156206"/>
              <a:gd name="connsiteY428" fmla="*/ 764784 h 1625685"/>
              <a:gd name="connsiteX429" fmla="*/ 256785 w 1156206"/>
              <a:gd name="connsiteY429" fmla="*/ 785386 h 1625685"/>
              <a:gd name="connsiteX430" fmla="*/ 257814 w 1156206"/>
              <a:gd name="connsiteY430" fmla="*/ 785481 h 1625685"/>
              <a:gd name="connsiteX431" fmla="*/ 347501 w 1156206"/>
              <a:gd name="connsiteY431" fmla="*/ 618651 h 1625685"/>
              <a:gd name="connsiteX432" fmla="*/ 620097 w 1156206"/>
              <a:gd name="connsiteY432" fmla="*/ 588666 h 1625685"/>
              <a:gd name="connsiteX433" fmla="*/ 448952 w 1156206"/>
              <a:gd name="connsiteY433" fmla="*/ 658189 h 1625685"/>
              <a:gd name="connsiteX434" fmla="*/ 391707 w 1156206"/>
              <a:gd name="connsiteY434" fmla="*/ 644854 h 1625685"/>
              <a:gd name="connsiteX435" fmla="*/ 392278 w 1156206"/>
              <a:gd name="connsiteY435" fmla="*/ 611298 h 1625685"/>
              <a:gd name="connsiteX436" fmla="*/ 287713 w 1156206"/>
              <a:gd name="connsiteY436" fmla="*/ 768079 h 1625685"/>
              <a:gd name="connsiteX437" fmla="*/ 411424 w 1156206"/>
              <a:gd name="connsiteY437" fmla="*/ 792787 h 1625685"/>
              <a:gd name="connsiteX438" fmla="*/ 411424 w 1156206"/>
              <a:gd name="connsiteY438" fmla="*/ 792777 h 1625685"/>
              <a:gd name="connsiteX439" fmla="*/ 500959 w 1156206"/>
              <a:gd name="connsiteY439" fmla="*/ 699147 h 1625685"/>
              <a:gd name="connsiteX440" fmla="*/ 621107 w 1156206"/>
              <a:gd name="connsiteY440" fmla="*/ 589514 h 1625685"/>
              <a:gd name="connsiteX441" fmla="*/ 658693 w 1156206"/>
              <a:gd name="connsiteY441" fmla="*/ 560177 h 1625685"/>
              <a:gd name="connsiteX442" fmla="*/ 511674 w 1156206"/>
              <a:gd name="connsiteY442" fmla="*/ 721959 h 1625685"/>
              <a:gd name="connsiteX443" fmla="*/ 430998 w 1156206"/>
              <a:gd name="connsiteY443" fmla="*/ 812732 h 1625685"/>
              <a:gd name="connsiteX444" fmla="*/ 432512 w 1156206"/>
              <a:gd name="connsiteY444" fmla="*/ 813237 h 1625685"/>
              <a:gd name="connsiteX445" fmla="*/ 495539 w 1156206"/>
              <a:gd name="connsiteY445" fmla="*/ 778871 h 1625685"/>
              <a:gd name="connsiteX446" fmla="*/ 638785 w 1156206"/>
              <a:gd name="connsiteY446" fmla="*/ 943844 h 1625685"/>
              <a:gd name="connsiteX447" fmla="*/ 879292 w 1156206"/>
              <a:gd name="connsiteY447" fmla="*/ 732389 h 1625685"/>
              <a:gd name="connsiteX448" fmla="*/ 658693 w 1156206"/>
              <a:gd name="connsiteY448" fmla="*/ 560177 h 1625685"/>
              <a:gd name="connsiteX449" fmla="*/ 359520 w 1156206"/>
              <a:gd name="connsiteY449" fmla="*/ 295985 h 1625685"/>
              <a:gd name="connsiteX450" fmla="*/ 417767 w 1156206"/>
              <a:gd name="connsiteY450" fmla="*/ 315864 h 1625685"/>
              <a:gd name="connsiteX451" fmla="*/ 411262 w 1156206"/>
              <a:gd name="connsiteY451" fmla="*/ 329637 h 1625685"/>
              <a:gd name="connsiteX452" fmla="*/ 378991 w 1156206"/>
              <a:gd name="connsiteY452" fmla="*/ 320750 h 1625685"/>
              <a:gd name="connsiteX453" fmla="*/ 378610 w 1156206"/>
              <a:gd name="connsiteY453" fmla="*/ 322331 h 1625685"/>
              <a:gd name="connsiteX454" fmla="*/ 375867 w 1156206"/>
              <a:gd name="connsiteY454" fmla="*/ 342086 h 1625685"/>
              <a:gd name="connsiteX455" fmla="*/ 357884 w 1156206"/>
              <a:gd name="connsiteY455" fmla="*/ 344353 h 1625685"/>
              <a:gd name="connsiteX456" fmla="*/ 352073 w 1156206"/>
              <a:gd name="connsiteY456" fmla="*/ 328218 h 1625685"/>
              <a:gd name="connsiteX457" fmla="*/ 350216 w 1156206"/>
              <a:gd name="connsiteY457" fmla="*/ 323103 h 1625685"/>
              <a:gd name="connsiteX458" fmla="*/ 341634 w 1156206"/>
              <a:gd name="connsiteY458" fmla="*/ 327008 h 1625685"/>
              <a:gd name="connsiteX459" fmla="*/ 329833 w 1156206"/>
              <a:gd name="connsiteY459" fmla="*/ 301509 h 1625685"/>
              <a:gd name="connsiteX460" fmla="*/ 359520 w 1156206"/>
              <a:gd name="connsiteY460" fmla="*/ 295985 h 1625685"/>
              <a:gd name="connsiteX461" fmla="*/ 333281 w 1156206"/>
              <a:gd name="connsiteY461" fmla="*/ 229802 h 1625685"/>
              <a:gd name="connsiteX462" fmla="*/ 316021 w 1156206"/>
              <a:gd name="connsiteY462" fmla="*/ 268579 h 1625685"/>
              <a:gd name="connsiteX463" fmla="*/ 315602 w 1156206"/>
              <a:gd name="connsiteY463" fmla="*/ 311670 h 1625685"/>
              <a:gd name="connsiteX464" fmla="*/ 272073 w 1156206"/>
              <a:gd name="connsiteY464" fmla="*/ 402348 h 1625685"/>
              <a:gd name="connsiteX465" fmla="*/ 266939 w 1156206"/>
              <a:gd name="connsiteY465" fmla="*/ 426913 h 1625685"/>
              <a:gd name="connsiteX466" fmla="*/ 272768 w 1156206"/>
              <a:gd name="connsiteY466" fmla="*/ 430951 h 1625685"/>
              <a:gd name="connsiteX467" fmla="*/ 301124 w 1156206"/>
              <a:gd name="connsiteY467" fmla="*/ 426351 h 1625685"/>
              <a:gd name="connsiteX468" fmla="*/ 307325 w 1156206"/>
              <a:gd name="connsiteY468" fmla="*/ 460364 h 1625685"/>
              <a:gd name="connsiteX469" fmla="*/ 367294 w 1156206"/>
              <a:gd name="connsiteY469" fmla="*/ 460069 h 1625685"/>
              <a:gd name="connsiteX470" fmla="*/ 370476 w 1156206"/>
              <a:gd name="connsiteY470" fmla="*/ 476071 h 1625685"/>
              <a:gd name="connsiteX471" fmla="*/ 317507 w 1156206"/>
              <a:gd name="connsiteY471" fmla="*/ 488349 h 1625685"/>
              <a:gd name="connsiteX472" fmla="*/ 326785 w 1156206"/>
              <a:gd name="connsiteY472" fmla="*/ 499579 h 1625685"/>
              <a:gd name="connsiteX473" fmla="*/ 325508 w 1156206"/>
              <a:gd name="connsiteY473" fmla="*/ 517505 h 1625685"/>
              <a:gd name="connsiteX474" fmla="*/ 352835 w 1156206"/>
              <a:gd name="connsiteY474" fmla="*/ 545137 h 1625685"/>
              <a:gd name="connsiteX475" fmla="*/ 483442 w 1156206"/>
              <a:gd name="connsiteY475" fmla="*/ 465975 h 1625685"/>
              <a:gd name="connsiteX476" fmla="*/ 497920 w 1156206"/>
              <a:gd name="connsiteY476" fmla="*/ 474833 h 1625685"/>
              <a:gd name="connsiteX477" fmla="*/ 416281 w 1156206"/>
              <a:gd name="connsiteY477" fmla="*/ 552843 h 1625685"/>
              <a:gd name="connsiteX478" fmla="*/ 417329 w 1156206"/>
              <a:gd name="connsiteY478" fmla="*/ 627805 h 1625685"/>
              <a:gd name="connsiteX479" fmla="*/ 633842 w 1156206"/>
              <a:gd name="connsiteY479" fmla="*/ 546175 h 1625685"/>
              <a:gd name="connsiteX480" fmla="*/ 592361 w 1156206"/>
              <a:gd name="connsiteY480" fmla="*/ 461431 h 1625685"/>
              <a:gd name="connsiteX481" fmla="*/ 537535 w 1156206"/>
              <a:gd name="connsiteY481" fmla="*/ 414940 h 1625685"/>
              <a:gd name="connsiteX482" fmla="*/ 502264 w 1156206"/>
              <a:gd name="connsiteY482" fmla="*/ 429265 h 1625685"/>
              <a:gd name="connsiteX483" fmla="*/ 480004 w 1156206"/>
              <a:gd name="connsiteY483" fmla="*/ 414635 h 1625685"/>
              <a:gd name="connsiteX484" fmla="*/ 487624 w 1156206"/>
              <a:gd name="connsiteY484" fmla="*/ 402062 h 1625685"/>
              <a:gd name="connsiteX485" fmla="*/ 503435 w 1156206"/>
              <a:gd name="connsiteY485" fmla="*/ 407110 h 1625685"/>
              <a:gd name="connsiteX486" fmla="*/ 527010 w 1156206"/>
              <a:gd name="connsiteY486" fmla="*/ 390442 h 1625685"/>
              <a:gd name="connsiteX487" fmla="*/ 528200 w 1156206"/>
              <a:gd name="connsiteY487" fmla="*/ 324338 h 1625685"/>
              <a:gd name="connsiteX488" fmla="*/ 487433 w 1156206"/>
              <a:gd name="connsiteY488" fmla="*/ 343102 h 1625685"/>
              <a:gd name="connsiteX489" fmla="*/ 460763 w 1156206"/>
              <a:gd name="connsiteY489" fmla="*/ 335768 h 1625685"/>
              <a:gd name="connsiteX490" fmla="*/ 424044 w 1156206"/>
              <a:gd name="connsiteY490" fmla="*/ 247728 h 1625685"/>
              <a:gd name="connsiteX491" fmla="*/ 333281 w 1156206"/>
              <a:gd name="connsiteY491" fmla="*/ 229802 h 1625685"/>
              <a:gd name="connsiteX492" fmla="*/ 434203 w 1156206"/>
              <a:gd name="connsiteY492" fmla="*/ 166755 h 1625685"/>
              <a:gd name="connsiteX493" fmla="*/ 372952 w 1156206"/>
              <a:gd name="connsiteY493" fmla="*/ 171081 h 1625685"/>
              <a:gd name="connsiteX494" fmla="*/ 346054 w 1156206"/>
              <a:gd name="connsiteY494" fmla="*/ 205152 h 1625685"/>
              <a:gd name="connsiteX495" fmla="*/ 433712 w 1156206"/>
              <a:gd name="connsiteY495" fmla="*/ 223087 h 1625685"/>
              <a:gd name="connsiteX496" fmla="*/ 481842 w 1156206"/>
              <a:gd name="connsiteY496" fmla="*/ 316709 h 1625685"/>
              <a:gd name="connsiteX497" fmla="*/ 483271 w 1156206"/>
              <a:gd name="connsiteY497" fmla="*/ 317128 h 1625685"/>
              <a:gd name="connsiteX498" fmla="*/ 539802 w 1156206"/>
              <a:gd name="connsiteY498" fmla="*/ 301964 h 1625685"/>
              <a:gd name="connsiteX499" fmla="*/ 565805 w 1156206"/>
              <a:gd name="connsiteY499" fmla="*/ 331158 h 1625685"/>
              <a:gd name="connsiteX500" fmla="*/ 553699 w 1156206"/>
              <a:gd name="connsiteY500" fmla="*/ 393070 h 1625685"/>
              <a:gd name="connsiteX501" fmla="*/ 608829 w 1156206"/>
              <a:gd name="connsiteY501" fmla="*/ 441591 h 1625685"/>
              <a:gd name="connsiteX502" fmla="*/ 665646 w 1156206"/>
              <a:gd name="connsiteY502" fmla="*/ 263416 h 1625685"/>
              <a:gd name="connsiteX503" fmla="*/ 434203 w 1156206"/>
              <a:gd name="connsiteY503" fmla="*/ 166755 h 1625685"/>
              <a:gd name="connsiteX504" fmla="*/ 515050 w 1156206"/>
              <a:gd name="connsiteY504" fmla="*/ 25991 h 1625685"/>
              <a:gd name="connsiteX505" fmla="*/ 428978 w 1156206"/>
              <a:gd name="connsiteY505" fmla="*/ 29101 h 1625685"/>
              <a:gd name="connsiteX506" fmla="*/ 439056 w 1156206"/>
              <a:gd name="connsiteY506" fmla="*/ 93976 h 1625685"/>
              <a:gd name="connsiteX507" fmla="*/ 420196 w 1156206"/>
              <a:gd name="connsiteY507" fmla="*/ 97681 h 1625685"/>
              <a:gd name="connsiteX508" fmla="*/ 400546 w 1156206"/>
              <a:gd name="connsiteY508" fmla="*/ 31635 h 1625685"/>
              <a:gd name="connsiteX509" fmla="*/ 287342 w 1156206"/>
              <a:gd name="connsiteY509" fmla="*/ 49637 h 1625685"/>
              <a:gd name="connsiteX510" fmla="*/ 169784 w 1156206"/>
              <a:gd name="connsiteY510" fmla="*/ 122560 h 1625685"/>
              <a:gd name="connsiteX511" fmla="*/ 240050 w 1156206"/>
              <a:gd name="connsiteY511" fmla="*/ 169966 h 1625685"/>
              <a:gd name="connsiteX512" fmla="*/ 231115 w 1156206"/>
              <a:gd name="connsiteY512" fmla="*/ 187064 h 1625685"/>
              <a:gd name="connsiteX513" fmla="*/ 147257 w 1156206"/>
              <a:gd name="connsiteY513" fmla="*/ 138801 h 1625685"/>
              <a:gd name="connsiteX514" fmla="*/ 67028 w 1156206"/>
              <a:gd name="connsiteY514" fmla="*/ 260501 h 1625685"/>
              <a:gd name="connsiteX515" fmla="*/ 93698 w 1156206"/>
              <a:gd name="connsiteY515" fmla="*/ 334244 h 1625685"/>
              <a:gd name="connsiteX516" fmla="*/ 211361 w 1156206"/>
              <a:gd name="connsiteY516" fmla="*/ 296811 h 1625685"/>
              <a:gd name="connsiteX517" fmla="*/ 222562 w 1156206"/>
              <a:gd name="connsiteY517" fmla="*/ 311155 h 1625685"/>
              <a:gd name="connsiteX518" fmla="*/ 137780 w 1156206"/>
              <a:gd name="connsiteY518" fmla="*/ 360752 h 1625685"/>
              <a:gd name="connsiteX519" fmla="*/ 250108 w 1156206"/>
              <a:gd name="connsiteY519" fmla="*/ 383888 h 1625685"/>
              <a:gd name="connsiteX520" fmla="*/ 288456 w 1156206"/>
              <a:gd name="connsiteY520" fmla="*/ 308917 h 1625685"/>
              <a:gd name="connsiteX521" fmla="*/ 291142 w 1156206"/>
              <a:gd name="connsiteY521" fmla="*/ 257873 h 1625685"/>
              <a:gd name="connsiteX522" fmla="*/ 335386 w 1156206"/>
              <a:gd name="connsiteY522" fmla="*/ 176643 h 1625685"/>
              <a:gd name="connsiteX523" fmla="*/ 335081 w 1156206"/>
              <a:gd name="connsiteY523" fmla="*/ 176081 h 1625685"/>
              <a:gd name="connsiteX524" fmla="*/ 293885 w 1156206"/>
              <a:gd name="connsiteY524" fmla="*/ 185463 h 1625685"/>
              <a:gd name="connsiteX525" fmla="*/ 288170 w 1156206"/>
              <a:gd name="connsiteY525" fmla="*/ 170033 h 1625685"/>
              <a:gd name="connsiteX526" fmla="*/ 536582 w 1156206"/>
              <a:gd name="connsiteY526" fmla="*/ 157651 h 1625685"/>
              <a:gd name="connsiteX527" fmla="*/ 685839 w 1156206"/>
              <a:gd name="connsiteY527" fmla="*/ 250614 h 1625685"/>
              <a:gd name="connsiteX528" fmla="*/ 683467 w 1156206"/>
              <a:gd name="connsiteY528" fmla="*/ 389822 h 1625685"/>
              <a:gd name="connsiteX529" fmla="*/ 797805 w 1156206"/>
              <a:gd name="connsiteY529" fmla="*/ 331558 h 1625685"/>
              <a:gd name="connsiteX530" fmla="*/ 797758 w 1156206"/>
              <a:gd name="connsiteY530" fmla="*/ 331577 h 1625685"/>
              <a:gd name="connsiteX531" fmla="*/ 797472 w 1156206"/>
              <a:gd name="connsiteY531" fmla="*/ 331672 h 1625685"/>
              <a:gd name="connsiteX532" fmla="*/ 797472 w 1156206"/>
              <a:gd name="connsiteY532" fmla="*/ 331577 h 1625685"/>
              <a:gd name="connsiteX533" fmla="*/ 796329 w 1156206"/>
              <a:gd name="connsiteY533" fmla="*/ 330720 h 1625685"/>
              <a:gd name="connsiteX534" fmla="*/ 735750 w 1156206"/>
              <a:gd name="connsiteY534" fmla="*/ 337101 h 1625685"/>
              <a:gd name="connsiteX535" fmla="*/ 739179 w 1156206"/>
              <a:gd name="connsiteY535" fmla="*/ 319671 h 1625685"/>
              <a:gd name="connsiteX536" fmla="*/ 805273 w 1156206"/>
              <a:gd name="connsiteY536" fmla="*/ 297706 h 1625685"/>
              <a:gd name="connsiteX537" fmla="*/ 823199 w 1156206"/>
              <a:gd name="connsiteY537" fmla="*/ 241004 h 1625685"/>
              <a:gd name="connsiteX538" fmla="*/ 736598 w 1156206"/>
              <a:gd name="connsiteY538" fmla="*/ 120132 h 1625685"/>
              <a:gd name="connsiteX539" fmla="*/ 678257 w 1156206"/>
              <a:gd name="connsiteY539" fmla="*/ 165070 h 1625685"/>
              <a:gd name="connsiteX540" fmla="*/ 664303 w 1156206"/>
              <a:gd name="connsiteY540" fmla="*/ 153831 h 1625685"/>
              <a:gd name="connsiteX541" fmla="*/ 713138 w 1156206"/>
              <a:gd name="connsiteY541" fmla="*/ 103253 h 1625685"/>
              <a:gd name="connsiteX542" fmla="*/ 588998 w 1156206"/>
              <a:gd name="connsiteY542" fmla="*/ 37512 h 1625685"/>
              <a:gd name="connsiteX543" fmla="*/ 515050 w 1156206"/>
              <a:gd name="connsiteY543" fmla="*/ 25991 h 1625685"/>
              <a:gd name="connsiteX544" fmla="*/ 504384 w 1156206"/>
              <a:gd name="connsiteY544" fmla="*/ 146 h 1625685"/>
              <a:gd name="connsiteX545" fmla="*/ 738931 w 1156206"/>
              <a:gd name="connsiteY545" fmla="*/ 90852 h 1625685"/>
              <a:gd name="connsiteX546" fmla="*/ 850545 w 1156206"/>
              <a:gd name="connsiteY546" fmla="*/ 236527 h 1625685"/>
              <a:gd name="connsiteX547" fmla="*/ 828019 w 1156206"/>
              <a:gd name="connsiteY547" fmla="*/ 312498 h 1625685"/>
              <a:gd name="connsiteX548" fmla="*/ 671866 w 1156206"/>
              <a:gd name="connsiteY548" fmla="*/ 411511 h 1625685"/>
              <a:gd name="connsiteX549" fmla="*/ 617640 w 1156206"/>
              <a:gd name="connsiteY549" fmla="*/ 464832 h 1625685"/>
              <a:gd name="connsiteX550" fmla="*/ 636738 w 1156206"/>
              <a:gd name="connsiteY550" fmla="*/ 518410 h 1625685"/>
              <a:gd name="connsiteX551" fmla="*/ 680438 w 1156206"/>
              <a:gd name="connsiteY551" fmla="*/ 546480 h 1625685"/>
              <a:gd name="connsiteX552" fmla="*/ 911391 w 1156206"/>
              <a:gd name="connsiteY552" fmla="*/ 729027 h 1625685"/>
              <a:gd name="connsiteX553" fmla="*/ 899961 w 1156206"/>
              <a:gd name="connsiteY553" fmla="*/ 751344 h 1625685"/>
              <a:gd name="connsiteX554" fmla="*/ 899951 w 1156206"/>
              <a:gd name="connsiteY554" fmla="*/ 751363 h 1625685"/>
              <a:gd name="connsiteX555" fmla="*/ 943347 w 1156206"/>
              <a:gd name="connsiteY555" fmla="*/ 791482 h 1625685"/>
              <a:gd name="connsiteX556" fmla="*/ 497587 w 1156206"/>
              <a:gd name="connsiteY556" fmla="*/ 1068231 h 1625685"/>
              <a:gd name="connsiteX557" fmla="*/ 501730 w 1156206"/>
              <a:gd name="connsiteY557" fmla="*/ 1036694 h 1625685"/>
              <a:gd name="connsiteX558" fmla="*/ 360389 w 1156206"/>
              <a:gd name="connsiteY558" fmla="*/ 1024978 h 1625685"/>
              <a:gd name="connsiteX559" fmla="*/ 354750 w 1156206"/>
              <a:gd name="connsiteY559" fmla="*/ 1051191 h 1625685"/>
              <a:gd name="connsiteX560" fmla="*/ 328747 w 1156206"/>
              <a:gd name="connsiteY560" fmla="*/ 1046047 h 1625685"/>
              <a:gd name="connsiteX561" fmla="*/ 353131 w 1156206"/>
              <a:gd name="connsiteY561" fmla="*/ 945559 h 1625685"/>
              <a:gd name="connsiteX562" fmla="*/ 353150 w 1156206"/>
              <a:gd name="connsiteY562" fmla="*/ 945511 h 1625685"/>
              <a:gd name="connsiteX563" fmla="*/ 307211 w 1156206"/>
              <a:gd name="connsiteY563" fmla="*/ 960856 h 1625685"/>
              <a:gd name="connsiteX564" fmla="*/ 307058 w 1156206"/>
              <a:gd name="connsiteY564" fmla="*/ 1003661 h 1625685"/>
              <a:gd name="connsiteX565" fmla="*/ 261967 w 1156206"/>
              <a:gd name="connsiteY565" fmla="*/ 1023825 h 1625685"/>
              <a:gd name="connsiteX566" fmla="*/ 239707 w 1156206"/>
              <a:gd name="connsiteY566" fmla="*/ 979810 h 1625685"/>
              <a:gd name="connsiteX567" fmla="*/ 266472 w 1156206"/>
              <a:gd name="connsiteY567" fmla="*/ 946768 h 1625685"/>
              <a:gd name="connsiteX568" fmla="*/ 241050 w 1156206"/>
              <a:gd name="connsiteY568" fmla="*/ 910221 h 1625685"/>
              <a:gd name="connsiteX569" fmla="*/ 201083 w 1156206"/>
              <a:gd name="connsiteY569" fmla="*/ 992631 h 1625685"/>
              <a:gd name="connsiteX570" fmla="*/ 178861 w 1156206"/>
              <a:gd name="connsiteY570" fmla="*/ 980144 h 1625685"/>
              <a:gd name="connsiteX571" fmla="*/ 190567 w 1156206"/>
              <a:gd name="connsiteY571" fmla="*/ 956636 h 1625685"/>
              <a:gd name="connsiteX572" fmla="*/ 98146 w 1156206"/>
              <a:gd name="connsiteY572" fmla="*/ 889856 h 1625685"/>
              <a:gd name="connsiteX573" fmla="*/ 80058 w 1156206"/>
              <a:gd name="connsiteY573" fmla="*/ 911583 h 1625685"/>
              <a:gd name="connsiteX574" fmla="*/ 1020 w 1156206"/>
              <a:gd name="connsiteY574" fmla="*/ 815799 h 1625685"/>
              <a:gd name="connsiteX575" fmla="*/ 41530 w 1156206"/>
              <a:gd name="connsiteY575" fmla="*/ 786005 h 1625685"/>
              <a:gd name="connsiteX576" fmla="*/ 28423 w 1156206"/>
              <a:gd name="connsiteY576" fmla="*/ 767517 h 1625685"/>
              <a:gd name="connsiteX577" fmla="*/ 305039 w 1156206"/>
              <a:gd name="connsiteY577" fmla="*/ 608564 h 1625685"/>
              <a:gd name="connsiteX578" fmla="*/ 392755 w 1156206"/>
              <a:gd name="connsiteY578" fmla="*/ 586628 h 1625685"/>
              <a:gd name="connsiteX579" fmla="*/ 393145 w 1156206"/>
              <a:gd name="connsiteY579" fmla="*/ 561701 h 1625685"/>
              <a:gd name="connsiteX580" fmla="*/ 393145 w 1156206"/>
              <a:gd name="connsiteY580" fmla="*/ 561663 h 1625685"/>
              <a:gd name="connsiteX581" fmla="*/ 313554 w 1156206"/>
              <a:gd name="connsiteY581" fmla="*/ 556338 h 1625685"/>
              <a:gd name="connsiteX582" fmla="*/ 303248 w 1156206"/>
              <a:gd name="connsiteY582" fmla="*/ 508380 h 1625685"/>
              <a:gd name="connsiteX583" fmla="*/ 285094 w 1156206"/>
              <a:gd name="connsiteY583" fmla="*/ 454926 h 1625685"/>
              <a:gd name="connsiteX584" fmla="*/ 269406 w 1156206"/>
              <a:gd name="connsiteY584" fmla="*/ 456945 h 1625685"/>
              <a:gd name="connsiteX585" fmla="*/ 243241 w 1156206"/>
              <a:gd name="connsiteY585" fmla="*/ 439743 h 1625685"/>
              <a:gd name="connsiteX586" fmla="*/ 239945 w 1156206"/>
              <a:gd name="connsiteY586" fmla="*/ 410530 h 1625685"/>
              <a:gd name="connsiteX587" fmla="*/ 204188 w 1156206"/>
              <a:gd name="connsiteY587" fmla="*/ 414473 h 1625685"/>
              <a:gd name="connsiteX588" fmla="*/ 107481 w 1156206"/>
              <a:gd name="connsiteY588" fmla="*/ 364276 h 1625685"/>
              <a:gd name="connsiteX589" fmla="*/ 40130 w 1156206"/>
              <a:gd name="connsiteY589" fmla="*/ 254901 h 1625685"/>
              <a:gd name="connsiteX590" fmla="*/ 142895 w 1156206"/>
              <a:gd name="connsiteY590" fmla="*/ 113483 h 1625685"/>
              <a:gd name="connsiteX591" fmla="*/ 276016 w 1156206"/>
              <a:gd name="connsiteY591" fmla="*/ 26415 h 1625685"/>
              <a:gd name="connsiteX592" fmla="*/ 413062 w 1156206"/>
              <a:gd name="connsiteY592" fmla="*/ 7479 h 1625685"/>
              <a:gd name="connsiteX593" fmla="*/ 504384 w 1156206"/>
              <a:gd name="connsiteY593" fmla="*/ 146 h 1625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Lst>
            <a:rect l="l" t="t" r="r" b="b"/>
            <a:pathLst>
              <a:path w="1156206" h="1625685">
                <a:moveTo>
                  <a:pt x="260996" y="1521843"/>
                </a:moveTo>
                <a:lnTo>
                  <a:pt x="248775" y="1522272"/>
                </a:lnTo>
                <a:cubicBezTo>
                  <a:pt x="238659" y="1522548"/>
                  <a:pt x="231630" y="1524377"/>
                  <a:pt x="227706" y="1527739"/>
                </a:cubicBezTo>
                <a:cubicBezTo>
                  <a:pt x="223781" y="1531121"/>
                  <a:pt x="221810" y="1535540"/>
                  <a:pt x="221810" y="1541008"/>
                </a:cubicBezTo>
                <a:cubicBezTo>
                  <a:pt x="221810" y="1545789"/>
                  <a:pt x="223219" y="1549199"/>
                  <a:pt x="226029" y="1551228"/>
                </a:cubicBezTo>
                <a:cubicBezTo>
                  <a:pt x="228839" y="1553266"/>
                  <a:pt x="232487" y="1554276"/>
                  <a:pt x="236983" y="1554276"/>
                </a:cubicBezTo>
                <a:cubicBezTo>
                  <a:pt x="243717" y="1554276"/>
                  <a:pt x="249413" y="1552285"/>
                  <a:pt x="254033" y="1548275"/>
                </a:cubicBezTo>
                <a:cubicBezTo>
                  <a:pt x="258681" y="1544284"/>
                  <a:pt x="260996" y="1538626"/>
                  <a:pt x="260996" y="1531321"/>
                </a:cubicBezTo>
                <a:close/>
                <a:moveTo>
                  <a:pt x="832448" y="1483515"/>
                </a:moveTo>
                <a:cubicBezTo>
                  <a:pt x="817703" y="1483515"/>
                  <a:pt x="810331" y="1495107"/>
                  <a:pt x="810331" y="1518262"/>
                </a:cubicBezTo>
                <a:cubicBezTo>
                  <a:pt x="810331" y="1541160"/>
                  <a:pt x="817846" y="1552599"/>
                  <a:pt x="832876" y="1552599"/>
                </a:cubicBezTo>
                <a:cubicBezTo>
                  <a:pt x="840868" y="1552599"/>
                  <a:pt x="846792" y="1550313"/>
                  <a:pt x="850669" y="1545760"/>
                </a:cubicBezTo>
                <a:cubicBezTo>
                  <a:pt x="854527" y="1541198"/>
                  <a:pt x="856460" y="1533226"/>
                  <a:pt x="856460" y="1521843"/>
                </a:cubicBezTo>
                <a:lnTo>
                  <a:pt x="856460" y="1518052"/>
                </a:lnTo>
                <a:cubicBezTo>
                  <a:pt x="856460" y="1505698"/>
                  <a:pt x="854565" y="1496850"/>
                  <a:pt x="850774" y="1491516"/>
                </a:cubicBezTo>
                <a:cubicBezTo>
                  <a:pt x="846983" y="1486172"/>
                  <a:pt x="840868" y="1483515"/>
                  <a:pt x="832448" y="1483515"/>
                </a:cubicBezTo>
                <a:close/>
                <a:moveTo>
                  <a:pt x="473948" y="1483086"/>
                </a:moveTo>
                <a:cubicBezTo>
                  <a:pt x="465804" y="1483086"/>
                  <a:pt x="460079" y="1485620"/>
                  <a:pt x="456793" y="1490678"/>
                </a:cubicBezTo>
                <a:cubicBezTo>
                  <a:pt x="453479" y="1495716"/>
                  <a:pt x="451697" y="1503450"/>
                  <a:pt x="451402" y="1513842"/>
                </a:cubicBezTo>
                <a:lnTo>
                  <a:pt x="451402" y="1517214"/>
                </a:lnTo>
                <a:cubicBezTo>
                  <a:pt x="451402" y="1528301"/>
                  <a:pt x="453069" y="1536845"/>
                  <a:pt x="456365" y="1542808"/>
                </a:cubicBezTo>
                <a:cubicBezTo>
                  <a:pt x="459670" y="1548770"/>
                  <a:pt x="465671" y="1551752"/>
                  <a:pt x="474376" y="1551752"/>
                </a:cubicBezTo>
                <a:cubicBezTo>
                  <a:pt x="480825" y="1551752"/>
                  <a:pt x="485968" y="1548770"/>
                  <a:pt x="489750" y="1542808"/>
                </a:cubicBezTo>
                <a:cubicBezTo>
                  <a:pt x="493541" y="1536845"/>
                  <a:pt x="495446" y="1528235"/>
                  <a:pt x="495446" y="1517014"/>
                </a:cubicBezTo>
                <a:cubicBezTo>
                  <a:pt x="495446" y="1505765"/>
                  <a:pt x="493503" y="1497316"/>
                  <a:pt x="489645" y="1491620"/>
                </a:cubicBezTo>
                <a:cubicBezTo>
                  <a:pt x="485778" y="1485934"/>
                  <a:pt x="480549" y="1483086"/>
                  <a:pt x="473948" y="1483086"/>
                </a:cubicBezTo>
                <a:close/>
                <a:moveTo>
                  <a:pt x="552733" y="1460134"/>
                </a:moveTo>
                <a:lnTo>
                  <a:pt x="584118" y="1460134"/>
                </a:lnTo>
                <a:lnTo>
                  <a:pt x="584118" y="1527333"/>
                </a:lnTo>
                <a:cubicBezTo>
                  <a:pt x="584118" y="1535467"/>
                  <a:pt x="585594" y="1541639"/>
                  <a:pt x="588537" y="1545859"/>
                </a:cubicBezTo>
                <a:cubicBezTo>
                  <a:pt x="591490" y="1550078"/>
                  <a:pt x="596186" y="1552183"/>
                  <a:pt x="602644" y="1552183"/>
                </a:cubicBezTo>
                <a:cubicBezTo>
                  <a:pt x="612198" y="1552183"/>
                  <a:pt x="618722" y="1548907"/>
                  <a:pt x="622237" y="1542382"/>
                </a:cubicBezTo>
                <a:cubicBezTo>
                  <a:pt x="625733" y="1535848"/>
                  <a:pt x="627504" y="1526475"/>
                  <a:pt x="627504" y="1514264"/>
                </a:cubicBezTo>
                <a:lnTo>
                  <a:pt x="627504" y="1460134"/>
                </a:lnTo>
                <a:lnTo>
                  <a:pt x="658889" y="1460134"/>
                </a:lnTo>
                <a:lnTo>
                  <a:pt x="658889" y="1575138"/>
                </a:lnTo>
                <a:lnTo>
                  <a:pt x="634877" y="1575138"/>
                </a:lnTo>
                <a:lnTo>
                  <a:pt x="630657" y="1560394"/>
                </a:lnTo>
                <a:lnTo>
                  <a:pt x="628981" y="1560394"/>
                </a:lnTo>
                <a:cubicBezTo>
                  <a:pt x="625323" y="1566290"/>
                  <a:pt x="620303" y="1570576"/>
                  <a:pt x="613912" y="1573234"/>
                </a:cubicBezTo>
                <a:cubicBezTo>
                  <a:pt x="607511" y="1575910"/>
                  <a:pt x="600749" y="1577243"/>
                  <a:pt x="593576" y="1577243"/>
                </a:cubicBezTo>
                <a:cubicBezTo>
                  <a:pt x="581241" y="1577243"/>
                  <a:pt x="571326" y="1573900"/>
                  <a:pt x="563887" y="1567233"/>
                </a:cubicBezTo>
                <a:cubicBezTo>
                  <a:pt x="556448" y="1560565"/>
                  <a:pt x="552733" y="1549850"/>
                  <a:pt x="552733" y="1535114"/>
                </a:cubicBezTo>
                <a:close/>
                <a:moveTo>
                  <a:pt x="822542" y="1458026"/>
                </a:moveTo>
                <a:cubicBezTo>
                  <a:pt x="836734" y="1458026"/>
                  <a:pt x="847821" y="1463645"/>
                  <a:pt x="855832" y="1474875"/>
                </a:cubicBezTo>
                <a:lnTo>
                  <a:pt x="856670" y="1474875"/>
                </a:lnTo>
                <a:lnTo>
                  <a:pt x="859204" y="1460131"/>
                </a:lnTo>
                <a:lnTo>
                  <a:pt x="885740" y="1460131"/>
                </a:lnTo>
                <a:lnTo>
                  <a:pt x="885740" y="1575345"/>
                </a:lnTo>
                <a:cubicBezTo>
                  <a:pt x="885740" y="1591785"/>
                  <a:pt x="880892" y="1604282"/>
                  <a:pt x="871205" y="1612845"/>
                </a:cubicBezTo>
                <a:cubicBezTo>
                  <a:pt x="861518" y="1621399"/>
                  <a:pt x="847193" y="1625685"/>
                  <a:pt x="828228" y="1625685"/>
                </a:cubicBezTo>
                <a:cubicBezTo>
                  <a:pt x="820084" y="1625685"/>
                  <a:pt x="812550" y="1625189"/>
                  <a:pt x="805587" y="1624218"/>
                </a:cubicBezTo>
                <a:cubicBezTo>
                  <a:pt x="798644" y="1623237"/>
                  <a:pt x="791852" y="1621475"/>
                  <a:pt x="785261" y="1618951"/>
                </a:cubicBezTo>
                <a:lnTo>
                  <a:pt x="785261" y="1593890"/>
                </a:lnTo>
                <a:cubicBezTo>
                  <a:pt x="799453" y="1599786"/>
                  <a:pt x="814398" y="1602739"/>
                  <a:pt x="830133" y="1602739"/>
                </a:cubicBezTo>
                <a:cubicBezTo>
                  <a:pt x="846278" y="1602739"/>
                  <a:pt x="854355" y="1594024"/>
                  <a:pt x="854355" y="1576612"/>
                </a:cubicBezTo>
                <a:lnTo>
                  <a:pt x="854355" y="1574297"/>
                </a:lnTo>
                <a:cubicBezTo>
                  <a:pt x="854355" y="1571916"/>
                  <a:pt x="854460" y="1569449"/>
                  <a:pt x="854660" y="1566925"/>
                </a:cubicBezTo>
                <a:cubicBezTo>
                  <a:pt x="854889" y="1564391"/>
                  <a:pt x="855060" y="1562143"/>
                  <a:pt x="855194" y="1560191"/>
                </a:cubicBezTo>
                <a:lnTo>
                  <a:pt x="854355" y="1560191"/>
                </a:lnTo>
                <a:cubicBezTo>
                  <a:pt x="850412" y="1566220"/>
                  <a:pt x="845716" y="1570573"/>
                  <a:pt x="840249" y="1573231"/>
                </a:cubicBezTo>
                <a:cubicBezTo>
                  <a:pt x="834762" y="1575907"/>
                  <a:pt x="828590" y="1577241"/>
                  <a:pt x="821704" y="1577241"/>
                </a:cubicBezTo>
                <a:cubicBezTo>
                  <a:pt x="808092" y="1577241"/>
                  <a:pt x="797443" y="1572021"/>
                  <a:pt x="789795" y="1561543"/>
                </a:cubicBezTo>
                <a:cubicBezTo>
                  <a:pt x="782137" y="1551085"/>
                  <a:pt x="778317" y="1536521"/>
                  <a:pt x="778317" y="1517852"/>
                </a:cubicBezTo>
                <a:cubicBezTo>
                  <a:pt x="778317" y="1499031"/>
                  <a:pt x="782242" y="1484353"/>
                  <a:pt x="790109" y="1473809"/>
                </a:cubicBezTo>
                <a:cubicBezTo>
                  <a:pt x="797977" y="1463284"/>
                  <a:pt x="808778" y="1458026"/>
                  <a:pt x="822542" y="1458026"/>
                </a:cubicBezTo>
                <a:close/>
                <a:moveTo>
                  <a:pt x="755979" y="1458025"/>
                </a:moveTo>
                <a:cubicBezTo>
                  <a:pt x="757522" y="1458025"/>
                  <a:pt x="759361" y="1458091"/>
                  <a:pt x="761466" y="1458234"/>
                </a:cubicBezTo>
                <a:cubicBezTo>
                  <a:pt x="763571" y="1458368"/>
                  <a:pt x="765257" y="1458587"/>
                  <a:pt x="766523" y="1458863"/>
                </a:cubicBezTo>
                <a:lnTo>
                  <a:pt x="764209" y="1488352"/>
                </a:lnTo>
                <a:cubicBezTo>
                  <a:pt x="763209" y="1488076"/>
                  <a:pt x="761771" y="1487838"/>
                  <a:pt x="759885" y="1487609"/>
                </a:cubicBezTo>
                <a:cubicBezTo>
                  <a:pt x="757989" y="1487409"/>
                  <a:pt x="756341" y="1487305"/>
                  <a:pt x="754932" y="1487305"/>
                </a:cubicBezTo>
                <a:cubicBezTo>
                  <a:pt x="749588" y="1487305"/>
                  <a:pt x="744464" y="1488248"/>
                  <a:pt x="739558" y="1490153"/>
                </a:cubicBezTo>
                <a:cubicBezTo>
                  <a:pt x="734634" y="1492039"/>
                  <a:pt x="730681" y="1495106"/>
                  <a:pt x="727661" y="1499306"/>
                </a:cubicBezTo>
                <a:cubicBezTo>
                  <a:pt x="724623" y="1503516"/>
                  <a:pt x="723118" y="1509279"/>
                  <a:pt x="723118" y="1516584"/>
                </a:cubicBezTo>
                <a:lnTo>
                  <a:pt x="723118" y="1575135"/>
                </a:lnTo>
                <a:lnTo>
                  <a:pt x="691733" y="1575135"/>
                </a:lnTo>
                <a:lnTo>
                  <a:pt x="691733" y="1460130"/>
                </a:lnTo>
                <a:lnTo>
                  <a:pt x="715546" y="1460130"/>
                </a:lnTo>
                <a:lnTo>
                  <a:pt x="720175" y="1479504"/>
                </a:lnTo>
                <a:lnTo>
                  <a:pt x="721642" y="1479504"/>
                </a:lnTo>
                <a:cubicBezTo>
                  <a:pt x="725023" y="1473608"/>
                  <a:pt x="729652" y="1468550"/>
                  <a:pt x="735548" y="1464349"/>
                </a:cubicBezTo>
                <a:cubicBezTo>
                  <a:pt x="741444" y="1460130"/>
                  <a:pt x="748264" y="1458025"/>
                  <a:pt x="755979" y="1458025"/>
                </a:cubicBezTo>
                <a:close/>
                <a:moveTo>
                  <a:pt x="388633" y="1458025"/>
                </a:moveTo>
                <a:cubicBezTo>
                  <a:pt x="390176" y="1458025"/>
                  <a:pt x="392015" y="1458091"/>
                  <a:pt x="394120" y="1458234"/>
                </a:cubicBezTo>
                <a:cubicBezTo>
                  <a:pt x="396225" y="1458368"/>
                  <a:pt x="397911" y="1458587"/>
                  <a:pt x="399178" y="1458863"/>
                </a:cubicBezTo>
                <a:lnTo>
                  <a:pt x="396863" y="1488352"/>
                </a:lnTo>
                <a:cubicBezTo>
                  <a:pt x="395863" y="1488076"/>
                  <a:pt x="394425" y="1487838"/>
                  <a:pt x="392539" y="1487609"/>
                </a:cubicBezTo>
                <a:cubicBezTo>
                  <a:pt x="390643" y="1487409"/>
                  <a:pt x="388995" y="1487305"/>
                  <a:pt x="387586" y="1487305"/>
                </a:cubicBezTo>
                <a:cubicBezTo>
                  <a:pt x="382242" y="1487305"/>
                  <a:pt x="377118" y="1488248"/>
                  <a:pt x="372212" y="1490153"/>
                </a:cubicBezTo>
                <a:cubicBezTo>
                  <a:pt x="367288" y="1492039"/>
                  <a:pt x="363335" y="1495106"/>
                  <a:pt x="360316" y="1499306"/>
                </a:cubicBezTo>
                <a:cubicBezTo>
                  <a:pt x="357277" y="1503516"/>
                  <a:pt x="355772" y="1509279"/>
                  <a:pt x="355772" y="1516584"/>
                </a:cubicBezTo>
                <a:lnTo>
                  <a:pt x="355772" y="1575135"/>
                </a:lnTo>
                <a:lnTo>
                  <a:pt x="324387" y="1575135"/>
                </a:lnTo>
                <a:lnTo>
                  <a:pt x="324387" y="1460130"/>
                </a:lnTo>
                <a:lnTo>
                  <a:pt x="348200" y="1460130"/>
                </a:lnTo>
                <a:lnTo>
                  <a:pt x="352829" y="1479504"/>
                </a:lnTo>
                <a:lnTo>
                  <a:pt x="354296" y="1479504"/>
                </a:lnTo>
                <a:cubicBezTo>
                  <a:pt x="357677" y="1473608"/>
                  <a:pt x="362306" y="1468550"/>
                  <a:pt x="368202" y="1464349"/>
                </a:cubicBezTo>
                <a:cubicBezTo>
                  <a:pt x="374098" y="1460130"/>
                  <a:pt x="380918" y="1458025"/>
                  <a:pt x="388633" y="1458025"/>
                </a:cubicBezTo>
                <a:close/>
                <a:moveTo>
                  <a:pt x="244355" y="1457816"/>
                </a:moveTo>
                <a:cubicBezTo>
                  <a:pt x="259795" y="1457816"/>
                  <a:pt x="271625" y="1461140"/>
                  <a:pt x="279855" y="1467817"/>
                </a:cubicBezTo>
                <a:cubicBezTo>
                  <a:pt x="288066" y="1474485"/>
                  <a:pt x="292161" y="1484696"/>
                  <a:pt x="292161" y="1498459"/>
                </a:cubicBezTo>
                <a:lnTo>
                  <a:pt x="292161" y="1575136"/>
                </a:lnTo>
                <a:lnTo>
                  <a:pt x="270254" y="1575136"/>
                </a:lnTo>
                <a:lnTo>
                  <a:pt x="264148" y="1559553"/>
                </a:lnTo>
                <a:lnTo>
                  <a:pt x="263310" y="1559553"/>
                </a:lnTo>
                <a:cubicBezTo>
                  <a:pt x="258395" y="1565725"/>
                  <a:pt x="253195" y="1570221"/>
                  <a:pt x="247727" y="1573031"/>
                </a:cubicBezTo>
                <a:cubicBezTo>
                  <a:pt x="242241" y="1575840"/>
                  <a:pt x="234735" y="1577241"/>
                  <a:pt x="225191" y="1577241"/>
                </a:cubicBezTo>
                <a:cubicBezTo>
                  <a:pt x="214933" y="1577241"/>
                  <a:pt x="206436" y="1574259"/>
                  <a:pt x="199702" y="1568297"/>
                </a:cubicBezTo>
                <a:cubicBezTo>
                  <a:pt x="192958" y="1562334"/>
                  <a:pt x="189587" y="1553161"/>
                  <a:pt x="189587" y="1540798"/>
                </a:cubicBezTo>
                <a:cubicBezTo>
                  <a:pt x="189587" y="1528577"/>
                  <a:pt x="193873" y="1519567"/>
                  <a:pt x="202445" y="1513737"/>
                </a:cubicBezTo>
                <a:cubicBezTo>
                  <a:pt x="210999" y="1507908"/>
                  <a:pt x="223848" y="1504717"/>
                  <a:pt x="240974" y="1504155"/>
                </a:cubicBezTo>
                <a:lnTo>
                  <a:pt x="260996" y="1503517"/>
                </a:lnTo>
                <a:lnTo>
                  <a:pt x="260996" y="1498459"/>
                </a:lnTo>
                <a:cubicBezTo>
                  <a:pt x="260996" y="1492430"/>
                  <a:pt x="259424" y="1488001"/>
                  <a:pt x="256252" y="1485191"/>
                </a:cubicBezTo>
                <a:cubicBezTo>
                  <a:pt x="253099" y="1482381"/>
                  <a:pt x="248708" y="1480981"/>
                  <a:pt x="243089" y="1480981"/>
                </a:cubicBezTo>
                <a:cubicBezTo>
                  <a:pt x="237478" y="1480981"/>
                  <a:pt x="231992" y="1481781"/>
                  <a:pt x="226658" y="1483410"/>
                </a:cubicBezTo>
                <a:cubicBezTo>
                  <a:pt x="221314" y="1485020"/>
                  <a:pt x="215980" y="1487029"/>
                  <a:pt x="210656" y="1489411"/>
                </a:cubicBezTo>
                <a:lnTo>
                  <a:pt x="200331" y="1468141"/>
                </a:lnTo>
                <a:cubicBezTo>
                  <a:pt x="206503" y="1464903"/>
                  <a:pt x="213361" y="1462379"/>
                  <a:pt x="220867" y="1460540"/>
                </a:cubicBezTo>
                <a:cubicBezTo>
                  <a:pt x="228372" y="1458731"/>
                  <a:pt x="236211" y="1457816"/>
                  <a:pt x="244355" y="1457816"/>
                </a:cubicBezTo>
                <a:close/>
                <a:moveTo>
                  <a:pt x="1065" y="1424737"/>
                </a:moveTo>
                <a:lnTo>
                  <a:pt x="44442" y="1424737"/>
                </a:lnTo>
                <a:lnTo>
                  <a:pt x="80046" y="1539761"/>
                </a:lnTo>
                <a:lnTo>
                  <a:pt x="80684" y="1539761"/>
                </a:lnTo>
                <a:lnTo>
                  <a:pt x="118375" y="1424737"/>
                </a:lnTo>
                <a:lnTo>
                  <a:pt x="161780" y="1424737"/>
                </a:lnTo>
                <a:lnTo>
                  <a:pt x="161780" y="1575137"/>
                </a:lnTo>
                <a:lnTo>
                  <a:pt x="132072" y="1575137"/>
                </a:lnTo>
                <a:lnTo>
                  <a:pt x="132072" y="1503947"/>
                </a:lnTo>
                <a:cubicBezTo>
                  <a:pt x="132072" y="1499165"/>
                  <a:pt x="132177" y="1493698"/>
                  <a:pt x="132386" y="1487507"/>
                </a:cubicBezTo>
                <a:cubicBezTo>
                  <a:pt x="132605" y="1481334"/>
                  <a:pt x="132815" y="1475477"/>
                  <a:pt x="133015" y="1469923"/>
                </a:cubicBezTo>
                <a:cubicBezTo>
                  <a:pt x="133243" y="1464380"/>
                  <a:pt x="133415" y="1460198"/>
                  <a:pt x="133548" y="1457389"/>
                </a:cubicBezTo>
                <a:lnTo>
                  <a:pt x="132710" y="1457389"/>
                </a:lnTo>
                <a:lnTo>
                  <a:pt x="93953" y="1575137"/>
                </a:lnTo>
                <a:lnTo>
                  <a:pt x="64673" y="1575137"/>
                </a:lnTo>
                <a:lnTo>
                  <a:pt x="28440" y="1457189"/>
                </a:lnTo>
                <a:lnTo>
                  <a:pt x="27592" y="1457189"/>
                </a:lnTo>
                <a:cubicBezTo>
                  <a:pt x="27735" y="1459998"/>
                  <a:pt x="27954" y="1464199"/>
                  <a:pt x="28230" y="1469819"/>
                </a:cubicBezTo>
                <a:cubicBezTo>
                  <a:pt x="28506" y="1475438"/>
                  <a:pt x="28792" y="1481439"/>
                  <a:pt x="29068" y="1487830"/>
                </a:cubicBezTo>
                <a:cubicBezTo>
                  <a:pt x="29364" y="1494212"/>
                  <a:pt x="29497" y="1500003"/>
                  <a:pt x="29497" y="1505194"/>
                </a:cubicBezTo>
                <a:lnTo>
                  <a:pt x="29497" y="1575137"/>
                </a:lnTo>
                <a:lnTo>
                  <a:pt x="1065" y="1575137"/>
                </a:lnTo>
                <a:close/>
                <a:moveTo>
                  <a:pt x="420017" y="1415049"/>
                </a:moveTo>
                <a:lnTo>
                  <a:pt x="451402" y="1415049"/>
                </a:lnTo>
                <a:lnTo>
                  <a:pt x="451402" y="1452330"/>
                </a:lnTo>
                <a:cubicBezTo>
                  <a:pt x="451402" y="1456692"/>
                  <a:pt x="451269" y="1460969"/>
                  <a:pt x="450993" y="1465188"/>
                </a:cubicBezTo>
                <a:cubicBezTo>
                  <a:pt x="450707" y="1469389"/>
                  <a:pt x="450431" y="1472694"/>
                  <a:pt x="450154" y="1475085"/>
                </a:cubicBezTo>
                <a:lnTo>
                  <a:pt x="451402" y="1475085"/>
                </a:lnTo>
                <a:cubicBezTo>
                  <a:pt x="454488" y="1470313"/>
                  <a:pt x="458641" y="1466274"/>
                  <a:pt x="463832" y="1462979"/>
                </a:cubicBezTo>
                <a:cubicBezTo>
                  <a:pt x="469023" y="1459674"/>
                  <a:pt x="475786" y="1458026"/>
                  <a:pt x="484063" y="1458026"/>
                </a:cubicBezTo>
                <a:cubicBezTo>
                  <a:pt x="496989" y="1458026"/>
                  <a:pt x="507447" y="1463045"/>
                  <a:pt x="515448" y="1473075"/>
                </a:cubicBezTo>
                <a:cubicBezTo>
                  <a:pt x="523449" y="1483124"/>
                  <a:pt x="527450" y="1497916"/>
                  <a:pt x="527450" y="1517424"/>
                </a:cubicBezTo>
                <a:cubicBezTo>
                  <a:pt x="527450" y="1537083"/>
                  <a:pt x="523383" y="1551961"/>
                  <a:pt x="515239" y="1562077"/>
                </a:cubicBezTo>
                <a:cubicBezTo>
                  <a:pt x="507085" y="1572192"/>
                  <a:pt x="496417" y="1577241"/>
                  <a:pt x="483225" y="1577241"/>
                </a:cubicBezTo>
                <a:cubicBezTo>
                  <a:pt x="474786" y="1577241"/>
                  <a:pt x="468157" y="1575736"/>
                  <a:pt x="463318" y="1572716"/>
                </a:cubicBezTo>
                <a:cubicBezTo>
                  <a:pt x="458470" y="1569706"/>
                  <a:pt x="454488" y="1566296"/>
                  <a:pt x="451402" y="1562506"/>
                </a:cubicBezTo>
                <a:lnTo>
                  <a:pt x="449297" y="1562506"/>
                </a:lnTo>
                <a:lnTo>
                  <a:pt x="444039" y="1575136"/>
                </a:lnTo>
                <a:lnTo>
                  <a:pt x="420017" y="1575136"/>
                </a:lnTo>
                <a:close/>
                <a:moveTo>
                  <a:pt x="1024557" y="1311207"/>
                </a:moveTo>
                <a:lnTo>
                  <a:pt x="1012336" y="1311636"/>
                </a:lnTo>
                <a:cubicBezTo>
                  <a:pt x="1002220" y="1311912"/>
                  <a:pt x="995191" y="1313741"/>
                  <a:pt x="991267" y="1317103"/>
                </a:cubicBezTo>
                <a:cubicBezTo>
                  <a:pt x="987342" y="1320485"/>
                  <a:pt x="985371" y="1324904"/>
                  <a:pt x="985371" y="1330372"/>
                </a:cubicBezTo>
                <a:cubicBezTo>
                  <a:pt x="985371" y="1335153"/>
                  <a:pt x="986771" y="1338563"/>
                  <a:pt x="989590" y="1340592"/>
                </a:cubicBezTo>
                <a:cubicBezTo>
                  <a:pt x="992400" y="1342630"/>
                  <a:pt x="996048" y="1343640"/>
                  <a:pt x="1000535" y="1343640"/>
                </a:cubicBezTo>
                <a:cubicBezTo>
                  <a:pt x="1007278" y="1343640"/>
                  <a:pt x="1012965" y="1341649"/>
                  <a:pt x="1017594" y="1337639"/>
                </a:cubicBezTo>
                <a:cubicBezTo>
                  <a:pt x="1022242" y="1333648"/>
                  <a:pt x="1024557" y="1327990"/>
                  <a:pt x="1024557" y="1320685"/>
                </a:cubicBezTo>
                <a:close/>
                <a:moveTo>
                  <a:pt x="527876" y="1269707"/>
                </a:moveTo>
                <a:cubicBezTo>
                  <a:pt x="521827" y="1269707"/>
                  <a:pt x="516798" y="1271679"/>
                  <a:pt x="512807" y="1275603"/>
                </a:cubicBezTo>
                <a:cubicBezTo>
                  <a:pt x="508797" y="1279546"/>
                  <a:pt x="506444" y="1285652"/>
                  <a:pt x="505749" y="1293948"/>
                </a:cubicBezTo>
                <a:lnTo>
                  <a:pt x="549783" y="1293948"/>
                </a:lnTo>
                <a:cubicBezTo>
                  <a:pt x="549631" y="1286919"/>
                  <a:pt x="547811" y="1281127"/>
                  <a:pt x="544297" y="1276565"/>
                </a:cubicBezTo>
                <a:cubicBezTo>
                  <a:pt x="540782" y="1272002"/>
                  <a:pt x="535315" y="1269707"/>
                  <a:pt x="527876" y="1269707"/>
                </a:cubicBezTo>
                <a:close/>
                <a:moveTo>
                  <a:pt x="805057" y="1249496"/>
                </a:moveTo>
                <a:lnTo>
                  <a:pt x="836442" y="1249496"/>
                </a:lnTo>
                <a:lnTo>
                  <a:pt x="836442" y="1364501"/>
                </a:lnTo>
                <a:lnTo>
                  <a:pt x="805057" y="1364501"/>
                </a:lnTo>
                <a:close/>
                <a:moveTo>
                  <a:pt x="296155" y="1249496"/>
                </a:moveTo>
                <a:lnTo>
                  <a:pt x="327540" y="1249496"/>
                </a:lnTo>
                <a:lnTo>
                  <a:pt x="327540" y="1364501"/>
                </a:lnTo>
                <a:lnTo>
                  <a:pt x="296155" y="1364501"/>
                </a:lnTo>
                <a:close/>
                <a:moveTo>
                  <a:pt x="343978" y="1249495"/>
                </a:moveTo>
                <a:lnTo>
                  <a:pt x="376839" y="1249495"/>
                </a:lnTo>
                <a:lnTo>
                  <a:pt x="398957" y="1314998"/>
                </a:lnTo>
                <a:cubicBezTo>
                  <a:pt x="400223" y="1318942"/>
                  <a:pt x="401233" y="1322999"/>
                  <a:pt x="402005" y="1327219"/>
                </a:cubicBezTo>
                <a:cubicBezTo>
                  <a:pt x="402776" y="1331429"/>
                  <a:pt x="403233" y="1335220"/>
                  <a:pt x="403376" y="1338601"/>
                </a:cubicBezTo>
                <a:lnTo>
                  <a:pt x="404214" y="1338601"/>
                </a:lnTo>
                <a:cubicBezTo>
                  <a:pt x="404643" y="1331000"/>
                  <a:pt x="406186" y="1323152"/>
                  <a:pt x="408863" y="1314998"/>
                </a:cubicBezTo>
                <a:lnTo>
                  <a:pt x="430970" y="1249495"/>
                </a:lnTo>
                <a:lnTo>
                  <a:pt x="463831" y="1249495"/>
                </a:lnTo>
                <a:lnTo>
                  <a:pt x="420016" y="1364500"/>
                </a:lnTo>
                <a:lnTo>
                  <a:pt x="387793" y="1364500"/>
                </a:lnTo>
                <a:close/>
                <a:moveTo>
                  <a:pt x="527656" y="1247390"/>
                </a:moveTo>
                <a:cubicBezTo>
                  <a:pt x="543525" y="1247390"/>
                  <a:pt x="556089" y="1251914"/>
                  <a:pt x="565366" y="1260963"/>
                </a:cubicBezTo>
                <a:cubicBezTo>
                  <a:pt x="574624" y="1270031"/>
                  <a:pt x="579263" y="1282928"/>
                  <a:pt x="579263" y="1299615"/>
                </a:cubicBezTo>
                <a:lnTo>
                  <a:pt x="579263" y="1314789"/>
                </a:lnTo>
                <a:lnTo>
                  <a:pt x="505111" y="1314789"/>
                </a:lnTo>
                <a:cubicBezTo>
                  <a:pt x="505406" y="1323638"/>
                  <a:pt x="508025" y="1330591"/>
                  <a:pt x="513017" y="1335648"/>
                </a:cubicBezTo>
                <a:cubicBezTo>
                  <a:pt x="517998" y="1340687"/>
                  <a:pt x="524923" y="1343230"/>
                  <a:pt x="533772" y="1343230"/>
                </a:cubicBezTo>
                <a:cubicBezTo>
                  <a:pt x="541211" y="1343230"/>
                  <a:pt x="547945" y="1342487"/>
                  <a:pt x="553984" y="1341021"/>
                </a:cubicBezTo>
                <a:cubicBezTo>
                  <a:pt x="560013" y="1339544"/>
                  <a:pt x="566271" y="1337258"/>
                  <a:pt x="572738" y="1334172"/>
                </a:cubicBezTo>
                <a:lnTo>
                  <a:pt x="572738" y="1358394"/>
                </a:lnTo>
                <a:cubicBezTo>
                  <a:pt x="567109" y="1361214"/>
                  <a:pt x="561184" y="1363261"/>
                  <a:pt x="554946" y="1364605"/>
                </a:cubicBezTo>
                <a:cubicBezTo>
                  <a:pt x="548688" y="1365938"/>
                  <a:pt x="541144" y="1366605"/>
                  <a:pt x="532295" y="1366605"/>
                </a:cubicBezTo>
                <a:cubicBezTo>
                  <a:pt x="520779" y="1366605"/>
                  <a:pt x="510597" y="1364462"/>
                  <a:pt x="501748" y="1360185"/>
                </a:cubicBezTo>
                <a:cubicBezTo>
                  <a:pt x="492909" y="1355899"/>
                  <a:pt x="485946" y="1349403"/>
                  <a:pt x="480889" y="1340687"/>
                </a:cubicBezTo>
                <a:cubicBezTo>
                  <a:pt x="475831" y="1332000"/>
                  <a:pt x="473316" y="1321047"/>
                  <a:pt x="473316" y="1307845"/>
                </a:cubicBezTo>
                <a:cubicBezTo>
                  <a:pt x="473316" y="1294358"/>
                  <a:pt x="475593" y="1283166"/>
                  <a:pt x="480155" y="1274250"/>
                </a:cubicBezTo>
                <a:cubicBezTo>
                  <a:pt x="484708" y="1265316"/>
                  <a:pt x="491071" y="1258620"/>
                  <a:pt x="499215" y="1254124"/>
                </a:cubicBezTo>
                <a:cubicBezTo>
                  <a:pt x="507359" y="1249638"/>
                  <a:pt x="516836" y="1247390"/>
                  <a:pt x="527656" y="1247390"/>
                </a:cubicBezTo>
                <a:close/>
                <a:moveTo>
                  <a:pt x="738919" y="1247389"/>
                </a:moveTo>
                <a:cubicBezTo>
                  <a:pt x="746091" y="1247389"/>
                  <a:pt x="752892" y="1248094"/>
                  <a:pt x="759360" y="1249494"/>
                </a:cubicBezTo>
                <a:cubicBezTo>
                  <a:pt x="765818" y="1250904"/>
                  <a:pt x="772485" y="1253218"/>
                  <a:pt x="779362" y="1256438"/>
                </a:cubicBezTo>
                <a:lnTo>
                  <a:pt x="769894" y="1278983"/>
                </a:lnTo>
                <a:cubicBezTo>
                  <a:pt x="764275" y="1276593"/>
                  <a:pt x="758941" y="1274592"/>
                  <a:pt x="753892" y="1272983"/>
                </a:cubicBezTo>
                <a:cubicBezTo>
                  <a:pt x="748835" y="1271373"/>
                  <a:pt x="743710" y="1270563"/>
                  <a:pt x="738510" y="1270563"/>
                </a:cubicBezTo>
                <a:cubicBezTo>
                  <a:pt x="729242" y="1270563"/>
                  <a:pt x="724613" y="1273087"/>
                  <a:pt x="724613" y="1278136"/>
                </a:cubicBezTo>
                <a:cubicBezTo>
                  <a:pt x="724613" y="1279955"/>
                  <a:pt x="725194" y="1281622"/>
                  <a:pt x="726394" y="1283098"/>
                </a:cubicBezTo>
                <a:cubicBezTo>
                  <a:pt x="727594" y="1284565"/>
                  <a:pt x="729908" y="1286146"/>
                  <a:pt x="733357" y="1287823"/>
                </a:cubicBezTo>
                <a:cubicBezTo>
                  <a:pt x="736776" y="1289509"/>
                  <a:pt x="741872" y="1291766"/>
                  <a:pt x="748606" y="1294566"/>
                </a:cubicBezTo>
                <a:cubicBezTo>
                  <a:pt x="755207" y="1297233"/>
                  <a:pt x="760903" y="1300015"/>
                  <a:pt x="765684" y="1302891"/>
                </a:cubicBezTo>
                <a:cubicBezTo>
                  <a:pt x="770447" y="1305768"/>
                  <a:pt x="774133" y="1309359"/>
                  <a:pt x="776733" y="1313626"/>
                </a:cubicBezTo>
                <a:cubicBezTo>
                  <a:pt x="779324" y="1317912"/>
                  <a:pt x="780629" y="1323494"/>
                  <a:pt x="780629" y="1330371"/>
                </a:cubicBezTo>
                <a:cubicBezTo>
                  <a:pt x="780629" y="1342029"/>
                  <a:pt x="776533" y="1350992"/>
                  <a:pt x="768304" y="1357231"/>
                </a:cubicBezTo>
                <a:cubicBezTo>
                  <a:pt x="760093" y="1363489"/>
                  <a:pt x="747835" y="1366604"/>
                  <a:pt x="731556" y="1366604"/>
                </a:cubicBezTo>
                <a:cubicBezTo>
                  <a:pt x="723546" y="1366604"/>
                  <a:pt x="716678" y="1366080"/>
                  <a:pt x="710916" y="1365032"/>
                </a:cubicBezTo>
                <a:cubicBezTo>
                  <a:pt x="705153" y="1363965"/>
                  <a:pt x="699390" y="1362251"/>
                  <a:pt x="693637" y="1359870"/>
                </a:cubicBezTo>
                <a:lnTo>
                  <a:pt x="693637" y="1333952"/>
                </a:lnTo>
                <a:cubicBezTo>
                  <a:pt x="699819" y="1336762"/>
                  <a:pt x="706496" y="1339077"/>
                  <a:pt x="713659" y="1340915"/>
                </a:cubicBezTo>
                <a:cubicBezTo>
                  <a:pt x="720803" y="1342734"/>
                  <a:pt x="727127" y="1343639"/>
                  <a:pt x="732614" y="1343639"/>
                </a:cubicBezTo>
                <a:cubicBezTo>
                  <a:pt x="738786" y="1343639"/>
                  <a:pt x="743177" y="1342734"/>
                  <a:pt x="745777" y="1340915"/>
                </a:cubicBezTo>
                <a:cubicBezTo>
                  <a:pt x="748368" y="1339077"/>
                  <a:pt x="749673" y="1336695"/>
                  <a:pt x="749673" y="1333752"/>
                </a:cubicBezTo>
                <a:cubicBezTo>
                  <a:pt x="749673" y="1331781"/>
                  <a:pt x="749139" y="1330028"/>
                  <a:pt x="748092" y="1328485"/>
                </a:cubicBezTo>
                <a:cubicBezTo>
                  <a:pt x="747034" y="1326942"/>
                  <a:pt x="744748" y="1325180"/>
                  <a:pt x="741234" y="1323227"/>
                </a:cubicBezTo>
                <a:cubicBezTo>
                  <a:pt x="737719" y="1321255"/>
                  <a:pt x="732252" y="1318712"/>
                  <a:pt x="724813" y="1315626"/>
                </a:cubicBezTo>
                <a:cubicBezTo>
                  <a:pt x="717650" y="1312540"/>
                  <a:pt x="711754" y="1309492"/>
                  <a:pt x="707125" y="1306472"/>
                </a:cubicBezTo>
                <a:cubicBezTo>
                  <a:pt x="702476" y="1303463"/>
                  <a:pt x="699047" y="1299805"/>
                  <a:pt x="696809" y="1295519"/>
                </a:cubicBezTo>
                <a:cubicBezTo>
                  <a:pt x="694542" y="1291233"/>
                  <a:pt x="693428" y="1285870"/>
                  <a:pt x="693428" y="1279412"/>
                </a:cubicBezTo>
                <a:cubicBezTo>
                  <a:pt x="693428" y="1268725"/>
                  <a:pt x="697562" y="1260724"/>
                  <a:pt x="705858" y="1255390"/>
                </a:cubicBezTo>
                <a:cubicBezTo>
                  <a:pt x="714135" y="1250065"/>
                  <a:pt x="725156" y="1247389"/>
                  <a:pt x="738919" y="1247389"/>
                </a:cubicBezTo>
                <a:close/>
                <a:moveTo>
                  <a:pt x="668986" y="1247388"/>
                </a:moveTo>
                <a:cubicBezTo>
                  <a:pt x="670529" y="1247388"/>
                  <a:pt x="672367" y="1247455"/>
                  <a:pt x="674472" y="1247598"/>
                </a:cubicBezTo>
                <a:cubicBezTo>
                  <a:pt x="676577" y="1247731"/>
                  <a:pt x="678263" y="1247950"/>
                  <a:pt x="679530" y="1248226"/>
                </a:cubicBezTo>
                <a:lnTo>
                  <a:pt x="677215" y="1277715"/>
                </a:lnTo>
                <a:cubicBezTo>
                  <a:pt x="676215" y="1277439"/>
                  <a:pt x="674777" y="1277201"/>
                  <a:pt x="672891" y="1276973"/>
                </a:cubicBezTo>
                <a:cubicBezTo>
                  <a:pt x="670995" y="1276773"/>
                  <a:pt x="669348" y="1276668"/>
                  <a:pt x="667938" y="1276668"/>
                </a:cubicBezTo>
                <a:cubicBezTo>
                  <a:pt x="662594" y="1276668"/>
                  <a:pt x="657470" y="1277611"/>
                  <a:pt x="652565" y="1279516"/>
                </a:cubicBezTo>
                <a:cubicBezTo>
                  <a:pt x="647640" y="1281402"/>
                  <a:pt x="643687" y="1284469"/>
                  <a:pt x="640668" y="1288669"/>
                </a:cubicBezTo>
                <a:cubicBezTo>
                  <a:pt x="637629" y="1292879"/>
                  <a:pt x="636124" y="1298642"/>
                  <a:pt x="636124" y="1305948"/>
                </a:cubicBezTo>
                <a:lnTo>
                  <a:pt x="636124" y="1364498"/>
                </a:lnTo>
                <a:lnTo>
                  <a:pt x="604739" y="1364498"/>
                </a:lnTo>
                <a:lnTo>
                  <a:pt x="604739" y="1249493"/>
                </a:lnTo>
                <a:lnTo>
                  <a:pt x="628552" y="1249493"/>
                </a:lnTo>
                <a:lnTo>
                  <a:pt x="633181" y="1268867"/>
                </a:lnTo>
                <a:lnTo>
                  <a:pt x="634648" y="1268867"/>
                </a:lnTo>
                <a:cubicBezTo>
                  <a:pt x="638029" y="1262971"/>
                  <a:pt x="642659" y="1257913"/>
                  <a:pt x="648555" y="1253713"/>
                </a:cubicBezTo>
                <a:cubicBezTo>
                  <a:pt x="654450" y="1249493"/>
                  <a:pt x="661270" y="1247388"/>
                  <a:pt x="668986" y="1247388"/>
                </a:cubicBezTo>
                <a:close/>
                <a:moveTo>
                  <a:pt x="223079" y="1247388"/>
                </a:moveTo>
                <a:cubicBezTo>
                  <a:pt x="235443" y="1247388"/>
                  <a:pt x="245330" y="1250731"/>
                  <a:pt x="252769" y="1257399"/>
                </a:cubicBezTo>
                <a:cubicBezTo>
                  <a:pt x="260208" y="1264066"/>
                  <a:pt x="263942" y="1274763"/>
                  <a:pt x="263942" y="1289508"/>
                </a:cubicBezTo>
                <a:lnTo>
                  <a:pt x="263942" y="1364498"/>
                </a:lnTo>
                <a:lnTo>
                  <a:pt x="232557" y="1364498"/>
                </a:lnTo>
                <a:lnTo>
                  <a:pt x="232557" y="1297308"/>
                </a:lnTo>
                <a:cubicBezTo>
                  <a:pt x="232557" y="1289022"/>
                  <a:pt x="231080" y="1282802"/>
                  <a:pt x="228137" y="1278668"/>
                </a:cubicBezTo>
                <a:cubicBezTo>
                  <a:pt x="225184" y="1274525"/>
                  <a:pt x="220470" y="1272448"/>
                  <a:pt x="214012" y="1272448"/>
                </a:cubicBezTo>
                <a:cubicBezTo>
                  <a:pt x="204468" y="1272448"/>
                  <a:pt x="197933" y="1275725"/>
                  <a:pt x="194438" y="1282250"/>
                </a:cubicBezTo>
                <a:cubicBezTo>
                  <a:pt x="190923" y="1288765"/>
                  <a:pt x="189151" y="1298147"/>
                  <a:pt x="189151" y="1310367"/>
                </a:cubicBezTo>
                <a:lnTo>
                  <a:pt x="189151" y="1364498"/>
                </a:lnTo>
                <a:lnTo>
                  <a:pt x="157766" y="1364498"/>
                </a:lnTo>
                <a:lnTo>
                  <a:pt x="157766" y="1249493"/>
                </a:lnTo>
                <a:lnTo>
                  <a:pt x="181789" y="1249493"/>
                </a:lnTo>
                <a:lnTo>
                  <a:pt x="185999" y="1264238"/>
                </a:lnTo>
                <a:lnTo>
                  <a:pt x="187684" y="1264238"/>
                </a:lnTo>
                <a:cubicBezTo>
                  <a:pt x="191333" y="1258342"/>
                  <a:pt x="196352" y="1254055"/>
                  <a:pt x="202753" y="1251379"/>
                </a:cubicBezTo>
                <a:cubicBezTo>
                  <a:pt x="209144" y="1248721"/>
                  <a:pt x="215917" y="1247388"/>
                  <a:pt x="223079" y="1247388"/>
                </a:cubicBezTo>
                <a:close/>
                <a:moveTo>
                  <a:pt x="1007907" y="1247180"/>
                </a:moveTo>
                <a:cubicBezTo>
                  <a:pt x="1023356" y="1247180"/>
                  <a:pt x="1035187" y="1250505"/>
                  <a:pt x="1043407" y="1257172"/>
                </a:cubicBezTo>
                <a:cubicBezTo>
                  <a:pt x="1051617" y="1263849"/>
                  <a:pt x="1055722" y="1274060"/>
                  <a:pt x="1055722" y="1287824"/>
                </a:cubicBezTo>
                <a:lnTo>
                  <a:pt x="1055722" y="1364500"/>
                </a:lnTo>
                <a:lnTo>
                  <a:pt x="1033815" y="1364500"/>
                </a:lnTo>
                <a:lnTo>
                  <a:pt x="1027709" y="1348917"/>
                </a:lnTo>
                <a:lnTo>
                  <a:pt x="1026871" y="1348917"/>
                </a:lnTo>
                <a:cubicBezTo>
                  <a:pt x="1021947" y="1355089"/>
                  <a:pt x="1016756" y="1359585"/>
                  <a:pt x="1011288" y="1362395"/>
                </a:cubicBezTo>
                <a:cubicBezTo>
                  <a:pt x="1005802" y="1365205"/>
                  <a:pt x="998296" y="1366605"/>
                  <a:pt x="988743" y="1366605"/>
                </a:cubicBezTo>
                <a:cubicBezTo>
                  <a:pt x="978494" y="1366605"/>
                  <a:pt x="969997" y="1363623"/>
                  <a:pt x="963254" y="1357661"/>
                </a:cubicBezTo>
                <a:cubicBezTo>
                  <a:pt x="956520" y="1351698"/>
                  <a:pt x="953138" y="1342526"/>
                  <a:pt x="953138" y="1330162"/>
                </a:cubicBezTo>
                <a:cubicBezTo>
                  <a:pt x="953138" y="1317942"/>
                  <a:pt x="957424" y="1308931"/>
                  <a:pt x="965997" y="1303102"/>
                </a:cubicBezTo>
                <a:cubicBezTo>
                  <a:pt x="974550" y="1297272"/>
                  <a:pt x="987409" y="1294081"/>
                  <a:pt x="1004535" y="1293519"/>
                </a:cubicBezTo>
                <a:lnTo>
                  <a:pt x="1024557" y="1292881"/>
                </a:lnTo>
                <a:lnTo>
                  <a:pt x="1024557" y="1287824"/>
                </a:lnTo>
                <a:cubicBezTo>
                  <a:pt x="1024557" y="1281794"/>
                  <a:pt x="1022975" y="1277365"/>
                  <a:pt x="1019804" y="1274555"/>
                </a:cubicBezTo>
                <a:cubicBezTo>
                  <a:pt x="1016651" y="1271745"/>
                  <a:pt x="1012260" y="1270345"/>
                  <a:pt x="1006640" y="1270345"/>
                </a:cubicBezTo>
                <a:cubicBezTo>
                  <a:pt x="1001039" y="1270345"/>
                  <a:pt x="995553" y="1271145"/>
                  <a:pt x="990219" y="1272774"/>
                </a:cubicBezTo>
                <a:cubicBezTo>
                  <a:pt x="984875" y="1274384"/>
                  <a:pt x="979541" y="1276393"/>
                  <a:pt x="974207" y="1278775"/>
                </a:cubicBezTo>
                <a:lnTo>
                  <a:pt x="963892" y="1257506"/>
                </a:lnTo>
                <a:cubicBezTo>
                  <a:pt x="970064" y="1254267"/>
                  <a:pt x="976922" y="1251743"/>
                  <a:pt x="984428" y="1249905"/>
                </a:cubicBezTo>
                <a:cubicBezTo>
                  <a:pt x="991934" y="1248095"/>
                  <a:pt x="999773" y="1247180"/>
                  <a:pt x="1007907" y="1247180"/>
                </a:cubicBezTo>
                <a:close/>
                <a:moveTo>
                  <a:pt x="1102705" y="1225057"/>
                </a:moveTo>
                <a:lnTo>
                  <a:pt x="1122707" y="1225057"/>
                </a:lnTo>
                <a:lnTo>
                  <a:pt x="1122707" y="1249498"/>
                </a:lnTo>
                <a:lnTo>
                  <a:pt x="1154930" y="1249498"/>
                </a:lnTo>
                <a:lnTo>
                  <a:pt x="1154930" y="1273082"/>
                </a:lnTo>
                <a:lnTo>
                  <a:pt x="1122707" y="1273082"/>
                </a:lnTo>
                <a:lnTo>
                  <a:pt x="1122707" y="1328489"/>
                </a:lnTo>
                <a:cubicBezTo>
                  <a:pt x="1122707" y="1332841"/>
                  <a:pt x="1123974" y="1336099"/>
                  <a:pt x="1126498" y="1338271"/>
                </a:cubicBezTo>
                <a:cubicBezTo>
                  <a:pt x="1129032" y="1340452"/>
                  <a:pt x="1132327" y="1341547"/>
                  <a:pt x="1136404" y="1341547"/>
                </a:cubicBezTo>
                <a:cubicBezTo>
                  <a:pt x="1139900" y="1341547"/>
                  <a:pt x="1143281" y="1341185"/>
                  <a:pt x="1146520" y="1340481"/>
                </a:cubicBezTo>
                <a:cubicBezTo>
                  <a:pt x="1149739" y="1339785"/>
                  <a:pt x="1152959" y="1338937"/>
                  <a:pt x="1156206" y="1337966"/>
                </a:cubicBezTo>
                <a:lnTo>
                  <a:pt x="1156206" y="1361350"/>
                </a:lnTo>
                <a:cubicBezTo>
                  <a:pt x="1152825" y="1362750"/>
                  <a:pt x="1148644" y="1363969"/>
                  <a:pt x="1143672" y="1365036"/>
                </a:cubicBezTo>
                <a:cubicBezTo>
                  <a:pt x="1138680" y="1366074"/>
                  <a:pt x="1133232" y="1366608"/>
                  <a:pt x="1127336" y="1366608"/>
                </a:cubicBezTo>
                <a:cubicBezTo>
                  <a:pt x="1120459" y="1366608"/>
                  <a:pt x="1114306" y="1365474"/>
                  <a:pt x="1108905" y="1363236"/>
                </a:cubicBezTo>
                <a:cubicBezTo>
                  <a:pt x="1103505" y="1360988"/>
                  <a:pt x="1099228" y="1357092"/>
                  <a:pt x="1096066" y="1351539"/>
                </a:cubicBezTo>
                <a:cubicBezTo>
                  <a:pt x="1092894" y="1346005"/>
                  <a:pt x="1091322" y="1338309"/>
                  <a:pt x="1091322" y="1328489"/>
                </a:cubicBezTo>
                <a:lnTo>
                  <a:pt x="1091322" y="1273082"/>
                </a:lnTo>
                <a:lnTo>
                  <a:pt x="1076377" y="1273082"/>
                </a:lnTo>
                <a:lnTo>
                  <a:pt x="1076377" y="1259813"/>
                </a:lnTo>
                <a:lnTo>
                  <a:pt x="1093637" y="1249269"/>
                </a:lnTo>
                <a:close/>
                <a:moveTo>
                  <a:pt x="884063" y="1225057"/>
                </a:moveTo>
                <a:lnTo>
                  <a:pt x="904065" y="1225057"/>
                </a:lnTo>
                <a:lnTo>
                  <a:pt x="904065" y="1249498"/>
                </a:lnTo>
                <a:lnTo>
                  <a:pt x="936289" y="1249498"/>
                </a:lnTo>
                <a:lnTo>
                  <a:pt x="936289" y="1273082"/>
                </a:lnTo>
                <a:lnTo>
                  <a:pt x="904065" y="1273082"/>
                </a:lnTo>
                <a:lnTo>
                  <a:pt x="904065" y="1328489"/>
                </a:lnTo>
                <a:cubicBezTo>
                  <a:pt x="904065" y="1332841"/>
                  <a:pt x="905332" y="1336099"/>
                  <a:pt x="907856" y="1338271"/>
                </a:cubicBezTo>
                <a:cubicBezTo>
                  <a:pt x="910390" y="1340452"/>
                  <a:pt x="913686" y="1341547"/>
                  <a:pt x="917762" y="1341547"/>
                </a:cubicBezTo>
                <a:cubicBezTo>
                  <a:pt x="921258" y="1341547"/>
                  <a:pt x="924639" y="1341185"/>
                  <a:pt x="927878" y="1340481"/>
                </a:cubicBezTo>
                <a:cubicBezTo>
                  <a:pt x="931097" y="1339785"/>
                  <a:pt x="934317" y="1338937"/>
                  <a:pt x="937565" y="1337966"/>
                </a:cubicBezTo>
                <a:lnTo>
                  <a:pt x="937565" y="1361350"/>
                </a:lnTo>
                <a:cubicBezTo>
                  <a:pt x="934183" y="1362750"/>
                  <a:pt x="930002" y="1363969"/>
                  <a:pt x="925030" y="1365036"/>
                </a:cubicBezTo>
                <a:cubicBezTo>
                  <a:pt x="920039" y="1366074"/>
                  <a:pt x="914591" y="1366608"/>
                  <a:pt x="908695" y="1366608"/>
                </a:cubicBezTo>
                <a:cubicBezTo>
                  <a:pt x="901818" y="1366608"/>
                  <a:pt x="895664" y="1365474"/>
                  <a:pt x="890264" y="1363236"/>
                </a:cubicBezTo>
                <a:cubicBezTo>
                  <a:pt x="884863" y="1360988"/>
                  <a:pt x="880586" y="1357092"/>
                  <a:pt x="877424" y="1351539"/>
                </a:cubicBezTo>
                <a:cubicBezTo>
                  <a:pt x="874252" y="1346005"/>
                  <a:pt x="872681" y="1338309"/>
                  <a:pt x="872681" y="1328489"/>
                </a:cubicBezTo>
                <a:lnTo>
                  <a:pt x="872681" y="1273082"/>
                </a:lnTo>
                <a:lnTo>
                  <a:pt x="857736" y="1273082"/>
                </a:lnTo>
                <a:lnTo>
                  <a:pt x="857736" y="1259813"/>
                </a:lnTo>
                <a:lnTo>
                  <a:pt x="874995" y="1249269"/>
                </a:lnTo>
                <a:close/>
                <a:moveTo>
                  <a:pt x="0" y="1214095"/>
                </a:moveTo>
                <a:lnTo>
                  <a:pt x="31814" y="1214095"/>
                </a:lnTo>
                <a:lnTo>
                  <a:pt x="31814" y="1306154"/>
                </a:lnTo>
                <a:cubicBezTo>
                  <a:pt x="31814" y="1318508"/>
                  <a:pt x="34328" y="1327214"/>
                  <a:pt x="39386" y="1332272"/>
                </a:cubicBezTo>
                <a:cubicBezTo>
                  <a:pt x="44444" y="1337330"/>
                  <a:pt x="51949" y="1339854"/>
                  <a:pt x="61932" y="1339854"/>
                </a:cubicBezTo>
                <a:cubicBezTo>
                  <a:pt x="72314" y="1339854"/>
                  <a:pt x="79877" y="1337120"/>
                  <a:pt x="84572" y="1331643"/>
                </a:cubicBezTo>
                <a:cubicBezTo>
                  <a:pt x="89268" y="1326166"/>
                  <a:pt x="91640" y="1317603"/>
                  <a:pt x="91640" y="1305945"/>
                </a:cubicBezTo>
                <a:lnTo>
                  <a:pt x="91640" y="1214095"/>
                </a:lnTo>
                <a:lnTo>
                  <a:pt x="123434" y="1214095"/>
                </a:lnTo>
                <a:lnTo>
                  <a:pt x="123434" y="1311412"/>
                </a:lnTo>
                <a:cubicBezTo>
                  <a:pt x="123434" y="1321814"/>
                  <a:pt x="121158" y="1331196"/>
                  <a:pt x="116596" y="1339539"/>
                </a:cubicBezTo>
                <a:cubicBezTo>
                  <a:pt x="112033" y="1347893"/>
                  <a:pt x="105146" y="1354494"/>
                  <a:pt x="95955" y="1359342"/>
                </a:cubicBezTo>
                <a:cubicBezTo>
                  <a:pt x="86754" y="1364190"/>
                  <a:pt x="75133" y="1366609"/>
                  <a:pt x="61093" y="1366609"/>
                </a:cubicBezTo>
                <a:cubicBezTo>
                  <a:pt x="41158" y="1366609"/>
                  <a:pt x="25984" y="1361514"/>
                  <a:pt x="15592" y="1351331"/>
                </a:cubicBezTo>
                <a:cubicBezTo>
                  <a:pt x="5191" y="1341149"/>
                  <a:pt x="0" y="1327709"/>
                  <a:pt x="0" y="1311003"/>
                </a:cubicBezTo>
                <a:close/>
                <a:moveTo>
                  <a:pt x="1028548" y="1206089"/>
                </a:moveTo>
                <a:cubicBezTo>
                  <a:pt x="1032472" y="1206089"/>
                  <a:pt x="1035882" y="1207194"/>
                  <a:pt x="1038768" y="1209366"/>
                </a:cubicBezTo>
                <a:cubicBezTo>
                  <a:pt x="1041644" y="1211547"/>
                  <a:pt x="1043083" y="1215091"/>
                  <a:pt x="1043083" y="1219996"/>
                </a:cubicBezTo>
                <a:cubicBezTo>
                  <a:pt x="1043083" y="1224644"/>
                  <a:pt x="1041644" y="1228083"/>
                  <a:pt x="1038768" y="1230331"/>
                </a:cubicBezTo>
                <a:cubicBezTo>
                  <a:pt x="1035882" y="1232579"/>
                  <a:pt x="1032472" y="1233693"/>
                  <a:pt x="1028548" y="1233693"/>
                </a:cubicBezTo>
                <a:cubicBezTo>
                  <a:pt x="1024490" y="1233693"/>
                  <a:pt x="1021042" y="1232579"/>
                  <a:pt x="1018232" y="1230331"/>
                </a:cubicBezTo>
                <a:cubicBezTo>
                  <a:pt x="1015422" y="1228083"/>
                  <a:pt x="1014012" y="1224644"/>
                  <a:pt x="1014012" y="1219996"/>
                </a:cubicBezTo>
                <a:cubicBezTo>
                  <a:pt x="1014012" y="1215091"/>
                  <a:pt x="1015422" y="1211547"/>
                  <a:pt x="1018232" y="1209366"/>
                </a:cubicBezTo>
                <a:cubicBezTo>
                  <a:pt x="1021042" y="1207194"/>
                  <a:pt x="1024490" y="1206089"/>
                  <a:pt x="1028548" y="1206089"/>
                </a:cubicBezTo>
                <a:close/>
                <a:moveTo>
                  <a:pt x="986847" y="1206089"/>
                </a:moveTo>
                <a:cubicBezTo>
                  <a:pt x="990771" y="1206089"/>
                  <a:pt x="994181" y="1207194"/>
                  <a:pt x="997058" y="1209366"/>
                </a:cubicBezTo>
                <a:cubicBezTo>
                  <a:pt x="999935" y="1211547"/>
                  <a:pt x="1001382" y="1215091"/>
                  <a:pt x="1001382" y="1219996"/>
                </a:cubicBezTo>
                <a:cubicBezTo>
                  <a:pt x="1001382" y="1224644"/>
                  <a:pt x="999935" y="1228083"/>
                  <a:pt x="997058" y="1230331"/>
                </a:cubicBezTo>
                <a:cubicBezTo>
                  <a:pt x="994181" y="1232579"/>
                  <a:pt x="990771" y="1233693"/>
                  <a:pt x="986847" y="1233693"/>
                </a:cubicBezTo>
                <a:cubicBezTo>
                  <a:pt x="982913" y="1233693"/>
                  <a:pt x="979541" y="1232579"/>
                  <a:pt x="976732" y="1230331"/>
                </a:cubicBezTo>
                <a:cubicBezTo>
                  <a:pt x="973922" y="1228083"/>
                  <a:pt x="972531" y="1224644"/>
                  <a:pt x="972531" y="1219996"/>
                </a:cubicBezTo>
                <a:cubicBezTo>
                  <a:pt x="972531" y="1215091"/>
                  <a:pt x="973922" y="1211547"/>
                  <a:pt x="976732" y="1209366"/>
                </a:cubicBezTo>
                <a:cubicBezTo>
                  <a:pt x="979541" y="1207194"/>
                  <a:pt x="982913" y="1206089"/>
                  <a:pt x="986847" y="1206089"/>
                </a:cubicBezTo>
                <a:close/>
                <a:moveTo>
                  <a:pt x="820859" y="1204414"/>
                </a:moveTo>
                <a:cubicBezTo>
                  <a:pt x="825488" y="1204414"/>
                  <a:pt x="829498" y="1205509"/>
                  <a:pt x="832860" y="1207691"/>
                </a:cubicBezTo>
                <a:cubicBezTo>
                  <a:pt x="836232" y="1209862"/>
                  <a:pt x="837918" y="1213891"/>
                  <a:pt x="837918" y="1219787"/>
                </a:cubicBezTo>
                <a:cubicBezTo>
                  <a:pt x="837918" y="1225550"/>
                  <a:pt x="836232" y="1229560"/>
                  <a:pt x="832860" y="1231808"/>
                </a:cubicBezTo>
                <a:cubicBezTo>
                  <a:pt x="829498" y="1234056"/>
                  <a:pt x="825488" y="1235170"/>
                  <a:pt x="820859" y="1235170"/>
                </a:cubicBezTo>
                <a:cubicBezTo>
                  <a:pt x="816077" y="1235170"/>
                  <a:pt x="812048" y="1234056"/>
                  <a:pt x="808762" y="1231808"/>
                </a:cubicBezTo>
                <a:cubicBezTo>
                  <a:pt x="805447" y="1229560"/>
                  <a:pt x="803809" y="1225550"/>
                  <a:pt x="803809" y="1219787"/>
                </a:cubicBezTo>
                <a:cubicBezTo>
                  <a:pt x="803809" y="1213891"/>
                  <a:pt x="805447" y="1209862"/>
                  <a:pt x="808762" y="1207691"/>
                </a:cubicBezTo>
                <a:cubicBezTo>
                  <a:pt x="812048" y="1205509"/>
                  <a:pt x="816077" y="1204414"/>
                  <a:pt x="820859" y="1204414"/>
                </a:cubicBezTo>
                <a:close/>
                <a:moveTo>
                  <a:pt x="311957" y="1204414"/>
                </a:moveTo>
                <a:cubicBezTo>
                  <a:pt x="316586" y="1204414"/>
                  <a:pt x="320596" y="1205509"/>
                  <a:pt x="323959" y="1207691"/>
                </a:cubicBezTo>
                <a:cubicBezTo>
                  <a:pt x="327331" y="1209862"/>
                  <a:pt x="329016" y="1213891"/>
                  <a:pt x="329016" y="1219787"/>
                </a:cubicBezTo>
                <a:cubicBezTo>
                  <a:pt x="329016" y="1225550"/>
                  <a:pt x="327331" y="1229560"/>
                  <a:pt x="323959" y="1231808"/>
                </a:cubicBezTo>
                <a:cubicBezTo>
                  <a:pt x="320596" y="1234056"/>
                  <a:pt x="316586" y="1235170"/>
                  <a:pt x="311957" y="1235170"/>
                </a:cubicBezTo>
                <a:cubicBezTo>
                  <a:pt x="307176" y="1235170"/>
                  <a:pt x="303147" y="1234056"/>
                  <a:pt x="299860" y="1231808"/>
                </a:cubicBezTo>
                <a:cubicBezTo>
                  <a:pt x="296546" y="1229560"/>
                  <a:pt x="294907" y="1225550"/>
                  <a:pt x="294907" y="1219787"/>
                </a:cubicBezTo>
                <a:cubicBezTo>
                  <a:pt x="294907" y="1213891"/>
                  <a:pt x="296546" y="1209862"/>
                  <a:pt x="299860" y="1207691"/>
                </a:cubicBezTo>
                <a:cubicBezTo>
                  <a:pt x="303147" y="1205509"/>
                  <a:pt x="307176" y="1204414"/>
                  <a:pt x="311957" y="1204414"/>
                </a:cubicBezTo>
                <a:close/>
                <a:moveTo>
                  <a:pt x="498587" y="809418"/>
                </a:moveTo>
                <a:cubicBezTo>
                  <a:pt x="442199" y="806941"/>
                  <a:pt x="396784" y="887589"/>
                  <a:pt x="382239" y="936138"/>
                </a:cubicBezTo>
                <a:cubicBezTo>
                  <a:pt x="378239" y="949511"/>
                  <a:pt x="369714" y="986630"/>
                  <a:pt x="366628" y="998860"/>
                </a:cubicBezTo>
                <a:cubicBezTo>
                  <a:pt x="387992" y="1004061"/>
                  <a:pt x="444628" y="1015444"/>
                  <a:pt x="505455" y="1012757"/>
                </a:cubicBezTo>
                <a:cubicBezTo>
                  <a:pt x="515961" y="943272"/>
                  <a:pt x="531543" y="858519"/>
                  <a:pt x="536887" y="830316"/>
                </a:cubicBezTo>
                <a:lnTo>
                  <a:pt x="536868" y="830306"/>
                </a:lnTo>
                <a:cubicBezTo>
                  <a:pt x="523819" y="817638"/>
                  <a:pt x="510589" y="809894"/>
                  <a:pt x="498587" y="809418"/>
                </a:cubicBezTo>
                <a:close/>
                <a:moveTo>
                  <a:pt x="55989" y="805169"/>
                </a:moveTo>
                <a:lnTo>
                  <a:pt x="33805" y="822648"/>
                </a:lnTo>
                <a:cubicBezTo>
                  <a:pt x="42539" y="836764"/>
                  <a:pt x="58418" y="856881"/>
                  <a:pt x="76496" y="875426"/>
                </a:cubicBezTo>
                <a:cubicBezTo>
                  <a:pt x="82325" y="868863"/>
                  <a:pt x="91698" y="858043"/>
                  <a:pt x="97175" y="852233"/>
                </a:cubicBezTo>
                <a:cubicBezTo>
                  <a:pt x="82992" y="838098"/>
                  <a:pt x="66447" y="818428"/>
                  <a:pt x="55989" y="805169"/>
                </a:cubicBezTo>
                <a:close/>
                <a:moveTo>
                  <a:pt x="280760" y="793873"/>
                </a:moveTo>
                <a:cubicBezTo>
                  <a:pt x="274616" y="816752"/>
                  <a:pt x="267139" y="841650"/>
                  <a:pt x="257366" y="868682"/>
                </a:cubicBezTo>
                <a:cubicBezTo>
                  <a:pt x="264072" y="905887"/>
                  <a:pt x="284646" y="932338"/>
                  <a:pt x="292323" y="938796"/>
                </a:cubicBezTo>
                <a:cubicBezTo>
                  <a:pt x="301534" y="939263"/>
                  <a:pt x="332480" y="932319"/>
                  <a:pt x="367247" y="900086"/>
                </a:cubicBezTo>
                <a:cubicBezTo>
                  <a:pt x="376191" y="872949"/>
                  <a:pt x="386478" y="844870"/>
                  <a:pt x="398660" y="818590"/>
                </a:cubicBezTo>
                <a:lnTo>
                  <a:pt x="398670" y="818571"/>
                </a:lnTo>
                <a:cubicBezTo>
                  <a:pt x="373657" y="816333"/>
                  <a:pt x="330042" y="810246"/>
                  <a:pt x="280760" y="793873"/>
                </a:cubicBezTo>
                <a:close/>
                <a:moveTo>
                  <a:pt x="212037" y="791444"/>
                </a:moveTo>
                <a:cubicBezTo>
                  <a:pt x="194416" y="794178"/>
                  <a:pt x="156744" y="823143"/>
                  <a:pt x="116349" y="868501"/>
                </a:cubicBezTo>
                <a:cubicBezTo>
                  <a:pt x="130884" y="882684"/>
                  <a:pt x="165764" y="914926"/>
                  <a:pt x="201312" y="934405"/>
                </a:cubicBezTo>
                <a:cubicBezTo>
                  <a:pt x="211608" y="912173"/>
                  <a:pt x="221219" y="888485"/>
                  <a:pt x="227991" y="866920"/>
                </a:cubicBezTo>
                <a:lnTo>
                  <a:pt x="227953" y="866673"/>
                </a:lnTo>
                <a:lnTo>
                  <a:pt x="228077" y="866653"/>
                </a:lnTo>
                <a:cubicBezTo>
                  <a:pt x="236383" y="840145"/>
                  <a:pt x="240355" y="816885"/>
                  <a:pt x="235849" y="803655"/>
                </a:cubicBezTo>
                <a:cubicBezTo>
                  <a:pt x="231535" y="790996"/>
                  <a:pt x="221781" y="789930"/>
                  <a:pt x="212037" y="791444"/>
                </a:cubicBezTo>
                <a:close/>
                <a:moveTo>
                  <a:pt x="885797" y="776071"/>
                </a:moveTo>
                <a:lnTo>
                  <a:pt x="885769" y="776109"/>
                </a:lnTo>
                <a:cubicBezTo>
                  <a:pt x="791614" y="926394"/>
                  <a:pt x="623545" y="977658"/>
                  <a:pt x="623545" y="977658"/>
                </a:cubicBezTo>
                <a:cubicBezTo>
                  <a:pt x="623545" y="977658"/>
                  <a:pt x="591056" y="893362"/>
                  <a:pt x="559166" y="856414"/>
                </a:cubicBezTo>
                <a:cubicBezTo>
                  <a:pt x="551270" y="899391"/>
                  <a:pt x="536925" y="979582"/>
                  <a:pt x="528486" y="1039313"/>
                </a:cubicBezTo>
                <a:cubicBezTo>
                  <a:pt x="588322" y="1032817"/>
                  <a:pt x="783423" y="990736"/>
                  <a:pt x="911724" y="797264"/>
                </a:cubicBezTo>
                <a:close/>
                <a:moveTo>
                  <a:pt x="347035" y="617898"/>
                </a:moveTo>
                <a:cubicBezTo>
                  <a:pt x="257528" y="643073"/>
                  <a:pt x="108262" y="737428"/>
                  <a:pt x="65009" y="772394"/>
                </a:cubicBezTo>
                <a:cubicBezTo>
                  <a:pt x="75096" y="786177"/>
                  <a:pt x="94413" y="812780"/>
                  <a:pt x="114768" y="833125"/>
                </a:cubicBezTo>
                <a:cubicBezTo>
                  <a:pt x="199931" y="752439"/>
                  <a:pt x="227610" y="761497"/>
                  <a:pt x="238145" y="764784"/>
                </a:cubicBezTo>
                <a:cubicBezTo>
                  <a:pt x="246937" y="767517"/>
                  <a:pt x="253090" y="775471"/>
                  <a:pt x="256785" y="785386"/>
                </a:cubicBezTo>
                <a:lnTo>
                  <a:pt x="257814" y="785481"/>
                </a:lnTo>
                <a:cubicBezTo>
                  <a:pt x="266434" y="751210"/>
                  <a:pt x="292304" y="662542"/>
                  <a:pt x="347501" y="618651"/>
                </a:cubicBezTo>
                <a:close/>
                <a:moveTo>
                  <a:pt x="620097" y="588666"/>
                </a:moveTo>
                <a:cubicBezTo>
                  <a:pt x="591913" y="617975"/>
                  <a:pt x="527629" y="656951"/>
                  <a:pt x="448952" y="658189"/>
                </a:cubicBezTo>
                <a:cubicBezTo>
                  <a:pt x="410852" y="659047"/>
                  <a:pt x="391707" y="644854"/>
                  <a:pt x="391707" y="644854"/>
                </a:cubicBezTo>
                <a:lnTo>
                  <a:pt x="392278" y="611298"/>
                </a:lnTo>
                <a:cubicBezTo>
                  <a:pt x="332157" y="650360"/>
                  <a:pt x="306611" y="704147"/>
                  <a:pt x="287713" y="768079"/>
                </a:cubicBezTo>
                <a:cubicBezTo>
                  <a:pt x="343149" y="786720"/>
                  <a:pt x="391688" y="791549"/>
                  <a:pt x="411424" y="792787"/>
                </a:cubicBezTo>
                <a:lnTo>
                  <a:pt x="411424" y="792777"/>
                </a:lnTo>
                <a:cubicBezTo>
                  <a:pt x="434665" y="749439"/>
                  <a:pt x="463392" y="712682"/>
                  <a:pt x="500959" y="699147"/>
                </a:cubicBezTo>
                <a:cubicBezTo>
                  <a:pt x="577568" y="671534"/>
                  <a:pt x="621107" y="589514"/>
                  <a:pt x="621107" y="589514"/>
                </a:cubicBezTo>
                <a:close/>
                <a:moveTo>
                  <a:pt x="658693" y="560177"/>
                </a:moveTo>
                <a:cubicBezTo>
                  <a:pt x="643929" y="600944"/>
                  <a:pt x="609306" y="682811"/>
                  <a:pt x="511674" y="721959"/>
                </a:cubicBezTo>
                <a:cubicBezTo>
                  <a:pt x="481956" y="733865"/>
                  <a:pt x="450010" y="768879"/>
                  <a:pt x="430998" y="812732"/>
                </a:cubicBezTo>
                <a:lnTo>
                  <a:pt x="432512" y="813237"/>
                </a:lnTo>
                <a:cubicBezTo>
                  <a:pt x="446371" y="797188"/>
                  <a:pt x="469717" y="778680"/>
                  <a:pt x="495539" y="778871"/>
                </a:cubicBezTo>
                <a:cubicBezTo>
                  <a:pt x="559538" y="779443"/>
                  <a:pt x="620307" y="901458"/>
                  <a:pt x="638785" y="943844"/>
                </a:cubicBezTo>
                <a:cubicBezTo>
                  <a:pt x="757762" y="891056"/>
                  <a:pt x="841125" y="813399"/>
                  <a:pt x="879292" y="732389"/>
                </a:cubicBezTo>
                <a:cubicBezTo>
                  <a:pt x="809759" y="656094"/>
                  <a:pt x="703936" y="588371"/>
                  <a:pt x="658693" y="560177"/>
                </a:cubicBezTo>
                <a:close/>
                <a:moveTo>
                  <a:pt x="359520" y="295985"/>
                </a:moveTo>
                <a:cubicBezTo>
                  <a:pt x="376432" y="295487"/>
                  <a:pt x="398103" y="299224"/>
                  <a:pt x="417767" y="315864"/>
                </a:cubicBezTo>
                <a:lnTo>
                  <a:pt x="411262" y="329637"/>
                </a:lnTo>
                <a:cubicBezTo>
                  <a:pt x="411262" y="329637"/>
                  <a:pt x="387154" y="319740"/>
                  <a:pt x="378991" y="320750"/>
                </a:cubicBezTo>
                <a:lnTo>
                  <a:pt x="378610" y="322331"/>
                </a:lnTo>
                <a:cubicBezTo>
                  <a:pt x="383820" y="328913"/>
                  <a:pt x="381067" y="338219"/>
                  <a:pt x="375867" y="342086"/>
                </a:cubicBezTo>
                <a:lnTo>
                  <a:pt x="357884" y="344353"/>
                </a:lnTo>
                <a:lnTo>
                  <a:pt x="352073" y="328218"/>
                </a:lnTo>
                <a:lnTo>
                  <a:pt x="350216" y="323103"/>
                </a:lnTo>
                <a:cubicBezTo>
                  <a:pt x="345111" y="324750"/>
                  <a:pt x="342177" y="326589"/>
                  <a:pt x="341634" y="327008"/>
                </a:cubicBezTo>
                <a:lnTo>
                  <a:pt x="329833" y="301509"/>
                </a:lnTo>
                <a:cubicBezTo>
                  <a:pt x="330457" y="301214"/>
                  <a:pt x="342608" y="296483"/>
                  <a:pt x="359520" y="295985"/>
                </a:cubicBezTo>
                <a:close/>
                <a:moveTo>
                  <a:pt x="333281" y="229802"/>
                </a:moveTo>
                <a:cubicBezTo>
                  <a:pt x="327585" y="242328"/>
                  <a:pt x="319260" y="258644"/>
                  <a:pt x="316021" y="268579"/>
                </a:cubicBezTo>
                <a:cubicBezTo>
                  <a:pt x="309744" y="287848"/>
                  <a:pt x="315602" y="311670"/>
                  <a:pt x="315602" y="311670"/>
                </a:cubicBezTo>
                <a:cubicBezTo>
                  <a:pt x="315602" y="311670"/>
                  <a:pt x="293599" y="359676"/>
                  <a:pt x="272073" y="402348"/>
                </a:cubicBezTo>
                <a:cubicBezTo>
                  <a:pt x="265596" y="415206"/>
                  <a:pt x="265224" y="423674"/>
                  <a:pt x="266939" y="426913"/>
                </a:cubicBezTo>
                <a:cubicBezTo>
                  <a:pt x="267891" y="428722"/>
                  <a:pt x="269444" y="430189"/>
                  <a:pt x="272768" y="430951"/>
                </a:cubicBezTo>
                <a:cubicBezTo>
                  <a:pt x="276083" y="431704"/>
                  <a:pt x="301124" y="426351"/>
                  <a:pt x="301124" y="426351"/>
                </a:cubicBezTo>
                <a:cubicBezTo>
                  <a:pt x="301124" y="426351"/>
                  <a:pt x="309840" y="431799"/>
                  <a:pt x="307325" y="460364"/>
                </a:cubicBezTo>
                <a:cubicBezTo>
                  <a:pt x="328861" y="464889"/>
                  <a:pt x="346730" y="463975"/>
                  <a:pt x="367294" y="460069"/>
                </a:cubicBezTo>
                <a:lnTo>
                  <a:pt x="370476" y="476071"/>
                </a:lnTo>
                <a:cubicBezTo>
                  <a:pt x="348635" y="484625"/>
                  <a:pt x="328823" y="487616"/>
                  <a:pt x="317507" y="488349"/>
                </a:cubicBezTo>
                <a:cubicBezTo>
                  <a:pt x="320936" y="492845"/>
                  <a:pt x="326785" y="499579"/>
                  <a:pt x="326785" y="499579"/>
                </a:cubicBezTo>
                <a:cubicBezTo>
                  <a:pt x="326785" y="499579"/>
                  <a:pt x="325603" y="512361"/>
                  <a:pt x="325508" y="517505"/>
                </a:cubicBezTo>
                <a:cubicBezTo>
                  <a:pt x="325137" y="538793"/>
                  <a:pt x="340101" y="546632"/>
                  <a:pt x="352835" y="545137"/>
                </a:cubicBezTo>
                <a:cubicBezTo>
                  <a:pt x="388640" y="540936"/>
                  <a:pt x="453810" y="520839"/>
                  <a:pt x="483442" y="465975"/>
                </a:cubicBezTo>
                <a:lnTo>
                  <a:pt x="497920" y="474833"/>
                </a:lnTo>
                <a:cubicBezTo>
                  <a:pt x="477241" y="513028"/>
                  <a:pt x="446666" y="537698"/>
                  <a:pt x="416281" y="552843"/>
                </a:cubicBezTo>
                <a:lnTo>
                  <a:pt x="417329" y="627805"/>
                </a:lnTo>
                <a:cubicBezTo>
                  <a:pt x="480766" y="648855"/>
                  <a:pt x="581826" y="603897"/>
                  <a:pt x="633842" y="546175"/>
                </a:cubicBezTo>
                <a:cubicBezTo>
                  <a:pt x="599419" y="527154"/>
                  <a:pt x="591599" y="489435"/>
                  <a:pt x="592361" y="461431"/>
                </a:cubicBezTo>
                <a:cubicBezTo>
                  <a:pt x="582531" y="458650"/>
                  <a:pt x="554261" y="441591"/>
                  <a:pt x="537535" y="414940"/>
                </a:cubicBezTo>
                <a:cubicBezTo>
                  <a:pt x="531363" y="420798"/>
                  <a:pt x="517389" y="431170"/>
                  <a:pt x="502264" y="429265"/>
                </a:cubicBezTo>
                <a:cubicBezTo>
                  <a:pt x="493062" y="428103"/>
                  <a:pt x="485719" y="423017"/>
                  <a:pt x="480004" y="414635"/>
                </a:cubicBezTo>
                <a:lnTo>
                  <a:pt x="487624" y="402062"/>
                </a:lnTo>
                <a:cubicBezTo>
                  <a:pt x="493910" y="407967"/>
                  <a:pt x="500644" y="407282"/>
                  <a:pt x="503435" y="407110"/>
                </a:cubicBezTo>
                <a:cubicBezTo>
                  <a:pt x="512894" y="406520"/>
                  <a:pt x="522219" y="398109"/>
                  <a:pt x="527010" y="390442"/>
                </a:cubicBezTo>
                <a:cubicBezTo>
                  <a:pt x="534849" y="377907"/>
                  <a:pt x="556042" y="335396"/>
                  <a:pt x="528200" y="324338"/>
                </a:cubicBezTo>
                <a:cubicBezTo>
                  <a:pt x="508522" y="316518"/>
                  <a:pt x="487433" y="343102"/>
                  <a:pt x="487433" y="343102"/>
                </a:cubicBezTo>
                <a:lnTo>
                  <a:pt x="460763" y="335768"/>
                </a:lnTo>
                <a:cubicBezTo>
                  <a:pt x="462144" y="307126"/>
                  <a:pt x="454896" y="260816"/>
                  <a:pt x="424044" y="247728"/>
                </a:cubicBezTo>
                <a:cubicBezTo>
                  <a:pt x="388183" y="232526"/>
                  <a:pt x="333690" y="229859"/>
                  <a:pt x="333281" y="229802"/>
                </a:cubicBezTo>
                <a:close/>
                <a:moveTo>
                  <a:pt x="434203" y="166755"/>
                </a:moveTo>
                <a:cubicBezTo>
                  <a:pt x="414841" y="166562"/>
                  <a:pt x="394407" y="167878"/>
                  <a:pt x="372952" y="171081"/>
                </a:cubicBezTo>
                <a:cubicBezTo>
                  <a:pt x="366666" y="175367"/>
                  <a:pt x="355388" y="186768"/>
                  <a:pt x="346054" y="205152"/>
                </a:cubicBezTo>
                <a:cubicBezTo>
                  <a:pt x="377391" y="209438"/>
                  <a:pt x="414386" y="214134"/>
                  <a:pt x="433712" y="223087"/>
                </a:cubicBezTo>
                <a:cubicBezTo>
                  <a:pt x="473174" y="241413"/>
                  <a:pt x="483776" y="293344"/>
                  <a:pt x="481842" y="316709"/>
                </a:cubicBezTo>
                <a:lnTo>
                  <a:pt x="483271" y="317128"/>
                </a:lnTo>
                <a:cubicBezTo>
                  <a:pt x="496377" y="301830"/>
                  <a:pt x="516503" y="291582"/>
                  <a:pt x="539802" y="301964"/>
                </a:cubicBezTo>
                <a:cubicBezTo>
                  <a:pt x="554661" y="308536"/>
                  <a:pt x="561995" y="317442"/>
                  <a:pt x="565805" y="331158"/>
                </a:cubicBezTo>
                <a:cubicBezTo>
                  <a:pt x="570472" y="347827"/>
                  <a:pt x="566557" y="369734"/>
                  <a:pt x="553699" y="393070"/>
                </a:cubicBezTo>
                <a:cubicBezTo>
                  <a:pt x="560271" y="404786"/>
                  <a:pt x="577235" y="431504"/>
                  <a:pt x="608829" y="441591"/>
                </a:cubicBezTo>
                <a:cubicBezTo>
                  <a:pt x="628451" y="433304"/>
                  <a:pt x="697269" y="369620"/>
                  <a:pt x="665646" y="263416"/>
                </a:cubicBezTo>
                <a:cubicBezTo>
                  <a:pt x="652728" y="243414"/>
                  <a:pt x="569735" y="168105"/>
                  <a:pt x="434203" y="166755"/>
                </a:cubicBezTo>
                <a:close/>
                <a:moveTo>
                  <a:pt x="515050" y="25991"/>
                </a:moveTo>
                <a:cubicBezTo>
                  <a:pt x="488319" y="24434"/>
                  <a:pt x="459568" y="25315"/>
                  <a:pt x="428978" y="29101"/>
                </a:cubicBezTo>
                <a:cubicBezTo>
                  <a:pt x="427083" y="42979"/>
                  <a:pt x="424883" y="60172"/>
                  <a:pt x="439056" y="93976"/>
                </a:cubicBezTo>
                <a:lnTo>
                  <a:pt x="420196" y="97681"/>
                </a:lnTo>
                <a:cubicBezTo>
                  <a:pt x="401718" y="64706"/>
                  <a:pt x="399813" y="47780"/>
                  <a:pt x="400546" y="31635"/>
                </a:cubicBezTo>
                <a:cubicBezTo>
                  <a:pt x="359836" y="33454"/>
                  <a:pt x="321689" y="38321"/>
                  <a:pt x="287342" y="49637"/>
                </a:cubicBezTo>
                <a:cubicBezTo>
                  <a:pt x="242393" y="64448"/>
                  <a:pt x="204093" y="90175"/>
                  <a:pt x="169784" y="122560"/>
                </a:cubicBezTo>
                <a:cubicBezTo>
                  <a:pt x="181643" y="136334"/>
                  <a:pt x="201521" y="155498"/>
                  <a:pt x="240050" y="169966"/>
                </a:cubicBezTo>
                <a:lnTo>
                  <a:pt x="231115" y="187064"/>
                </a:lnTo>
                <a:cubicBezTo>
                  <a:pt x="193730" y="173033"/>
                  <a:pt x="165602" y="156822"/>
                  <a:pt x="147257" y="138801"/>
                </a:cubicBezTo>
                <a:cubicBezTo>
                  <a:pt x="96613" y="171062"/>
                  <a:pt x="69857" y="218582"/>
                  <a:pt x="67028" y="260501"/>
                </a:cubicBezTo>
                <a:cubicBezTo>
                  <a:pt x="64790" y="293677"/>
                  <a:pt x="75506" y="322071"/>
                  <a:pt x="93698" y="334244"/>
                </a:cubicBezTo>
                <a:cubicBezTo>
                  <a:pt x="119663" y="351608"/>
                  <a:pt x="168108" y="329310"/>
                  <a:pt x="211361" y="296811"/>
                </a:cubicBezTo>
                <a:lnTo>
                  <a:pt x="222562" y="311155"/>
                </a:lnTo>
                <a:cubicBezTo>
                  <a:pt x="186729" y="339407"/>
                  <a:pt x="159316" y="354332"/>
                  <a:pt x="137780" y="360752"/>
                </a:cubicBezTo>
                <a:cubicBezTo>
                  <a:pt x="172984" y="404700"/>
                  <a:pt x="232049" y="388746"/>
                  <a:pt x="250108" y="383888"/>
                </a:cubicBezTo>
                <a:cubicBezTo>
                  <a:pt x="267615" y="350379"/>
                  <a:pt x="281960" y="322814"/>
                  <a:pt x="288456" y="308917"/>
                </a:cubicBezTo>
                <a:cubicBezTo>
                  <a:pt x="287027" y="299583"/>
                  <a:pt x="284855" y="275970"/>
                  <a:pt x="291142" y="257873"/>
                </a:cubicBezTo>
                <a:cubicBezTo>
                  <a:pt x="295905" y="244252"/>
                  <a:pt x="314850" y="202066"/>
                  <a:pt x="335386" y="176643"/>
                </a:cubicBezTo>
                <a:lnTo>
                  <a:pt x="335081" y="176081"/>
                </a:lnTo>
                <a:cubicBezTo>
                  <a:pt x="335081" y="176081"/>
                  <a:pt x="308296" y="181368"/>
                  <a:pt x="293885" y="185463"/>
                </a:cubicBezTo>
                <a:lnTo>
                  <a:pt x="288170" y="170033"/>
                </a:lnTo>
                <a:cubicBezTo>
                  <a:pt x="314793" y="159651"/>
                  <a:pt x="413519" y="125418"/>
                  <a:pt x="536582" y="157651"/>
                </a:cubicBezTo>
                <a:cubicBezTo>
                  <a:pt x="647596" y="186721"/>
                  <a:pt x="685839" y="250614"/>
                  <a:pt x="685839" y="250614"/>
                </a:cubicBezTo>
                <a:cubicBezTo>
                  <a:pt x="686106" y="251224"/>
                  <a:pt x="713433" y="321261"/>
                  <a:pt x="683467" y="389822"/>
                </a:cubicBezTo>
                <a:cubicBezTo>
                  <a:pt x="726444" y="392413"/>
                  <a:pt x="787233" y="379850"/>
                  <a:pt x="797805" y="331558"/>
                </a:cubicBezTo>
                <a:lnTo>
                  <a:pt x="797758" y="331577"/>
                </a:lnTo>
                <a:lnTo>
                  <a:pt x="797472" y="331672"/>
                </a:lnTo>
                <a:lnTo>
                  <a:pt x="797472" y="331577"/>
                </a:lnTo>
                <a:lnTo>
                  <a:pt x="796329" y="330720"/>
                </a:lnTo>
                <a:cubicBezTo>
                  <a:pt x="773221" y="343874"/>
                  <a:pt x="743370" y="338626"/>
                  <a:pt x="735750" y="337101"/>
                </a:cubicBezTo>
                <a:lnTo>
                  <a:pt x="739179" y="319671"/>
                </a:lnTo>
                <a:cubicBezTo>
                  <a:pt x="768287" y="325376"/>
                  <a:pt x="793519" y="310031"/>
                  <a:pt x="805273" y="297706"/>
                </a:cubicBezTo>
                <a:cubicBezTo>
                  <a:pt x="819951" y="282314"/>
                  <a:pt x="824228" y="261501"/>
                  <a:pt x="823199" y="241004"/>
                </a:cubicBezTo>
                <a:cubicBezTo>
                  <a:pt x="820141" y="179949"/>
                  <a:pt x="764096" y="137467"/>
                  <a:pt x="736598" y="120132"/>
                </a:cubicBezTo>
                <a:cubicBezTo>
                  <a:pt x="728540" y="133505"/>
                  <a:pt x="712061" y="151383"/>
                  <a:pt x="678257" y="165070"/>
                </a:cubicBezTo>
                <a:lnTo>
                  <a:pt x="664303" y="153831"/>
                </a:lnTo>
                <a:cubicBezTo>
                  <a:pt x="694335" y="135105"/>
                  <a:pt x="707451" y="115312"/>
                  <a:pt x="713138" y="103253"/>
                </a:cubicBezTo>
                <a:cubicBezTo>
                  <a:pt x="685201" y="77564"/>
                  <a:pt x="643481" y="51951"/>
                  <a:pt x="588998" y="37512"/>
                </a:cubicBezTo>
                <a:cubicBezTo>
                  <a:pt x="566491" y="31545"/>
                  <a:pt x="541781" y="27549"/>
                  <a:pt x="515050" y="25991"/>
                </a:cubicBezTo>
                <a:close/>
                <a:moveTo>
                  <a:pt x="504384" y="146"/>
                </a:moveTo>
                <a:cubicBezTo>
                  <a:pt x="595551" y="2521"/>
                  <a:pt x="683124" y="33702"/>
                  <a:pt x="738931" y="90852"/>
                </a:cubicBezTo>
                <a:cubicBezTo>
                  <a:pt x="799891" y="130742"/>
                  <a:pt x="841430" y="163861"/>
                  <a:pt x="850545" y="236527"/>
                </a:cubicBezTo>
                <a:cubicBezTo>
                  <a:pt x="853736" y="262006"/>
                  <a:pt x="845754" y="290429"/>
                  <a:pt x="828019" y="312498"/>
                </a:cubicBezTo>
                <a:cubicBezTo>
                  <a:pt x="824656" y="400243"/>
                  <a:pt x="737588" y="419074"/>
                  <a:pt x="671866" y="411511"/>
                </a:cubicBezTo>
                <a:cubicBezTo>
                  <a:pt x="659255" y="438905"/>
                  <a:pt x="626213" y="460069"/>
                  <a:pt x="617640" y="464832"/>
                </a:cubicBezTo>
                <a:cubicBezTo>
                  <a:pt x="616897" y="490511"/>
                  <a:pt x="620659" y="504913"/>
                  <a:pt x="636738" y="518410"/>
                </a:cubicBezTo>
                <a:cubicBezTo>
                  <a:pt x="646148" y="526306"/>
                  <a:pt x="680438" y="546480"/>
                  <a:pt x="680438" y="546480"/>
                </a:cubicBezTo>
                <a:cubicBezTo>
                  <a:pt x="817598" y="625480"/>
                  <a:pt x="911391" y="729027"/>
                  <a:pt x="911391" y="729027"/>
                </a:cubicBezTo>
                <a:cubicBezTo>
                  <a:pt x="910915" y="730170"/>
                  <a:pt x="905009" y="741533"/>
                  <a:pt x="899961" y="751344"/>
                </a:cubicBezTo>
                <a:lnTo>
                  <a:pt x="899951" y="751363"/>
                </a:lnTo>
                <a:lnTo>
                  <a:pt x="943347" y="791482"/>
                </a:lnTo>
                <a:cubicBezTo>
                  <a:pt x="943347" y="791482"/>
                  <a:pt x="832057" y="1037294"/>
                  <a:pt x="497587" y="1068231"/>
                </a:cubicBezTo>
                <a:cubicBezTo>
                  <a:pt x="497587" y="1068231"/>
                  <a:pt x="501025" y="1041752"/>
                  <a:pt x="501730" y="1036694"/>
                </a:cubicBezTo>
                <a:cubicBezTo>
                  <a:pt x="452515" y="1040323"/>
                  <a:pt x="386621" y="1030569"/>
                  <a:pt x="360389" y="1024978"/>
                </a:cubicBezTo>
                <a:cubicBezTo>
                  <a:pt x="358179" y="1034770"/>
                  <a:pt x="356283" y="1043676"/>
                  <a:pt x="354750" y="1051191"/>
                </a:cubicBezTo>
                <a:lnTo>
                  <a:pt x="328747" y="1046047"/>
                </a:lnTo>
                <a:cubicBezTo>
                  <a:pt x="335576" y="1006757"/>
                  <a:pt x="351988" y="949273"/>
                  <a:pt x="353131" y="945559"/>
                </a:cubicBezTo>
                <a:lnTo>
                  <a:pt x="353150" y="945511"/>
                </a:lnTo>
                <a:cubicBezTo>
                  <a:pt x="335176" y="955398"/>
                  <a:pt x="319174" y="959408"/>
                  <a:pt x="307211" y="960856"/>
                </a:cubicBezTo>
                <a:cubicBezTo>
                  <a:pt x="311430" y="976181"/>
                  <a:pt x="313050" y="990878"/>
                  <a:pt x="307058" y="1003661"/>
                </a:cubicBezTo>
                <a:cubicBezTo>
                  <a:pt x="296847" y="1025454"/>
                  <a:pt x="276559" y="1028607"/>
                  <a:pt x="261967" y="1023825"/>
                </a:cubicBezTo>
                <a:cubicBezTo>
                  <a:pt x="243984" y="1017948"/>
                  <a:pt x="233706" y="1000356"/>
                  <a:pt x="239707" y="979810"/>
                </a:cubicBezTo>
                <a:cubicBezTo>
                  <a:pt x="243555" y="966618"/>
                  <a:pt x="253756" y="953026"/>
                  <a:pt x="266472" y="946768"/>
                </a:cubicBezTo>
                <a:cubicBezTo>
                  <a:pt x="258728" y="938767"/>
                  <a:pt x="249003" y="926623"/>
                  <a:pt x="241050" y="910221"/>
                </a:cubicBezTo>
                <a:cubicBezTo>
                  <a:pt x="230858" y="934338"/>
                  <a:pt x="219038" y="958465"/>
                  <a:pt x="201083" y="992631"/>
                </a:cubicBezTo>
                <a:lnTo>
                  <a:pt x="178861" y="980144"/>
                </a:lnTo>
                <a:cubicBezTo>
                  <a:pt x="180633" y="977239"/>
                  <a:pt x="187405" y="963742"/>
                  <a:pt x="190567" y="956636"/>
                </a:cubicBezTo>
                <a:cubicBezTo>
                  <a:pt x="152344" y="935815"/>
                  <a:pt x="114558" y="904258"/>
                  <a:pt x="98146" y="889856"/>
                </a:cubicBezTo>
                <a:cubicBezTo>
                  <a:pt x="95356" y="893276"/>
                  <a:pt x="80058" y="911583"/>
                  <a:pt x="80058" y="911583"/>
                </a:cubicBezTo>
                <a:cubicBezTo>
                  <a:pt x="80058" y="911583"/>
                  <a:pt x="27804" y="866291"/>
                  <a:pt x="1020" y="815799"/>
                </a:cubicBezTo>
                <a:lnTo>
                  <a:pt x="41530" y="786005"/>
                </a:lnTo>
                <a:cubicBezTo>
                  <a:pt x="38291" y="781471"/>
                  <a:pt x="28423" y="767517"/>
                  <a:pt x="28423" y="767517"/>
                </a:cubicBezTo>
                <a:cubicBezTo>
                  <a:pt x="28423" y="767517"/>
                  <a:pt x="173222" y="658437"/>
                  <a:pt x="305039" y="608564"/>
                </a:cubicBezTo>
                <a:cubicBezTo>
                  <a:pt x="335290" y="597115"/>
                  <a:pt x="365932" y="589962"/>
                  <a:pt x="392755" y="586628"/>
                </a:cubicBezTo>
                <a:lnTo>
                  <a:pt x="393145" y="561701"/>
                </a:lnTo>
                <a:lnTo>
                  <a:pt x="393145" y="561663"/>
                </a:lnTo>
                <a:cubicBezTo>
                  <a:pt x="378667" y="565997"/>
                  <a:pt x="333281" y="580541"/>
                  <a:pt x="313554" y="556338"/>
                </a:cubicBezTo>
                <a:cubicBezTo>
                  <a:pt x="299715" y="539346"/>
                  <a:pt x="300572" y="520886"/>
                  <a:pt x="303248" y="508380"/>
                </a:cubicBezTo>
                <a:cubicBezTo>
                  <a:pt x="295514" y="499246"/>
                  <a:pt x="285094" y="484063"/>
                  <a:pt x="285094" y="454926"/>
                </a:cubicBezTo>
                <a:cubicBezTo>
                  <a:pt x="285094" y="454926"/>
                  <a:pt x="274749" y="457212"/>
                  <a:pt x="269406" y="456945"/>
                </a:cubicBezTo>
                <a:cubicBezTo>
                  <a:pt x="264062" y="456669"/>
                  <a:pt x="251813" y="455459"/>
                  <a:pt x="243241" y="439743"/>
                </a:cubicBezTo>
                <a:cubicBezTo>
                  <a:pt x="238840" y="431704"/>
                  <a:pt x="237735" y="421779"/>
                  <a:pt x="239945" y="410530"/>
                </a:cubicBezTo>
                <a:cubicBezTo>
                  <a:pt x="230887" y="412463"/>
                  <a:pt x="218990" y="414235"/>
                  <a:pt x="204188" y="414473"/>
                </a:cubicBezTo>
                <a:cubicBezTo>
                  <a:pt x="163212" y="415140"/>
                  <a:pt x="137399" y="404281"/>
                  <a:pt x="107481" y="364276"/>
                </a:cubicBezTo>
                <a:cubicBezTo>
                  <a:pt x="63552" y="358895"/>
                  <a:pt x="35567" y="315766"/>
                  <a:pt x="40130" y="254901"/>
                </a:cubicBezTo>
                <a:cubicBezTo>
                  <a:pt x="46292" y="172748"/>
                  <a:pt x="126760" y="123237"/>
                  <a:pt x="142895" y="113483"/>
                </a:cubicBezTo>
                <a:cubicBezTo>
                  <a:pt x="182062" y="74116"/>
                  <a:pt x="221867" y="44122"/>
                  <a:pt x="276016" y="26415"/>
                </a:cubicBezTo>
                <a:cubicBezTo>
                  <a:pt x="313421" y="14185"/>
                  <a:pt x="357769" y="8213"/>
                  <a:pt x="413062" y="7479"/>
                </a:cubicBezTo>
                <a:cubicBezTo>
                  <a:pt x="443207" y="1764"/>
                  <a:pt x="473995" y="-645"/>
                  <a:pt x="504384" y="146"/>
                </a:cubicBezTo>
                <a:close/>
              </a:path>
            </a:pathLst>
          </a:custGeom>
          <a:solidFill>
            <a:srgbClr val="FFFFFF"/>
          </a:solidFill>
          <a:ln w="9525" cap="flat">
            <a:noFill/>
            <a:prstDash val="solid"/>
            <a:miter/>
          </a:ln>
        </p:spPr>
        <p:txBody>
          <a:bodyPr rtlCol="0" anchor="ctr"/>
          <a:lstStyle/>
          <a:p>
            <a:endParaRPr lang="de-DE"/>
          </a:p>
        </p:txBody>
      </p:sp>
    </p:spTree>
    <p:extLst>
      <p:ext uri="{BB962C8B-B14F-4D97-AF65-F5344CB8AC3E}">
        <p14:creationId xmlns:p14="http://schemas.microsoft.com/office/powerpoint/2010/main" val="1305133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folie mit Bild B">
    <p:spTree>
      <p:nvGrpSpPr>
        <p:cNvPr id="1" name=""/>
        <p:cNvGrpSpPr/>
        <p:nvPr/>
      </p:nvGrpSpPr>
      <p:grpSpPr>
        <a:xfrm>
          <a:off x="0" y="0"/>
          <a:ext cx="0" cy="0"/>
          <a:chOff x="0" y="0"/>
          <a:chExt cx="0" cy="0"/>
        </a:xfrm>
      </p:grpSpPr>
      <p:sp>
        <p:nvSpPr>
          <p:cNvPr id="31" name="Bildplatzhalter 2">
            <a:extLst>
              <a:ext uri="{FF2B5EF4-FFF2-40B4-BE49-F238E27FC236}">
                <a16:creationId xmlns:a16="http://schemas.microsoft.com/office/drawing/2014/main" id="{4BEDD696-01E3-EA57-8553-77D075188BFC}"/>
              </a:ext>
            </a:extLst>
          </p:cNvPr>
          <p:cNvSpPr>
            <a:spLocks noGrp="1"/>
          </p:cNvSpPr>
          <p:nvPr>
            <p:ph type="pic" sz="quarter" idx="14"/>
          </p:nvPr>
        </p:nvSpPr>
        <p:spPr>
          <a:xfrm>
            <a:off x="0" y="0"/>
            <a:ext cx="12192000" cy="6858000"/>
          </a:xfrm>
          <a:solidFill>
            <a:schemeClr val="bg1">
              <a:lumMod val="85000"/>
            </a:schemeClr>
          </a:solidFill>
        </p:spPr>
        <p:txBody>
          <a:bodyPr anchor="ctr"/>
          <a:lstStyle>
            <a:lvl1pPr marL="0" indent="0" algn="ctr">
              <a:buNone/>
              <a:defRPr/>
            </a:lvl1pPr>
          </a:lstStyle>
          <a:p>
            <a:endParaRPr lang="de-DE"/>
          </a:p>
        </p:txBody>
      </p:sp>
      <p:sp>
        <p:nvSpPr>
          <p:cNvPr id="5" name="Titel 4">
            <a:extLst>
              <a:ext uri="{FF2B5EF4-FFF2-40B4-BE49-F238E27FC236}">
                <a16:creationId xmlns:a16="http://schemas.microsoft.com/office/drawing/2014/main" id="{A705F9A6-79C7-25DE-CFCA-9CC49F2D1DCF}"/>
              </a:ext>
            </a:extLst>
          </p:cNvPr>
          <p:cNvSpPr>
            <a:spLocks noGrp="1"/>
          </p:cNvSpPr>
          <p:nvPr>
            <p:ph type="ctrTitle"/>
          </p:nvPr>
        </p:nvSpPr>
        <p:spPr bwMode="gray">
          <a:xfrm>
            <a:off x="334962" y="339208"/>
            <a:ext cx="6164899" cy="6150495"/>
          </a:xfrm>
          <a:custGeom>
            <a:avLst/>
            <a:gdLst>
              <a:gd name="connsiteX0" fmla="*/ 0 w 6164899"/>
              <a:gd name="connsiteY0" fmla="*/ 0 h 6150495"/>
              <a:gd name="connsiteX1" fmla="*/ 6164899 w 6164899"/>
              <a:gd name="connsiteY1" fmla="*/ 6150495 h 6150495"/>
              <a:gd name="connsiteX2" fmla="*/ 0 w 6164899"/>
              <a:gd name="connsiteY2" fmla="*/ 6150495 h 6150495"/>
            </a:gdLst>
            <a:ahLst/>
            <a:cxnLst>
              <a:cxn ang="0">
                <a:pos x="connsiteX0" y="connsiteY0"/>
              </a:cxn>
              <a:cxn ang="0">
                <a:pos x="connsiteX1" y="connsiteY1"/>
              </a:cxn>
              <a:cxn ang="0">
                <a:pos x="connsiteX2" y="connsiteY2"/>
              </a:cxn>
            </a:cxnLst>
            <a:rect l="l" t="t" r="r" b="b"/>
            <a:pathLst>
              <a:path w="6164899" h="6150495">
                <a:moveTo>
                  <a:pt x="0" y="0"/>
                </a:moveTo>
                <a:cubicBezTo>
                  <a:pt x="3404790" y="0"/>
                  <a:pt x="6164899" y="2753672"/>
                  <a:pt x="6164899" y="6150495"/>
                </a:cubicBezTo>
                <a:lnTo>
                  <a:pt x="0" y="6150495"/>
                </a:lnTo>
                <a:close/>
              </a:path>
            </a:pathLst>
          </a:custGeom>
          <a:solidFill>
            <a:schemeClr val="bg1"/>
          </a:solidFill>
          <a:ln>
            <a:noFill/>
          </a:ln>
        </p:spPr>
        <p:txBody>
          <a:bodyPr wrap="square" lIns="288000" tIns="1944000" anchor="t">
            <a:noAutofit/>
          </a:bodyPr>
          <a:lstStyle>
            <a:lvl1pPr algn="l">
              <a:lnSpc>
                <a:spcPct val="100000"/>
              </a:lnSpc>
              <a:defRPr sz="3600" b="0">
                <a:solidFill>
                  <a:schemeClr val="tx1"/>
                </a:solidFill>
                <a:latin typeface="+mn-lt"/>
              </a:defRPr>
            </a:lvl1pPr>
          </a:lstStyle>
          <a:p>
            <a:r>
              <a:rPr lang="de-DE"/>
              <a:t>Mastertitelformat bearbeiten</a:t>
            </a:r>
          </a:p>
        </p:txBody>
      </p:sp>
      <p:sp>
        <p:nvSpPr>
          <p:cNvPr id="3" name="Untertitel 2">
            <a:extLst>
              <a:ext uri="{FF2B5EF4-FFF2-40B4-BE49-F238E27FC236}">
                <a16:creationId xmlns:a16="http://schemas.microsoft.com/office/drawing/2014/main" id="{6B8F1E44-AED2-DEA5-22E9-87551F356C54}"/>
              </a:ext>
            </a:extLst>
          </p:cNvPr>
          <p:cNvSpPr>
            <a:spLocks noGrp="1"/>
          </p:cNvSpPr>
          <p:nvPr>
            <p:ph type="subTitle" idx="1"/>
          </p:nvPr>
        </p:nvSpPr>
        <p:spPr>
          <a:xfrm>
            <a:off x="642620" y="4100830"/>
            <a:ext cx="5453380" cy="720000"/>
          </a:xfrm>
        </p:spPr>
        <p:txBody>
          <a:bodyPr/>
          <a:lstStyle>
            <a:lvl1pPr marL="0" indent="0" algn="l">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21" name="Textplatzhalter 20">
            <a:extLst>
              <a:ext uri="{FF2B5EF4-FFF2-40B4-BE49-F238E27FC236}">
                <a16:creationId xmlns:a16="http://schemas.microsoft.com/office/drawing/2014/main" id="{E1042653-22C2-8F43-D78A-0D4C23348465}"/>
              </a:ext>
            </a:extLst>
          </p:cNvPr>
          <p:cNvSpPr>
            <a:spLocks noGrp="1"/>
          </p:cNvSpPr>
          <p:nvPr>
            <p:ph type="body" sz="quarter" idx="10"/>
          </p:nvPr>
        </p:nvSpPr>
        <p:spPr>
          <a:xfrm>
            <a:off x="642620" y="5391150"/>
            <a:ext cx="5453380" cy="815341"/>
          </a:xfrm>
        </p:spPr>
        <p:txBody>
          <a:bodyPr anchor="b"/>
          <a:lstStyle>
            <a:lvl1pPr marL="0" indent="0">
              <a:spcBef>
                <a:spcPts val="400"/>
              </a:spcBef>
              <a:buNone/>
              <a:defRPr sz="1200">
                <a:solidFill>
                  <a:schemeClr val="accent1"/>
                </a:solidFill>
              </a:defRPr>
            </a:lvl1pPr>
            <a:lvl2pPr marL="180975" indent="0">
              <a:spcBef>
                <a:spcPts val="400"/>
              </a:spcBef>
              <a:buNone/>
              <a:defRPr sz="1200"/>
            </a:lvl2pPr>
            <a:lvl3pPr>
              <a:spcBef>
                <a:spcPts val="400"/>
              </a:spcBef>
              <a:defRPr sz="1200"/>
            </a:lvl3pPr>
            <a:lvl4pPr>
              <a:spcBef>
                <a:spcPts val="400"/>
              </a:spcBef>
              <a:defRPr sz="1200"/>
            </a:lvl4pPr>
            <a:lvl5pPr>
              <a:spcBef>
                <a:spcPts val="400"/>
              </a:spcBef>
              <a:defRPr sz="1200"/>
            </a:lvl5pPr>
          </a:lstStyle>
          <a:p>
            <a:pPr lvl="0"/>
            <a:r>
              <a:rPr lang="de-DE"/>
              <a:t>Mastertextformat bearbeiten</a:t>
            </a:r>
          </a:p>
        </p:txBody>
      </p:sp>
      <p:sp>
        <p:nvSpPr>
          <p:cNvPr id="4" name="Textplatzhalter 6">
            <a:extLst>
              <a:ext uri="{FF2B5EF4-FFF2-40B4-BE49-F238E27FC236}">
                <a16:creationId xmlns:a16="http://schemas.microsoft.com/office/drawing/2014/main" id="{A8903F7D-3177-79CA-CCA9-D50CE7514364}"/>
              </a:ext>
            </a:extLst>
          </p:cNvPr>
          <p:cNvSpPr>
            <a:spLocks noGrp="1"/>
          </p:cNvSpPr>
          <p:nvPr>
            <p:ph type="body" sz="quarter" idx="16" hasCustomPrompt="1"/>
          </p:nvPr>
        </p:nvSpPr>
        <p:spPr>
          <a:xfrm rot="16200000">
            <a:off x="9109549" y="3083396"/>
            <a:ext cx="5829941" cy="334963"/>
          </a:xfrm>
        </p:spPr>
        <p:txBody>
          <a:bodyPr lIns="108000" tIns="36000" rIns="108000" bIns="36000" anchor="ctr"/>
          <a:lstStyle>
            <a:lvl1pPr marL="0" indent="0">
              <a:lnSpc>
                <a:spcPct val="100000"/>
              </a:lnSpc>
              <a:buNone/>
              <a:defRPr sz="800">
                <a:solidFill>
                  <a:schemeClr val="bg1"/>
                </a:solidFill>
              </a:defRPr>
            </a:lvl1pPr>
          </a:lstStyle>
          <a:p>
            <a:pPr lvl="0"/>
            <a:r>
              <a:rPr lang="de-DE"/>
              <a:t>Bildnachweis</a:t>
            </a:r>
          </a:p>
        </p:txBody>
      </p:sp>
      <p:sp>
        <p:nvSpPr>
          <p:cNvPr id="6" name="Textplatzhalter 5" descr="Logo Universität Marburg">
            <a:extLst>
              <a:ext uri="{FF2B5EF4-FFF2-40B4-BE49-F238E27FC236}">
                <a16:creationId xmlns:a16="http://schemas.microsoft.com/office/drawing/2014/main" id="{E220C54E-5C0F-A2C5-D2C9-E214CE27D264}"/>
              </a:ext>
            </a:extLst>
          </p:cNvPr>
          <p:cNvSpPr>
            <a:spLocks noGrp="1"/>
          </p:cNvSpPr>
          <p:nvPr>
            <p:ph type="body" sz="quarter" idx="15" hasCustomPrompt="1"/>
          </p:nvPr>
        </p:nvSpPr>
        <p:spPr bwMode="gray">
          <a:xfrm>
            <a:off x="10877984" y="335910"/>
            <a:ext cx="983179" cy="1382401"/>
          </a:xfrm>
          <a:custGeom>
            <a:avLst/>
            <a:gdLst>
              <a:gd name="connsiteX0" fmla="*/ 221938 w 983179"/>
              <a:gd name="connsiteY0" fmla="*/ 1294099 h 1382401"/>
              <a:gd name="connsiteX1" fmla="*/ 211546 w 983179"/>
              <a:gd name="connsiteY1" fmla="*/ 1294464 h 1382401"/>
              <a:gd name="connsiteX2" fmla="*/ 193630 w 983179"/>
              <a:gd name="connsiteY2" fmla="*/ 1299113 h 1382401"/>
              <a:gd name="connsiteX3" fmla="*/ 188616 w 983179"/>
              <a:gd name="connsiteY3" fmla="*/ 1310396 h 1382401"/>
              <a:gd name="connsiteX4" fmla="*/ 192204 w 983179"/>
              <a:gd name="connsiteY4" fmla="*/ 1319087 h 1382401"/>
              <a:gd name="connsiteX5" fmla="*/ 201518 w 983179"/>
              <a:gd name="connsiteY5" fmla="*/ 1321678 h 1382401"/>
              <a:gd name="connsiteX6" fmla="*/ 216017 w 983179"/>
              <a:gd name="connsiteY6" fmla="*/ 1316576 h 1382401"/>
              <a:gd name="connsiteX7" fmla="*/ 221938 w 983179"/>
              <a:gd name="connsiteY7" fmla="*/ 1302159 h 1382401"/>
              <a:gd name="connsiteX8" fmla="*/ 707872 w 983179"/>
              <a:gd name="connsiteY8" fmla="*/ 1261507 h 1382401"/>
              <a:gd name="connsiteX9" fmla="*/ 689064 w 983179"/>
              <a:gd name="connsiteY9" fmla="*/ 1291054 h 1382401"/>
              <a:gd name="connsiteX10" fmla="*/ 708236 w 983179"/>
              <a:gd name="connsiteY10" fmla="*/ 1320252 h 1382401"/>
              <a:gd name="connsiteX11" fmla="*/ 723366 w 983179"/>
              <a:gd name="connsiteY11" fmla="*/ 1314437 h 1382401"/>
              <a:gd name="connsiteX12" fmla="*/ 728290 w 983179"/>
              <a:gd name="connsiteY12" fmla="*/ 1294099 h 1382401"/>
              <a:gd name="connsiteX13" fmla="*/ 728290 w 983179"/>
              <a:gd name="connsiteY13" fmla="*/ 1290875 h 1382401"/>
              <a:gd name="connsiteX14" fmla="*/ 723455 w 983179"/>
              <a:gd name="connsiteY14" fmla="*/ 1268311 h 1382401"/>
              <a:gd name="connsiteX15" fmla="*/ 707872 w 983179"/>
              <a:gd name="connsiteY15" fmla="*/ 1261507 h 1382401"/>
              <a:gd name="connsiteX16" fmla="*/ 403021 w 983179"/>
              <a:gd name="connsiteY16" fmla="*/ 1261142 h 1382401"/>
              <a:gd name="connsiteX17" fmla="*/ 388434 w 983179"/>
              <a:gd name="connsiteY17" fmla="*/ 1267598 h 1382401"/>
              <a:gd name="connsiteX18" fmla="*/ 383849 w 983179"/>
              <a:gd name="connsiteY18" fmla="*/ 1287295 h 1382401"/>
              <a:gd name="connsiteX19" fmla="*/ 383849 w 983179"/>
              <a:gd name="connsiteY19" fmla="*/ 1290163 h 1382401"/>
              <a:gd name="connsiteX20" fmla="*/ 388070 w 983179"/>
              <a:gd name="connsiteY20" fmla="*/ 1311927 h 1382401"/>
              <a:gd name="connsiteX21" fmla="*/ 403385 w 983179"/>
              <a:gd name="connsiteY21" fmla="*/ 1319532 h 1382401"/>
              <a:gd name="connsiteX22" fmla="*/ 416459 w 983179"/>
              <a:gd name="connsiteY22" fmla="*/ 1311927 h 1382401"/>
              <a:gd name="connsiteX23" fmla="*/ 421302 w 983179"/>
              <a:gd name="connsiteY23" fmla="*/ 1289993 h 1382401"/>
              <a:gd name="connsiteX24" fmla="*/ 416369 w 983179"/>
              <a:gd name="connsiteY24" fmla="*/ 1268399 h 1382401"/>
              <a:gd name="connsiteX25" fmla="*/ 403021 w 983179"/>
              <a:gd name="connsiteY25" fmla="*/ 1261142 h 1382401"/>
              <a:gd name="connsiteX26" fmla="*/ 470016 w 983179"/>
              <a:gd name="connsiteY26" fmla="*/ 1241625 h 1382401"/>
              <a:gd name="connsiteX27" fmla="*/ 496704 w 983179"/>
              <a:gd name="connsiteY27" fmla="*/ 1241625 h 1382401"/>
              <a:gd name="connsiteX28" fmla="*/ 496704 w 983179"/>
              <a:gd name="connsiteY28" fmla="*/ 1298768 h 1382401"/>
              <a:gd name="connsiteX29" fmla="*/ 500462 w 983179"/>
              <a:gd name="connsiteY29" fmla="*/ 1314521 h 1382401"/>
              <a:gd name="connsiteX30" fmla="*/ 512458 w 983179"/>
              <a:gd name="connsiteY30" fmla="*/ 1319899 h 1382401"/>
              <a:gd name="connsiteX31" fmla="*/ 529119 w 983179"/>
              <a:gd name="connsiteY31" fmla="*/ 1311564 h 1382401"/>
              <a:gd name="connsiteX32" fmla="*/ 533598 w 983179"/>
              <a:gd name="connsiteY32" fmla="*/ 1287654 h 1382401"/>
              <a:gd name="connsiteX33" fmla="*/ 533598 w 983179"/>
              <a:gd name="connsiteY33" fmla="*/ 1241625 h 1382401"/>
              <a:gd name="connsiteX34" fmla="*/ 560286 w 983179"/>
              <a:gd name="connsiteY34" fmla="*/ 1241625 h 1382401"/>
              <a:gd name="connsiteX35" fmla="*/ 560286 w 983179"/>
              <a:gd name="connsiteY35" fmla="*/ 1339418 h 1382401"/>
              <a:gd name="connsiteX36" fmla="*/ 539867 w 983179"/>
              <a:gd name="connsiteY36" fmla="*/ 1339418 h 1382401"/>
              <a:gd name="connsiteX37" fmla="*/ 536279 w 983179"/>
              <a:gd name="connsiteY37" fmla="*/ 1326881 h 1382401"/>
              <a:gd name="connsiteX38" fmla="*/ 534854 w 983179"/>
              <a:gd name="connsiteY38" fmla="*/ 1326881 h 1382401"/>
              <a:gd name="connsiteX39" fmla="*/ 522040 w 983179"/>
              <a:gd name="connsiteY39" fmla="*/ 1337799 h 1382401"/>
              <a:gd name="connsiteX40" fmla="*/ 504747 w 983179"/>
              <a:gd name="connsiteY40" fmla="*/ 1341208 h 1382401"/>
              <a:gd name="connsiteX41" fmla="*/ 479501 w 983179"/>
              <a:gd name="connsiteY41" fmla="*/ 1332696 h 1382401"/>
              <a:gd name="connsiteX42" fmla="*/ 470016 w 983179"/>
              <a:gd name="connsiteY42" fmla="*/ 1305384 h 1382401"/>
              <a:gd name="connsiteX43" fmla="*/ 699448 w 983179"/>
              <a:gd name="connsiteY43" fmla="*/ 1239832 h 1382401"/>
              <a:gd name="connsiteX44" fmla="*/ 727756 w 983179"/>
              <a:gd name="connsiteY44" fmla="*/ 1254160 h 1382401"/>
              <a:gd name="connsiteX45" fmla="*/ 728469 w 983179"/>
              <a:gd name="connsiteY45" fmla="*/ 1254160 h 1382401"/>
              <a:gd name="connsiteX46" fmla="*/ 730624 w 983179"/>
              <a:gd name="connsiteY46" fmla="*/ 1241622 h 1382401"/>
              <a:gd name="connsiteX47" fmla="*/ 753188 w 983179"/>
              <a:gd name="connsiteY47" fmla="*/ 1241622 h 1382401"/>
              <a:gd name="connsiteX48" fmla="*/ 753188 w 983179"/>
              <a:gd name="connsiteY48" fmla="*/ 1339594 h 1382401"/>
              <a:gd name="connsiteX49" fmla="*/ 740829 w 983179"/>
              <a:gd name="connsiteY49" fmla="*/ 1371483 h 1382401"/>
              <a:gd name="connsiteX50" fmla="*/ 704283 w 983179"/>
              <a:gd name="connsiteY50" fmla="*/ 1382401 h 1382401"/>
              <a:gd name="connsiteX51" fmla="*/ 685030 w 983179"/>
              <a:gd name="connsiteY51" fmla="*/ 1381154 h 1382401"/>
              <a:gd name="connsiteX52" fmla="*/ 667746 w 983179"/>
              <a:gd name="connsiteY52" fmla="*/ 1376675 h 1382401"/>
              <a:gd name="connsiteX53" fmla="*/ 667746 w 983179"/>
              <a:gd name="connsiteY53" fmla="*/ 1355364 h 1382401"/>
              <a:gd name="connsiteX54" fmla="*/ 705903 w 983179"/>
              <a:gd name="connsiteY54" fmla="*/ 1362889 h 1382401"/>
              <a:gd name="connsiteX55" fmla="*/ 726500 w 983179"/>
              <a:gd name="connsiteY55" fmla="*/ 1340672 h 1382401"/>
              <a:gd name="connsiteX56" fmla="*/ 726500 w 983179"/>
              <a:gd name="connsiteY56" fmla="*/ 1338703 h 1382401"/>
              <a:gd name="connsiteX57" fmla="*/ 726760 w 983179"/>
              <a:gd name="connsiteY57" fmla="*/ 1332435 h 1382401"/>
              <a:gd name="connsiteX58" fmla="*/ 727214 w 983179"/>
              <a:gd name="connsiteY58" fmla="*/ 1326708 h 1382401"/>
              <a:gd name="connsiteX59" fmla="*/ 726500 w 983179"/>
              <a:gd name="connsiteY59" fmla="*/ 1326708 h 1382401"/>
              <a:gd name="connsiteX60" fmla="*/ 714505 w 983179"/>
              <a:gd name="connsiteY60" fmla="*/ 1337797 h 1382401"/>
              <a:gd name="connsiteX61" fmla="*/ 698735 w 983179"/>
              <a:gd name="connsiteY61" fmla="*/ 1341207 h 1382401"/>
              <a:gd name="connsiteX62" fmla="*/ 671602 w 983179"/>
              <a:gd name="connsiteY62" fmla="*/ 1327858 h 1382401"/>
              <a:gd name="connsiteX63" fmla="*/ 661841 w 983179"/>
              <a:gd name="connsiteY63" fmla="*/ 1290705 h 1382401"/>
              <a:gd name="connsiteX64" fmla="*/ 671869 w 983179"/>
              <a:gd name="connsiteY64" fmla="*/ 1253253 h 1382401"/>
              <a:gd name="connsiteX65" fmla="*/ 699448 w 983179"/>
              <a:gd name="connsiteY65" fmla="*/ 1239832 h 1382401"/>
              <a:gd name="connsiteX66" fmla="*/ 642846 w 983179"/>
              <a:gd name="connsiteY66" fmla="*/ 1239832 h 1382401"/>
              <a:gd name="connsiteX67" fmla="*/ 647512 w 983179"/>
              <a:gd name="connsiteY67" fmla="*/ 1240009 h 1382401"/>
              <a:gd name="connsiteX68" fmla="*/ 651812 w 983179"/>
              <a:gd name="connsiteY68" fmla="*/ 1240544 h 1382401"/>
              <a:gd name="connsiteX69" fmla="*/ 649845 w 983179"/>
              <a:gd name="connsiteY69" fmla="*/ 1265620 h 1382401"/>
              <a:gd name="connsiteX70" fmla="*/ 646168 w 983179"/>
              <a:gd name="connsiteY70" fmla="*/ 1264988 h 1382401"/>
              <a:gd name="connsiteX71" fmla="*/ 641956 w 983179"/>
              <a:gd name="connsiteY71" fmla="*/ 1264730 h 1382401"/>
              <a:gd name="connsiteX72" fmla="*/ 628883 w 983179"/>
              <a:gd name="connsiteY72" fmla="*/ 1267152 h 1382401"/>
              <a:gd name="connsiteX73" fmla="*/ 618766 w 983179"/>
              <a:gd name="connsiteY73" fmla="*/ 1274935 h 1382401"/>
              <a:gd name="connsiteX74" fmla="*/ 614903 w 983179"/>
              <a:gd name="connsiteY74" fmla="*/ 1289627 h 1382401"/>
              <a:gd name="connsiteX75" fmla="*/ 614903 w 983179"/>
              <a:gd name="connsiteY75" fmla="*/ 1339416 h 1382401"/>
              <a:gd name="connsiteX76" fmla="*/ 588215 w 983179"/>
              <a:gd name="connsiteY76" fmla="*/ 1339416 h 1382401"/>
              <a:gd name="connsiteX77" fmla="*/ 588215 w 983179"/>
              <a:gd name="connsiteY77" fmla="*/ 1241621 h 1382401"/>
              <a:gd name="connsiteX78" fmla="*/ 608464 w 983179"/>
              <a:gd name="connsiteY78" fmla="*/ 1241621 h 1382401"/>
              <a:gd name="connsiteX79" fmla="*/ 612400 w 983179"/>
              <a:gd name="connsiteY79" fmla="*/ 1258096 h 1382401"/>
              <a:gd name="connsiteX80" fmla="*/ 613648 w 983179"/>
              <a:gd name="connsiteY80" fmla="*/ 1258096 h 1382401"/>
              <a:gd name="connsiteX81" fmla="*/ 625473 w 983179"/>
              <a:gd name="connsiteY81" fmla="*/ 1245209 h 1382401"/>
              <a:gd name="connsiteX82" fmla="*/ 642846 w 983179"/>
              <a:gd name="connsiteY82" fmla="*/ 1239832 h 1382401"/>
              <a:gd name="connsiteX83" fmla="*/ 330474 w 983179"/>
              <a:gd name="connsiteY83" fmla="*/ 1239832 h 1382401"/>
              <a:gd name="connsiteX84" fmla="*/ 335140 w 983179"/>
              <a:gd name="connsiteY84" fmla="*/ 1240009 h 1382401"/>
              <a:gd name="connsiteX85" fmla="*/ 339441 w 983179"/>
              <a:gd name="connsiteY85" fmla="*/ 1240544 h 1382401"/>
              <a:gd name="connsiteX86" fmla="*/ 337472 w 983179"/>
              <a:gd name="connsiteY86" fmla="*/ 1265620 h 1382401"/>
              <a:gd name="connsiteX87" fmla="*/ 333795 w 983179"/>
              <a:gd name="connsiteY87" fmla="*/ 1264988 h 1382401"/>
              <a:gd name="connsiteX88" fmla="*/ 329583 w 983179"/>
              <a:gd name="connsiteY88" fmla="*/ 1264730 h 1382401"/>
              <a:gd name="connsiteX89" fmla="*/ 316510 w 983179"/>
              <a:gd name="connsiteY89" fmla="*/ 1267152 h 1382401"/>
              <a:gd name="connsiteX90" fmla="*/ 306394 w 983179"/>
              <a:gd name="connsiteY90" fmla="*/ 1274935 h 1382401"/>
              <a:gd name="connsiteX91" fmla="*/ 302530 w 983179"/>
              <a:gd name="connsiteY91" fmla="*/ 1289627 h 1382401"/>
              <a:gd name="connsiteX92" fmla="*/ 302530 w 983179"/>
              <a:gd name="connsiteY92" fmla="*/ 1339416 h 1382401"/>
              <a:gd name="connsiteX93" fmla="*/ 275842 w 983179"/>
              <a:gd name="connsiteY93" fmla="*/ 1339416 h 1382401"/>
              <a:gd name="connsiteX94" fmla="*/ 275842 w 983179"/>
              <a:gd name="connsiteY94" fmla="*/ 1241621 h 1382401"/>
              <a:gd name="connsiteX95" fmla="*/ 296092 w 983179"/>
              <a:gd name="connsiteY95" fmla="*/ 1241621 h 1382401"/>
              <a:gd name="connsiteX96" fmla="*/ 300028 w 983179"/>
              <a:gd name="connsiteY96" fmla="*/ 1258096 h 1382401"/>
              <a:gd name="connsiteX97" fmla="*/ 301275 w 983179"/>
              <a:gd name="connsiteY97" fmla="*/ 1258096 h 1382401"/>
              <a:gd name="connsiteX98" fmla="*/ 313100 w 983179"/>
              <a:gd name="connsiteY98" fmla="*/ 1245209 h 1382401"/>
              <a:gd name="connsiteX99" fmla="*/ 330474 w 983179"/>
              <a:gd name="connsiteY99" fmla="*/ 1239832 h 1382401"/>
              <a:gd name="connsiteX100" fmla="*/ 207787 w 983179"/>
              <a:gd name="connsiteY100" fmla="*/ 1239654 h 1382401"/>
              <a:gd name="connsiteX101" fmla="*/ 237975 w 983179"/>
              <a:gd name="connsiteY101" fmla="*/ 1248158 h 1382401"/>
              <a:gd name="connsiteX102" fmla="*/ 248439 w 983179"/>
              <a:gd name="connsiteY102" fmla="*/ 1274215 h 1382401"/>
              <a:gd name="connsiteX103" fmla="*/ 248439 w 983179"/>
              <a:gd name="connsiteY103" fmla="*/ 1339417 h 1382401"/>
              <a:gd name="connsiteX104" fmla="*/ 229810 w 983179"/>
              <a:gd name="connsiteY104" fmla="*/ 1339417 h 1382401"/>
              <a:gd name="connsiteX105" fmla="*/ 224618 w 983179"/>
              <a:gd name="connsiteY105" fmla="*/ 1326166 h 1382401"/>
              <a:gd name="connsiteX106" fmla="*/ 223905 w 983179"/>
              <a:gd name="connsiteY106" fmla="*/ 1326166 h 1382401"/>
              <a:gd name="connsiteX107" fmla="*/ 210654 w 983179"/>
              <a:gd name="connsiteY107" fmla="*/ 1337627 h 1382401"/>
              <a:gd name="connsiteX108" fmla="*/ 191491 w 983179"/>
              <a:gd name="connsiteY108" fmla="*/ 1341207 h 1382401"/>
              <a:gd name="connsiteX109" fmla="*/ 169816 w 983179"/>
              <a:gd name="connsiteY109" fmla="*/ 1333601 h 1382401"/>
              <a:gd name="connsiteX110" fmla="*/ 161215 w 983179"/>
              <a:gd name="connsiteY110" fmla="*/ 1310217 h 1382401"/>
              <a:gd name="connsiteX111" fmla="*/ 172149 w 983179"/>
              <a:gd name="connsiteY111" fmla="*/ 1287206 h 1382401"/>
              <a:gd name="connsiteX112" fmla="*/ 204912 w 983179"/>
              <a:gd name="connsiteY112" fmla="*/ 1279058 h 1382401"/>
              <a:gd name="connsiteX113" fmla="*/ 221938 w 983179"/>
              <a:gd name="connsiteY113" fmla="*/ 1278516 h 1382401"/>
              <a:gd name="connsiteX114" fmla="*/ 221938 w 983179"/>
              <a:gd name="connsiteY114" fmla="*/ 1274215 h 1382401"/>
              <a:gd name="connsiteX115" fmla="*/ 217904 w 983179"/>
              <a:gd name="connsiteY115" fmla="*/ 1262932 h 1382401"/>
              <a:gd name="connsiteX116" fmla="*/ 206711 w 983179"/>
              <a:gd name="connsiteY116" fmla="*/ 1259352 h 1382401"/>
              <a:gd name="connsiteX117" fmla="*/ 192738 w 983179"/>
              <a:gd name="connsiteY117" fmla="*/ 1261418 h 1382401"/>
              <a:gd name="connsiteX118" fmla="*/ 179131 w 983179"/>
              <a:gd name="connsiteY118" fmla="*/ 1266521 h 1382401"/>
              <a:gd name="connsiteX119" fmla="*/ 170351 w 983179"/>
              <a:gd name="connsiteY119" fmla="*/ 1248434 h 1382401"/>
              <a:gd name="connsiteX120" fmla="*/ 187814 w 983179"/>
              <a:gd name="connsiteY120" fmla="*/ 1241970 h 1382401"/>
              <a:gd name="connsiteX121" fmla="*/ 207787 w 983179"/>
              <a:gd name="connsiteY121" fmla="*/ 1239654 h 1382401"/>
              <a:gd name="connsiteX122" fmla="*/ 906 w 983179"/>
              <a:gd name="connsiteY122" fmla="*/ 1211525 h 1382401"/>
              <a:gd name="connsiteX123" fmla="*/ 37791 w 983179"/>
              <a:gd name="connsiteY123" fmla="*/ 1211525 h 1382401"/>
              <a:gd name="connsiteX124" fmla="*/ 68067 w 983179"/>
              <a:gd name="connsiteY124" fmla="*/ 1309336 h 1382401"/>
              <a:gd name="connsiteX125" fmla="*/ 68610 w 983179"/>
              <a:gd name="connsiteY125" fmla="*/ 1309336 h 1382401"/>
              <a:gd name="connsiteX126" fmla="*/ 100660 w 983179"/>
              <a:gd name="connsiteY126" fmla="*/ 1211525 h 1382401"/>
              <a:gd name="connsiteX127" fmla="*/ 137570 w 983179"/>
              <a:gd name="connsiteY127" fmla="*/ 1211525 h 1382401"/>
              <a:gd name="connsiteX128" fmla="*/ 137570 w 983179"/>
              <a:gd name="connsiteY128" fmla="*/ 1339418 h 1382401"/>
              <a:gd name="connsiteX129" fmla="*/ 112307 w 983179"/>
              <a:gd name="connsiteY129" fmla="*/ 1339418 h 1382401"/>
              <a:gd name="connsiteX130" fmla="*/ 112307 w 983179"/>
              <a:gd name="connsiteY130" fmla="*/ 1278881 h 1382401"/>
              <a:gd name="connsiteX131" fmla="*/ 112574 w 983179"/>
              <a:gd name="connsiteY131" fmla="*/ 1264902 h 1382401"/>
              <a:gd name="connsiteX132" fmla="*/ 113109 w 983179"/>
              <a:gd name="connsiteY132" fmla="*/ 1249949 h 1382401"/>
              <a:gd name="connsiteX133" fmla="*/ 113562 w 983179"/>
              <a:gd name="connsiteY133" fmla="*/ 1239291 h 1382401"/>
              <a:gd name="connsiteX134" fmla="*/ 112850 w 983179"/>
              <a:gd name="connsiteY134" fmla="*/ 1239291 h 1382401"/>
              <a:gd name="connsiteX135" fmla="*/ 79893 w 983179"/>
              <a:gd name="connsiteY135" fmla="*/ 1339418 h 1382401"/>
              <a:gd name="connsiteX136" fmla="*/ 54995 w 983179"/>
              <a:gd name="connsiteY136" fmla="*/ 1339418 h 1382401"/>
              <a:gd name="connsiteX137" fmla="*/ 24184 w 983179"/>
              <a:gd name="connsiteY137" fmla="*/ 1239121 h 1382401"/>
              <a:gd name="connsiteX138" fmla="*/ 23463 w 983179"/>
              <a:gd name="connsiteY138" fmla="*/ 1239121 h 1382401"/>
              <a:gd name="connsiteX139" fmla="*/ 24005 w 983179"/>
              <a:gd name="connsiteY139" fmla="*/ 1249861 h 1382401"/>
              <a:gd name="connsiteX140" fmla="*/ 24718 w 983179"/>
              <a:gd name="connsiteY140" fmla="*/ 1265176 h 1382401"/>
              <a:gd name="connsiteX141" fmla="*/ 25083 w 983179"/>
              <a:gd name="connsiteY141" fmla="*/ 1279942 h 1382401"/>
              <a:gd name="connsiteX142" fmla="*/ 25083 w 983179"/>
              <a:gd name="connsiteY142" fmla="*/ 1339418 h 1382401"/>
              <a:gd name="connsiteX143" fmla="*/ 906 w 983179"/>
              <a:gd name="connsiteY143" fmla="*/ 1339418 h 1382401"/>
              <a:gd name="connsiteX144" fmla="*/ 357161 w 983179"/>
              <a:gd name="connsiteY144" fmla="*/ 1203287 h 1382401"/>
              <a:gd name="connsiteX145" fmla="*/ 383849 w 983179"/>
              <a:gd name="connsiteY145" fmla="*/ 1203287 h 1382401"/>
              <a:gd name="connsiteX146" fmla="*/ 383849 w 983179"/>
              <a:gd name="connsiteY146" fmla="*/ 1234989 h 1382401"/>
              <a:gd name="connsiteX147" fmla="*/ 383502 w 983179"/>
              <a:gd name="connsiteY147" fmla="*/ 1245923 h 1382401"/>
              <a:gd name="connsiteX148" fmla="*/ 382788 w 983179"/>
              <a:gd name="connsiteY148" fmla="*/ 1254338 h 1382401"/>
              <a:gd name="connsiteX149" fmla="*/ 383849 w 983179"/>
              <a:gd name="connsiteY149" fmla="*/ 1254338 h 1382401"/>
              <a:gd name="connsiteX150" fmla="*/ 394419 w 983179"/>
              <a:gd name="connsiteY150" fmla="*/ 1244044 h 1382401"/>
              <a:gd name="connsiteX151" fmla="*/ 411623 w 983179"/>
              <a:gd name="connsiteY151" fmla="*/ 1239832 h 1382401"/>
              <a:gd name="connsiteX152" fmla="*/ 438311 w 983179"/>
              <a:gd name="connsiteY152" fmla="*/ 1252629 h 1382401"/>
              <a:gd name="connsiteX153" fmla="*/ 448517 w 983179"/>
              <a:gd name="connsiteY153" fmla="*/ 1290341 h 1382401"/>
              <a:gd name="connsiteX154" fmla="*/ 438133 w 983179"/>
              <a:gd name="connsiteY154" fmla="*/ 1328312 h 1382401"/>
              <a:gd name="connsiteX155" fmla="*/ 410910 w 983179"/>
              <a:gd name="connsiteY155" fmla="*/ 1341207 h 1382401"/>
              <a:gd name="connsiteX156" fmla="*/ 393982 w 983179"/>
              <a:gd name="connsiteY156" fmla="*/ 1337359 h 1382401"/>
              <a:gd name="connsiteX157" fmla="*/ 383849 w 983179"/>
              <a:gd name="connsiteY157" fmla="*/ 1328677 h 1382401"/>
              <a:gd name="connsiteX158" fmla="*/ 382059 w 983179"/>
              <a:gd name="connsiteY158" fmla="*/ 1328677 h 1382401"/>
              <a:gd name="connsiteX159" fmla="*/ 377588 w 983179"/>
              <a:gd name="connsiteY159" fmla="*/ 1339417 h 1382401"/>
              <a:gd name="connsiteX160" fmla="*/ 357161 w 983179"/>
              <a:gd name="connsiteY160" fmla="*/ 1339417 h 1382401"/>
              <a:gd name="connsiteX161" fmla="*/ 871231 w 983179"/>
              <a:gd name="connsiteY161" fmla="*/ 1114985 h 1382401"/>
              <a:gd name="connsiteX162" fmla="*/ 860839 w 983179"/>
              <a:gd name="connsiteY162" fmla="*/ 1115350 h 1382401"/>
              <a:gd name="connsiteX163" fmla="*/ 842923 w 983179"/>
              <a:gd name="connsiteY163" fmla="*/ 1119999 h 1382401"/>
              <a:gd name="connsiteX164" fmla="*/ 837910 w 983179"/>
              <a:gd name="connsiteY164" fmla="*/ 1131282 h 1382401"/>
              <a:gd name="connsiteX165" fmla="*/ 841497 w 983179"/>
              <a:gd name="connsiteY165" fmla="*/ 1139972 h 1382401"/>
              <a:gd name="connsiteX166" fmla="*/ 850804 w 983179"/>
              <a:gd name="connsiteY166" fmla="*/ 1142564 h 1382401"/>
              <a:gd name="connsiteX167" fmla="*/ 865310 w 983179"/>
              <a:gd name="connsiteY167" fmla="*/ 1137461 h 1382401"/>
              <a:gd name="connsiteX168" fmla="*/ 871231 w 983179"/>
              <a:gd name="connsiteY168" fmla="*/ 1123045 h 1382401"/>
              <a:gd name="connsiteX169" fmla="*/ 448879 w 983179"/>
              <a:gd name="connsiteY169" fmla="*/ 1079695 h 1382401"/>
              <a:gd name="connsiteX170" fmla="*/ 436065 w 983179"/>
              <a:gd name="connsiteY170" fmla="*/ 1084709 h 1382401"/>
              <a:gd name="connsiteX171" fmla="*/ 430063 w 983179"/>
              <a:gd name="connsiteY171" fmla="*/ 1100309 h 1382401"/>
              <a:gd name="connsiteX172" fmla="*/ 467508 w 983179"/>
              <a:gd name="connsiteY172" fmla="*/ 1100309 h 1382401"/>
              <a:gd name="connsiteX173" fmla="*/ 462843 w 983179"/>
              <a:gd name="connsiteY173" fmla="*/ 1085527 h 1382401"/>
              <a:gd name="connsiteX174" fmla="*/ 448879 w 983179"/>
              <a:gd name="connsiteY174" fmla="*/ 1079695 h 1382401"/>
              <a:gd name="connsiteX175" fmla="*/ 684580 w 983179"/>
              <a:gd name="connsiteY175" fmla="*/ 1062509 h 1382401"/>
              <a:gd name="connsiteX176" fmla="*/ 711268 w 983179"/>
              <a:gd name="connsiteY176" fmla="*/ 1062509 h 1382401"/>
              <a:gd name="connsiteX177" fmla="*/ 711268 w 983179"/>
              <a:gd name="connsiteY177" fmla="*/ 1160303 h 1382401"/>
              <a:gd name="connsiteX178" fmla="*/ 684580 w 983179"/>
              <a:gd name="connsiteY178" fmla="*/ 1160303 h 1382401"/>
              <a:gd name="connsiteX179" fmla="*/ 251835 w 983179"/>
              <a:gd name="connsiteY179" fmla="*/ 1062509 h 1382401"/>
              <a:gd name="connsiteX180" fmla="*/ 278523 w 983179"/>
              <a:gd name="connsiteY180" fmla="*/ 1062509 h 1382401"/>
              <a:gd name="connsiteX181" fmla="*/ 278523 w 983179"/>
              <a:gd name="connsiteY181" fmla="*/ 1160303 h 1382401"/>
              <a:gd name="connsiteX182" fmla="*/ 251835 w 983179"/>
              <a:gd name="connsiteY182" fmla="*/ 1160303 h 1382401"/>
              <a:gd name="connsiteX183" fmla="*/ 292501 w 983179"/>
              <a:gd name="connsiteY183" fmla="*/ 1062508 h 1382401"/>
              <a:gd name="connsiteX184" fmla="*/ 320445 w 983179"/>
              <a:gd name="connsiteY184" fmla="*/ 1062508 h 1382401"/>
              <a:gd name="connsiteX185" fmla="*/ 339253 w 983179"/>
              <a:gd name="connsiteY185" fmla="*/ 1118209 h 1382401"/>
              <a:gd name="connsiteX186" fmla="*/ 341845 w 983179"/>
              <a:gd name="connsiteY186" fmla="*/ 1128601 h 1382401"/>
              <a:gd name="connsiteX187" fmla="*/ 343011 w 983179"/>
              <a:gd name="connsiteY187" fmla="*/ 1138279 h 1382401"/>
              <a:gd name="connsiteX188" fmla="*/ 343723 w 983179"/>
              <a:gd name="connsiteY188" fmla="*/ 1138279 h 1382401"/>
              <a:gd name="connsiteX189" fmla="*/ 347676 w 983179"/>
              <a:gd name="connsiteY189" fmla="*/ 1118209 h 1382401"/>
              <a:gd name="connsiteX190" fmla="*/ 366475 w 983179"/>
              <a:gd name="connsiteY190" fmla="*/ 1062508 h 1382401"/>
              <a:gd name="connsiteX191" fmla="*/ 394418 w 983179"/>
              <a:gd name="connsiteY191" fmla="*/ 1062508 h 1382401"/>
              <a:gd name="connsiteX192" fmla="*/ 357160 w 983179"/>
              <a:gd name="connsiteY192" fmla="*/ 1160303 h 1382401"/>
              <a:gd name="connsiteX193" fmla="*/ 329760 w 983179"/>
              <a:gd name="connsiteY193" fmla="*/ 1160303 h 1382401"/>
              <a:gd name="connsiteX194" fmla="*/ 448692 w 983179"/>
              <a:gd name="connsiteY194" fmla="*/ 1060718 h 1382401"/>
              <a:gd name="connsiteX195" fmla="*/ 480759 w 983179"/>
              <a:gd name="connsiteY195" fmla="*/ 1072260 h 1382401"/>
              <a:gd name="connsiteX196" fmla="*/ 492576 w 983179"/>
              <a:gd name="connsiteY196" fmla="*/ 1105128 h 1382401"/>
              <a:gd name="connsiteX197" fmla="*/ 492576 w 983179"/>
              <a:gd name="connsiteY197" fmla="*/ 1118031 h 1382401"/>
              <a:gd name="connsiteX198" fmla="*/ 429521 w 983179"/>
              <a:gd name="connsiteY198" fmla="*/ 1118031 h 1382401"/>
              <a:gd name="connsiteX199" fmla="*/ 436244 w 983179"/>
              <a:gd name="connsiteY199" fmla="*/ 1135768 h 1382401"/>
              <a:gd name="connsiteX200" fmla="*/ 453893 w 983179"/>
              <a:gd name="connsiteY200" fmla="*/ 1142216 h 1382401"/>
              <a:gd name="connsiteX201" fmla="*/ 471080 w 983179"/>
              <a:gd name="connsiteY201" fmla="*/ 1140337 h 1382401"/>
              <a:gd name="connsiteX202" fmla="*/ 487027 w 983179"/>
              <a:gd name="connsiteY202" fmla="*/ 1134513 h 1382401"/>
              <a:gd name="connsiteX203" fmla="*/ 487027 w 983179"/>
              <a:gd name="connsiteY203" fmla="*/ 1155110 h 1382401"/>
              <a:gd name="connsiteX204" fmla="*/ 471898 w 983179"/>
              <a:gd name="connsiteY204" fmla="*/ 1160392 h 1382401"/>
              <a:gd name="connsiteX205" fmla="*/ 452637 w 983179"/>
              <a:gd name="connsiteY205" fmla="*/ 1162093 h 1382401"/>
              <a:gd name="connsiteX206" fmla="*/ 426661 w 983179"/>
              <a:gd name="connsiteY206" fmla="*/ 1156633 h 1382401"/>
              <a:gd name="connsiteX207" fmla="*/ 408924 w 983179"/>
              <a:gd name="connsiteY207" fmla="*/ 1140053 h 1382401"/>
              <a:gd name="connsiteX208" fmla="*/ 402484 w 983179"/>
              <a:gd name="connsiteY208" fmla="*/ 1112126 h 1382401"/>
              <a:gd name="connsiteX209" fmla="*/ 408299 w 983179"/>
              <a:gd name="connsiteY209" fmla="*/ 1083559 h 1382401"/>
              <a:gd name="connsiteX210" fmla="*/ 424507 w 983179"/>
              <a:gd name="connsiteY210" fmla="*/ 1066444 h 1382401"/>
              <a:gd name="connsiteX211" fmla="*/ 448692 w 983179"/>
              <a:gd name="connsiteY211" fmla="*/ 1060718 h 1382401"/>
              <a:gd name="connsiteX212" fmla="*/ 628339 w 983179"/>
              <a:gd name="connsiteY212" fmla="*/ 1060717 h 1382401"/>
              <a:gd name="connsiteX213" fmla="*/ 645721 w 983179"/>
              <a:gd name="connsiteY213" fmla="*/ 1062507 h 1382401"/>
              <a:gd name="connsiteX214" fmla="*/ 662730 w 983179"/>
              <a:gd name="connsiteY214" fmla="*/ 1068412 h 1382401"/>
              <a:gd name="connsiteX215" fmla="*/ 654679 w 983179"/>
              <a:gd name="connsiteY215" fmla="*/ 1087583 h 1382401"/>
              <a:gd name="connsiteX216" fmla="*/ 641072 w 983179"/>
              <a:gd name="connsiteY216" fmla="*/ 1082481 h 1382401"/>
              <a:gd name="connsiteX217" fmla="*/ 627991 w 983179"/>
              <a:gd name="connsiteY217" fmla="*/ 1080423 h 1382401"/>
              <a:gd name="connsiteX218" fmla="*/ 616174 w 983179"/>
              <a:gd name="connsiteY218" fmla="*/ 1086863 h 1382401"/>
              <a:gd name="connsiteX219" fmla="*/ 617689 w 983179"/>
              <a:gd name="connsiteY219" fmla="*/ 1091082 h 1382401"/>
              <a:gd name="connsiteX220" fmla="*/ 623610 w 983179"/>
              <a:gd name="connsiteY220" fmla="*/ 1095100 h 1382401"/>
              <a:gd name="connsiteX221" fmla="*/ 636577 w 983179"/>
              <a:gd name="connsiteY221" fmla="*/ 1100834 h 1382401"/>
              <a:gd name="connsiteX222" fmla="*/ 651099 w 983179"/>
              <a:gd name="connsiteY222" fmla="*/ 1107913 h 1382401"/>
              <a:gd name="connsiteX223" fmla="*/ 660494 w 983179"/>
              <a:gd name="connsiteY223" fmla="*/ 1117042 h 1382401"/>
              <a:gd name="connsiteX224" fmla="*/ 663807 w 983179"/>
              <a:gd name="connsiteY224" fmla="*/ 1131281 h 1382401"/>
              <a:gd name="connsiteX225" fmla="*/ 653327 w 983179"/>
              <a:gd name="connsiteY225" fmla="*/ 1154121 h 1382401"/>
              <a:gd name="connsiteX226" fmla="*/ 622078 w 983179"/>
              <a:gd name="connsiteY226" fmla="*/ 1162092 h 1382401"/>
              <a:gd name="connsiteX227" fmla="*/ 604527 w 983179"/>
              <a:gd name="connsiteY227" fmla="*/ 1160755 h 1382401"/>
              <a:gd name="connsiteX228" fmla="*/ 589834 w 983179"/>
              <a:gd name="connsiteY228" fmla="*/ 1156365 h 1382401"/>
              <a:gd name="connsiteX229" fmla="*/ 589834 w 983179"/>
              <a:gd name="connsiteY229" fmla="*/ 1134326 h 1382401"/>
              <a:gd name="connsiteX230" fmla="*/ 606859 w 983179"/>
              <a:gd name="connsiteY230" fmla="*/ 1140247 h 1382401"/>
              <a:gd name="connsiteX231" fmla="*/ 622978 w 983179"/>
              <a:gd name="connsiteY231" fmla="*/ 1142563 h 1382401"/>
              <a:gd name="connsiteX232" fmla="*/ 634171 w 983179"/>
              <a:gd name="connsiteY232" fmla="*/ 1140247 h 1382401"/>
              <a:gd name="connsiteX233" fmla="*/ 637484 w 983179"/>
              <a:gd name="connsiteY233" fmla="*/ 1134156 h 1382401"/>
              <a:gd name="connsiteX234" fmla="*/ 636140 w 983179"/>
              <a:gd name="connsiteY234" fmla="*/ 1129677 h 1382401"/>
              <a:gd name="connsiteX235" fmla="*/ 630308 w 983179"/>
              <a:gd name="connsiteY235" fmla="*/ 1125206 h 1382401"/>
              <a:gd name="connsiteX236" fmla="*/ 616344 w 983179"/>
              <a:gd name="connsiteY236" fmla="*/ 1118743 h 1382401"/>
              <a:gd name="connsiteX237" fmla="*/ 601303 w 983179"/>
              <a:gd name="connsiteY237" fmla="*/ 1110959 h 1382401"/>
              <a:gd name="connsiteX238" fmla="*/ 592531 w 983179"/>
              <a:gd name="connsiteY238" fmla="*/ 1101645 h 1382401"/>
              <a:gd name="connsiteX239" fmla="*/ 589656 w 983179"/>
              <a:gd name="connsiteY239" fmla="*/ 1087948 h 1382401"/>
              <a:gd name="connsiteX240" fmla="*/ 600226 w 983179"/>
              <a:gd name="connsiteY240" fmla="*/ 1067521 h 1382401"/>
              <a:gd name="connsiteX241" fmla="*/ 628339 w 983179"/>
              <a:gd name="connsiteY241" fmla="*/ 1060717 h 1382401"/>
              <a:gd name="connsiteX242" fmla="*/ 568872 w 983179"/>
              <a:gd name="connsiteY242" fmla="*/ 1060716 h 1382401"/>
              <a:gd name="connsiteX243" fmla="*/ 573537 w 983179"/>
              <a:gd name="connsiteY243" fmla="*/ 1060895 h 1382401"/>
              <a:gd name="connsiteX244" fmla="*/ 577838 w 983179"/>
              <a:gd name="connsiteY244" fmla="*/ 1061429 h 1382401"/>
              <a:gd name="connsiteX245" fmla="*/ 575869 w 983179"/>
              <a:gd name="connsiteY245" fmla="*/ 1086505 h 1382401"/>
              <a:gd name="connsiteX246" fmla="*/ 572192 w 983179"/>
              <a:gd name="connsiteY246" fmla="*/ 1085874 h 1382401"/>
              <a:gd name="connsiteX247" fmla="*/ 567981 w 983179"/>
              <a:gd name="connsiteY247" fmla="*/ 1085615 h 1382401"/>
              <a:gd name="connsiteX248" fmla="*/ 554908 w 983179"/>
              <a:gd name="connsiteY248" fmla="*/ 1088037 h 1382401"/>
              <a:gd name="connsiteX249" fmla="*/ 544792 w 983179"/>
              <a:gd name="connsiteY249" fmla="*/ 1095820 h 1382401"/>
              <a:gd name="connsiteX250" fmla="*/ 540928 w 983179"/>
              <a:gd name="connsiteY250" fmla="*/ 1110513 h 1382401"/>
              <a:gd name="connsiteX251" fmla="*/ 540928 w 983179"/>
              <a:gd name="connsiteY251" fmla="*/ 1160301 h 1382401"/>
              <a:gd name="connsiteX252" fmla="*/ 514239 w 983179"/>
              <a:gd name="connsiteY252" fmla="*/ 1160301 h 1382401"/>
              <a:gd name="connsiteX253" fmla="*/ 514239 w 983179"/>
              <a:gd name="connsiteY253" fmla="*/ 1062506 h 1382401"/>
              <a:gd name="connsiteX254" fmla="*/ 534489 w 983179"/>
              <a:gd name="connsiteY254" fmla="*/ 1062506 h 1382401"/>
              <a:gd name="connsiteX255" fmla="*/ 538425 w 983179"/>
              <a:gd name="connsiteY255" fmla="*/ 1078981 h 1382401"/>
              <a:gd name="connsiteX256" fmla="*/ 539673 w 983179"/>
              <a:gd name="connsiteY256" fmla="*/ 1078981 h 1382401"/>
              <a:gd name="connsiteX257" fmla="*/ 551498 w 983179"/>
              <a:gd name="connsiteY257" fmla="*/ 1066095 h 1382401"/>
              <a:gd name="connsiteX258" fmla="*/ 568872 w 983179"/>
              <a:gd name="connsiteY258" fmla="*/ 1060716 h 1382401"/>
              <a:gd name="connsiteX259" fmla="*/ 189695 w 983179"/>
              <a:gd name="connsiteY259" fmla="*/ 1060716 h 1382401"/>
              <a:gd name="connsiteX260" fmla="*/ 214942 w 983179"/>
              <a:gd name="connsiteY260" fmla="*/ 1069229 h 1382401"/>
              <a:gd name="connsiteX261" fmla="*/ 224443 w 983179"/>
              <a:gd name="connsiteY261" fmla="*/ 1096533 h 1382401"/>
              <a:gd name="connsiteX262" fmla="*/ 224443 w 983179"/>
              <a:gd name="connsiteY262" fmla="*/ 1160301 h 1382401"/>
              <a:gd name="connsiteX263" fmla="*/ 197755 w 983179"/>
              <a:gd name="connsiteY263" fmla="*/ 1160301 h 1382401"/>
              <a:gd name="connsiteX264" fmla="*/ 197755 w 983179"/>
              <a:gd name="connsiteY264" fmla="*/ 1103166 h 1382401"/>
              <a:gd name="connsiteX265" fmla="*/ 193996 w 983179"/>
              <a:gd name="connsiteY265" fmla="*/ 1087315 h 1382401"/>
              <a:gd name="connsiteX266" fmla="*/ 181985 w 983179"/>
              <a:gd name="connsiteY266" fmla="*/ 1082026 h 1382401"/>
              <a:gd name="connsiteX267" fmla="*/ 165340 w 983179"/>
              <a:gd name="connsiteY267" fmla="*/ 1090361 h 1382401"/>
              <a:gd name="connsiteX268" fmla="*/ 160844 w 983179"/>
              <a:gd name="connsiteY268" fmla="*/ 1114271 h 1382401"/>
              <a:gd name="connsiteX269" fmla="*/ 160844 w 983179"/>
              <a:gd name="connsiteY269" fmla="*/ 1160301 h 1382401"/>
              <a:gd name="connsiteX270" fmla="*/ 134156 w 983179"/>
              <a:gd name="connsiteY270" fmla="*/ 1160301 h 1382401"/>
              <a:gd name="connsiteX271" fmla="*/ 134156 w 983179"/>
              <a:gd name="connsiteY271" fmla="*/ 1062506 h 1382401"/>
              <a:gd name="connsiteX272" fmla="*/ 154584 w 983179"/>
              <a:gd name="connsiteY272" fmla="*/ 1062506 h 1382401"/>
              <a:gd name="connsiteX273" fmla="*/ 158164 w 983179"/>
              <a:gd name="connsiteY273" fmla="*/ 1075045 h 1382401"/>
              <a:gd name="connsiteX274" fmla="*/ 159597 w 983179"/>
              <a:gd name="connsiteY274" fmla="*/ 1075045 h 1382401"/>
              <a:gd name="connsiteX275" fmla="*/ 172411 w 983179"/>
              <a:gd name="connsiteY275" fmla="*/ 1064110 h 1382401"/>
              <a:gd name="connsiteX276" fmla="*/ 189695 w 983179"/>
              <a:gd name="connsiteY276" fmla="*/ 1060716 h 1382401"/>
              <a:gd name="connsiteX277" fmla="*/ 857073 w 983179"/>
              <a:gd name="connsiteY277" fmla="*/ 1060540 h 1382401"/>
              <a:gd name="connsiteX278" fmla="*/ 887260 w 983179"/>
              <a:gd name="connsiteY278" fmla="*/ 1069036 h 1382401"/>
              <a:gd name="connsiteX279" fmla="*/ 897733 w 983179"/>
              <a:gd name="connsiteY279" fmla="*/ 1095101 h 1382401"/>
              <a:gd name="connsiteX280" fmla="*/ 897733 w 983179"/>
              <a:gd name="connsiteY280" fmla="*/ 1160303 h 1382401"/>
              <a:gd name="connsiteX281" fmla="*/ 879104 w 983179"/>
              <a:gd name="connsiteY281" fmla="*/ 1160303 h 1382401"/>
              <a:gd name="connsiteX282" fmla="*/ 873912 w 983179"/>
              <a:gd name="connsiteY282" fmla="*/ 1147052 h 1382401"/>
              <a:gd name="connsiteX283" fmla="*/ 873199 w 983179"/>
              <a:gd name="connsiteY283" fmla="*/ 1147052 h 1382401"/>
              <a:gd name="connsiteX284" fmla="*/ 859948 w 983179"/>
              <a:gd name="connsiteY284" fmla="*/ 1158513 h 1382401"/>
              <a:gd name="connsiteX285" fmla="*/ 840777 w 983179"/>
              <a:gd name="connsiteY285" fmla="*/ 1162093 h 1382401"/>
              <a:gd name="connsiteX286" fmla="*/ 819102 w 983179"/>
              <a:gd name="connsiteY286" fmla="*/ 1154487 h 1382401"/>
              <a:gd name="connsiteX287" fmla="*/ 810500 w 983179"/>
              <a:gd name="connsiteY287" fmla="*/ 1131103 h 1382401"/>
              <a:gd name="connsiteX288" fmla="*/ 821435 w 983179"/>
              <a:gd name="connsiteY288" fmla="*/ 1108093 h 1382401"/>
              <a:gd name="connsiteX289" fmla="*/ 854206 w 983179"/>
              <a:gd name="connsiteY289" fmla="*/ 1099944 h 1382401"/>
              <a:gd name="connsiteX290" fmla="*/ 871231 w 983179"/>
              <a:gd name="connsiteY290" fmla="*/ 1099401 h 1382401"/>
              <a:gd name="connsiteX291" fmla="*/ 871231 w 983179"/>
              <a:gd name="connsiteY291" fmla="*/ 1095101 h 1382401"/>
              <a:gd name="connsiteX292" fmla="*/ 867190 w 983179"/>
              <a:gd name="connsiteY292" fmla="*/ 1083818 h 1382401"/>
              <a:gd name="connsiteX293" fmla="*/ 855996 w 983179"/>
              <a:gd name="connsiteY293" fmla="*/ 1080238 h 1382401"/>
              <a:gd name="connsiteX294" fmla="*/ 842032 w 983179"/>
              <a:gd name="connsiteY294" fmla="*/ 1082303 h 1382401"/>
              <a:gd name="connsiteX295" fmla="*/ 828416 w 983179"/>
              <a:gd name="connsiteY295" fmla="*/ 1087406 h 1382401"/>
              <a:gd name="connsiteX296" fmla="*/ 819645 w 983179"/>
              <a:gd name="connsiteY296" fmla="*/ 1069320 h 1382401"/>
              <a:gd name="connsiteX297" fmla="*/ 837108 w 983179"/>
              <a:gd name="connsiteY297" fmla="*/ 1062857 h 1382401"/>
              <a:gd name="connsiteX298" fmla="*/ 857073 w 983179"/>
              <a:gd name="connsiteY298" fmla="*/ 1060540 h 1382401"/>
              <a:gd name="connsiteX299" fmla="*/ 937684 w 983179"/>
              <a:gd name="connsiteY299" fmla="*/ 1041727 h 1382401"/>
              <a:gd name="connsiteX300" fmla="*/ 954693 w 983179"/>
              <a:gd name="connsiteY300" fmla="*/ 1041727 h 1382401"/>
              <a:gd name="connsiteX301" fmla="*/ 954693 w 983179"/>
              <a:gd name="connsiteY301" fmla="*/ 1062511 h 1382401"/>
              <a:gd name="connsiteX302" fmla="*/ 982094 w 983179"/>
              <a:gd name="connsiteY302" fmla="*/ 1062511 h 1382401"/>
              <a:gd name="connsiteX303" fmla="*/ 982094 w 983179"/>
              <a:gd name="connsiteY303" fmla="*/ 1082565 h 1382401"/>
              <a:gd name="connsiteX304" fmla="*/ 954693 w 983179"/>
              <a:gd name="connsiteY304" fmla="*/ 1082565 h 1382401"/>
              <a:gd name="connsiteX305" fmla="*/ 954693 w 983179"/>
              <a:gd name="connsiteY305" fmla="*/ 1129681 h 1382401"/>
              <a:gd name="connsiteX306" fmla="*/ 957917 w 983179"/>
              <a:gd name="connsiteY306" fmla="*/ 1137999 h 1382401"/>
              <a:gd name="connsiteX307" fmla="*/ 966340 w 983179"/>
              <a:gd name="connsiteY307" fmla="*/ 1140785 h 1382401"/>
              <a:gd name="connsiteX308" fmla="*/ 974943 w 983179"/>
              <a:gd name="connsiteY308" fmla="*/ 1139878 h 1382401"/>
              <a:gd name="connsiteX309" fmla="*/ 983179 w 983179"/>
              <a:gd name="connsiteY309" fmla="*/ 1137739 h 1382401"/>
              <a:gd name="connsiteX310" fmla="*/ 983179 w 983179"/>
              <a:gd name="connsiteY310" fmla="*/ 1157624 h 1382401"/>
              <a:gd name="connsiteX311" fmla="*/ 972521 w 983179"/>
              <a:gd name="connsiteY311" fmla="*/ 1160758 h 1382401"/>
              <a:gd name="connsiteX312" fmla="*/ 958629 w 983179"/>
              <a:gd name="connsiteY312" fmla="*/ 1162095 h 1382401"/>
              <a:gd name="connsiteX313" fmla="*/ 942957 w 983179"/>
              <a:gd name="connsiteY313" fmla="*/ 1159228 h 1382401"/>
              <a:gd name="connsiteX314" fmla="*/ 932039 w 983179"/>
              <a:gd name="connsiteY314" fmla="*/ 1149281 h 1382401"/>
              <a:gd name="connsiteX315" fmla="*/ 928005 w 983179"/>
              <a:gd name="connsiteY315" fmla="*/ 1129681 h 1382401"/>
              <a:gd name="connsiteX316" fmla="*/ 928005 w 983179"/>
              <a:gd name="connsiteY316" fmla="*/ 1082565 h 1382401"/>
              <a:gd name="connsiteX317" fmla="*/ 915296 w 983179"/>
              <a:gd name="connsiteY317" fmla="*/ 1082565 h 1382401"/>
              <a:gd name="connsiteX318" fmla="*/ 915296 w 983179"/>
              <a:gd name="connsiteY318" fmla="*/ 1071282 h 1382401"/>
              <a:gd name="connsiteX319" fmla="*/ 929973 w 983179"/>
              <a:gd name="connsiteY319" fmla="*/ 1062316 h 1382401"/>
              <a:gd name="connsiteX320" fmla="*/ 751762 w 983179"/>
              <a:gd name="connsiteY320" fmla="*/ 1041727 h 1382401"/>
              <a:gd name="connsiteX321" fmla="*/ 768771 w 983179"/>
              <a:gd name="connsiteY321" fmla="*/ 1041727 h 1382401"/>
              <a:gd name="connsiteX322" fmla="*/ 768771 w 983179"/>
              <a:gd name="connsiteY322" fmla="*/ 1062511 h 1382401"/>
              <a:gd name="connsiteX323" fmla="*/ 796173 w 983179"/>
              <a:gd name="connsiteY323" fmla="*/ 1062511 h 1382401"/>
              <a:gd name="connsiteX324" fmla="*/ 796173 w 983179"/>
              <a:gd name="connsiteY324" fmla="*/ 1082565 h 1382401"/>
              <a:gd name="connsiteX325" fmla="*/ 768771 w 983179"/>
              <a:gd name="connsiteY325" fmla="*/ 1082565 h 1382401"/>
              <a:gd name="connsiteX326" fmla="*/ 768771 w 983179"/>
              <a:gd name="connsiteY326" fmla="*/ 1129681 h 1382401"/>
              <a:gd name="connsiteX327" fmla="*/ 771995 w 983179"/>
              <a:gd name="connsiteY327" fmla="*/ 1137999 h 1382401"/>
              <a:gd name="connsiteX328" fmla="*/ 780418 w 983179"/>
              <a:gd name="connsiteY328" fmla="*/ 1140785 h 1382401"/>
              <a:gd name="connsiteX329" fmla="*/ 789020 w 983179"/>
              <a:gd name="connsiteY329" fmla="*/ 1139878 h 1382401"/>
              <a:gd name="connsiteX330" fmla="*/ 797258 w 983179"/>
              <a:gd name="connsiteY330" fmla="*/ 1137739 h 1382401"/>
              <a:gd name="connsiteX331" fmla="*/ 797258 w 983179"/>
              <a:gd name="connsiteY331" fmla="*/ 1157624 h 1382401"/>
              <a:gd name="connsiteX332" fmla="*/ 786599 w 983179"/>
              <a:gd name="connsiteY332" fmla="*/ 1160758 h 1382401"/>
              <a:gd name="connsiteX333" fmla="*/ 772708 w 983179"/>
              <a:gd name="connsiteY333" fmla="*/ 1162095 h 1382401"/>
              <a:gd name="connsiteX334" fmla="*/ 757035 w 983179"/>
              <a:gd name="connsiteY334" fmla="*/ 1159228 h 1382401"/>
              <a:gd name="connsiteX335" fmla="*/ 746117 w 983179"/>
              <a:gd name="connsiteY335" fmla="*/ 1149281 h 1382401"/>
              <a:gd name="connsiteX336" fmla="*/ 742084 w 983179"/>
              <a:gd name="connsiteY336" fmla="*/ 1129681 h 1382401"/>
              <a:gd name="connsiteX337" fmla="*/ 742084 w 983179"/>
              <a:gd name="connsiteY337" fmla="*/ 1082565 h 1382401"/>
              <a:gd name="connsiteX338" fmla="*/ 729375 w 983179"/>
              <a:gd name="connsiteY338" fmla="*/ 1082565 h 1382401"/>
              <a:gd name="connsiteX339" fmla="*/ 729375 w 983179"/>
              <a:gd name="connsiteY339" fmla="*/ 1071282 h 1382401"/>
              <a:gd name="connsiteX340" fmla="*/ 744051 w 983179"/>
              <a:gd name="connsiteY340" fmla="*/ 1062316 h 1382401"/>
              <a:gd name="connsiteX341" fmla="*/ 0 w 983179"/>
              <a:gd name="connsiteY341" fmla="*/ 1032406 h 1382401"/>
              <a:gd name="connsiteX342" fmla="*/ 27053 w 983179"/>
              <a:gd name="connsiteY342" fmla="*/ 1032406 h 1382401"/>
              <a:gd name="connsiteX343" fmla="*/ 27053 w 983179"/>
              <a:gd name="connsiteY343" fmla="*/ 1110688 h 1382401"/>
              <a:gd name="connsiteX344" fmla="*/ 33492 w 983179"/>
              <a:gd name="connsiteY344" fmla="*/ 1132898 h 1382401"/>
              <a:gd name="connsiteX345" fmla="*/ 52664 w 983179"/>
              <a:gd name="connsiteY345" fmla="*/ 1139345 h 1382401"/>
              <a:gd name="connsiteX346" fmla="*/ 71916 w 983179"/>
              <a:gd name="connsiteY346" fmla="*/ 1132363 h 1382401"/>
              <a:gd name="connsiteX347" fmla="*/ 77926 w 983179"/>
              <a:gd name="connsiteY347" fmla="*/ 1110510 h 1382401"/>
              <a:gd name="connsiteX348" fmla="*/ 77926 w 983179"/>
              <a:gd name="connsiteY348" fmla="*/ 1032406 h 1382401"/>
              <a:gd name="connsiteX349" fmla="*/ 104962 w 983179"/>
              <a:gd name="connsiteY349" fmla="*/ 1032406 h 1382401"/>
              <a:gd name="connsiteX350" fmla="*/ 104962 w 983179"/>
              <a:gd name="connsiteY350" fmla="*/ 1115159 h 1382401"/>
              <a:gd name="connsiteX351" fmla="*/ 99147 w 983179"/>
              <a:gd name="connsiteY351" fmla="*/ 1139077 h 1382401"/>
              <a:gd name="connsiteX352" fmla="*/ 81595 w 983179"/>
              <a:gd name="connsiteY352" fmla="*/ 1155916 h 1382401"/>
              <a:gd name="connsiteX353" fmla="*/ 51950 w 983179"/>
              <a:gd name="connsiteY353" fmla="*/ 1162096 h 1382401"/>
              <a:gd name="connsiteX354" fmla="*/ 13259 w 983179"/>
              <a:gd name="connsiteY354" fmla="*/ 1149104 h 1382401"/>
              <a:gd name="connsiteX355" fmla="*/ 0 w 983179"/>
              <a:gd name="connsiteY355" fmla="*/ 1114811 h 1382401"/>
              <a:gd name="connsiteX356" fmla="*/ 874625 w 983179"/>
              <a:gd name="connsiteY356" fmla="*/ 1025598 h 1382401"/>
              <a:gd name="connsiteX357" fmla="*/ 883316 w 983179"/>
              <a:gd name="connsiteY357" fmla="*/ 1028385 h 1382401"/>
              <a:gd name="connsiteX358" fmla="*/ 886985 w 983179"/>
              <a:gd name="connsiteY358" fmla="*/ 1037424 h 1382401"/>
              <a:gd name="connsiteX359" fmla="*/ 883316 w 983179"/>
              <a:gd name="connsiteY359" fmla="*/ 1046212 h 1382401"/>
              <a:gd name="connsiteX360" fmla="*/ 874625 w 983179"/>
              <a:gd name="connsiteY360" fmla="*/ 1049071 h 1382401"/>
              <a:gd name="connsiteX361" fmla="*/ 865853 w 983179"/>
              <a:gd name="connsiteY361" fmla="*/ 1046212 h 1382401"/>
              <a:gd name="connsiteX362" fmla="*/ 862264 w 983179"/>
              <a:gd name="connsiteY362" fmla="*/ 1037424 h 1382401"/>
              <a:gd name="connsiteX363" fmla="*/ 865853 w 983179"/>
              <a:gd name="connsiteY363" fmla="*/ 1028385 h 1382401"/>
              <a:gd name="connsiteX364" fmla="*/ 874625 w 983179"/>
              <a:gd name="connsiteY364" fmla="*/ 1025598 h 1382401"/>
              <a:gd name="connsiteX365" fmla="*/ 839165 w 983179"/>
              <a:gd name="connsiteY365" fmla="*/ 1025598 h 1382401"/>
              <a:gd name="connsiteX366" fmla="*/ 847848 w 983179"/>
              <a:gd name="connsiteY366" fmla="*/ 1028385 h 1382401"/>
              <a:gd name="connsiteX367" fmla="*/ 851525 w 983179"/>
              <a:gd name="connsiteY367" fmla="*/ 1037424 h 1382401"/>
              <a:gd name="connsiteX368" fmla="*/ 847848 w 983179"/>
              <a:gd name="connsiteY368" fmla="*/ 1046212 h 1382401"/>
              <a:gd name="connsiteX369" fmla="*/ 839165 w 983179"/>
              <a:gd name="connsiteY369" fmla="*/ 1049071 h 1382401"/>
              <a:gd name="connsiteX370" fmla="*/ 830563 w 983179"/>
              <a:gd name="connsiteY370" fmla="*/ 1046212 h 1382401"/>
              <a:gd name="connsiteX371" fmla="*/ 826991 w 983179"/>
              <a:gd name="connsiteY371" fmla="*/ 1037424 h 1382401"/>
              <a:gd name="connsiteX372" fmla="*/ 830563 w 983179"/>
              <a:gd name="connsiteY372" fmla="*/ 1028385 h 1382401"/>
              <a:gd name="connsiteX373" fmla="*/ 839165 w 983179"/>
              <a:gd name="connsiteY373" fmla="*/ 1025598 h 1382401"/>
              <a:gd name="connsiteX374" fmla="*/ 698017 w 983179"/>
              <a:gd name="connsiteY374" fmla="*/ 1024174 h 1382401"/>
              <a:gd name="connsiteX375" fmla="*/ 708222 w 983179"/>
              <a:gd name="connsiteY375" fmla="*/ 1026960 h 1382401"/>
              <a:gd name="connsiteX376" fmla="*/ 712523 w 983179"/>
              <a:gd name="connsiteY376" fmla="*/ 1037246 h 1382401"/>
              <a:gd name="connsiteX377" fmla="*/ 708222 w 983179"/>
              <a:gd name="connsiteY377" fmla="*/ 1047468 h 1382401"/>
              <a:gd name="connsiteX378" fmla="*/ 698017 w 983179"/>
              <a:gd name="connsiteY378" fmla="*/ 1050327 h 1382401"/>
              <a:gd name="connsiteX379" fmla="*/ 687730 w 983179"/>
              <a:gd name="connsiteY379" fmla="*/ 1047468 h 1382401"/>
              <a:gd name="connsiteX380" fmla="*/ 683518 w 983179"/>
              <a:gd name="connsiteY380" fmla="*/ 1037246 h 1382401"/>
              <a:gd name="connsiteX381" fmla="*/ 687730 w 983179"/>
              <a:gd name="connsiteY381" fmla="*/ 1026960 h 1382401"/>
              <a:gd name="connsiteX382" fmla="*/ 698017 w 983179"/>
              <a:gd name="connsiteY382" fmla="*/ 1024174 h 1382401"/>
              <a:gd name="connsiteX383" fmla="*/ 265272 w 983179"/>
              <a:gd name="connsiteY383" fmla="*/ 1024174 h 1382401"/>
              <a:gd name="connsiteX384" fmla="*/ 275478 w 983179"/>
              <a:gd name="connsiteY384" fmla="*/ 1026960 h 1382401"/>
              <a:gd name="connsiteX385" fmla="*/ 279779 w 983179"/>
              <a:gd name="connsiteY385" fmla="*/ 1037246 h 1382401"/>
              <a:gd name="connsiteX386" fmla="*/ 275478 w 983179"/>
              <a:gd name="connsiteY386" fmla="*/ 1047468 h 1382401"/>
              <a:gd name="connsiteX387" fmla="*/ 265272 w 983179"/>
              <a:gd name="connsiteY387" fmla="*/ 1050327 h 1382401"/>
              <a:gd name="connsiteX388" fmla="*/ 254986 w 983179"/>
              <a:gd name="connsiteY388" fmla="*/ 1047468 h 1382401"/>
              <a:gd name="connsiteX389" fmla="*/ 250774 w 983179"/>
              <a:gd name="connsiteY389" fmla="*/ 1037246 h 1382401"/>
              <a:gd name="connsiteX390" fmla="*/ 254986 w 983179"/>
              <a:gd name="connsiteY390" fmla="*/ 1026960 h 1382401"/>
              <a:gd name="connsiteX391" fmla="*/ 265272 w 983179"/>
              <a:gd name="connsiteY391" fmla="*/ 1024174 h 1382401"/>
              <a:gd name="connsiteX392" fmla="*/ 423973 w 983179"/>
              <a:gd name="connsiteY392" fmla="*/ 688289 h 1382401"/>
              <a:gd name="connsiteX393" fmla="*/ 325037 w 983179"/>
              <a:gd name="connsiteY393" fmla="*/ 796045 h 1382401"/>
              <a:gd name="connsiteX394" fmla="*/ 311762 w 983179"/>
              <a:gd name="connsiteY394" fmla="*/ 849381 h 1382401"/>
              <a:gd name="connsiteX395" fmla="*/ 429813 w 983179"/>
              <a:gd name="connsiteY395" fmla="*/ 861198 h 1382401"/>
              <a:gd name="connsiteX396" fmla="*/ 456541 w 983179"/>
              <a:gd name="connsiteY396" fmla="*/ 706060 h 1382401"/>
              <a:gd name="connsiteX397" fmla="*/ 456525 w 983179"/>
              <a:gd name="connsiteY397" fmla="*/ 706051 h 1382401"/>
              <a:gd name="connsiteX398" fmla="*/ 423973 w 983179"/>
              <a:gd name="connsiteY398" fmla="*/ 688289 h 1382401"/>
              <a:gd name="connsiteX399" fmla="*/ 47610 w 983179"/>
              <a:gd name="connsiteY399" fmla="*/ 684676 h 1382401"/>
              <a:gd name="connsiteX400" fmla="*/ 28746 w 983179"/>
              <a:gd name="connsiteY400" fmla="*/ 699539 h 1382401"/>
              <a:gd name="connsiteX401" fmla="*/ 65048 w 983179"/>
              <a:gd name="connsiteY401" fmla="*/ 744419 h 1382401"/>
              <a:gd name="connsiteX402" fmla="*/ 82633 w 983179"/>
              <a:gd name="connsiteY402" fmla="*/ 724697 h 1382401"/>
              <a:gd name="connsiteX403" fmla="*/ 47610 w 983179"/>
              <a:gd name="connsiteY403" fmla="*/ 684676 h 1382401"/>
              <a:gd name="connsiteX404" fmla="*/ 238744 w 983179"/>
              <a:gd name="connsiteY404" fmla="*/ 675070 h 1382401"/>
              <a:gd name="connsiteX405" fmla="*/ 218851 w 983179"/>
              <a:gd name="connsiteY405" fmla="*/ 738684 h 1382401"/>
              <a:gd name="connsiteX406" fmla="*/ 248577 w 983179"/>
              <a:gd name="connsiteY406" fmla="*/ 798306 h 1382401"/>
              <a:gd name="connsiteX407" fmla="*/ 312288 w 983179"/>
              <a:gd name="connsiteY407" fmla="*/ 765389 h 1382401"/>
              <a:gd name="connsiteX408" fmla="*/ 339000 w 983179"/>
              <a:gd name="connsiteY408" fmla="*/ 696088 h 1382401"/>
              <a:gd name="connsiteX409" fmla="*/ 339009 w 983179"/>
              <a:gd name="connsiteY409" fmla="*/ 696072 h 1382401"/>
              <a:gd name="connsiteX410" fmla="*/ 238744 w 983179"/>
              <a:gd name="connsiteY410" fmla="*/ 675070 h 1382401"/>
              <a:gd name="connsiteX411" fmla="*/ 180306 w 983179"/>
              <a:gd name="connsiteY411" fmla="*/ 673005 h 1382401"/>
              <a:gd name="connsiteX412" fmla="*/ 98937 w 983179"/>
              <a:gd name="connsiteY412" fmla="*/ 738530 h 1382401"/>
              <a:gd name="connsiteX413" fmla="*/ 171186 w 983179"/>
              <a:gd name="connsiteY413" fmla="*/ 794572 h 1382401"/>
              <a:gd name="connsiteX414" fmla="*/ 193872 w 983179"/>
              <a:gd name="connsiteY414" fmla="*/ 737186 h 1382401"/>
              <a:gd name="connsiteX415" fmla="*/ 193840 w 983179"/>
              <a:gd name="connsiteY415" fmla="*/ 736976 h 1382401"/>
              <a:gd name="connsiteX416" fmla="*/ 193945 w 983179"/>
              <a:gd name="connsiteY416" fmla="*/ 736959 h 1382401"/>
              <a:gd name="connsiteX417" fmla="*/ 200554 w 983179"/>
              <a:gd name="connsiteY417" fmla="*/ 683389 h 1382401"/>
              <a:gd name="connsiteX418" fmla="*/ 180306 w 983179"/>
              <a:gd name="connsiteY418" fmla="*/ 673005 h 1382401"/>
              <a:gd name="connsiteX419" fmla="*/ 753237 w 983179"/>
              <a:gd name="connsiteY419" fmla="*/ 659932 h 1382401"/>
              <a:gd name="connsiteX420" fmla="*/ 753213 w 983179"/>
              <a:gd name="connsiteY420" fmla="*/ 659965 h 1382401"/>
              <a:gd name="connsiteX421" fmla="*/ 530231 w 983179"/>
              <a:gd name="connsiteY421" fmla="*/ 831352 h 1382401"/>
              <a:gd name="connsiteX422" fmla="*/ 475486 w 983179"/>
              <a:gd name="connsiteY422" fmla="*/ 728252 h 1382401"/>
              <a:gd name="connsiteX423" fmla="*/ 449398 w 983179"/>
              <a:gd name="connsiteY423" fmla="*/ 883780 h 1382401"/>
              <a:gd name="connsiteX424" fmla="*/ 775284 w 983179"/>
              <a:gd name="connsiteY424" fmla="*/ 677954 h 1382401"/>
              <a:gd name="connsiteX425" fmla="*/ 295101 w 983179"/>
              <a:gd name="connsiteY425" fmla="*/ 525430 h 1382401"/>
              <a:gd name="connsiteX426" fmla="*/ 55280 w 983179"/>
              <a:gd name="connsiteY426" fmla="*/ 656806 h 1382401"/>
              <a:gd name="connsiteX427" fmla="*/ 97593 w 983179"/>
              <a:gd name="connsiteY427" fmla="*/ 708448 h 1382401"/>
              <a:gd name="connsiteX428" fmla="*/ 202506 w 983179"/>
              <a:gd name="connsiteY428" fmla="*/ 650335 h 1382401"/>
              <a:gd name="connsiteX429" fmla="*/ 218357 w 983179"/>
              <a:gd name="connsiteY429" fmla="*/ 667853 h 1382401"/>
              <a:gd name="connsiteX430" fmla="*/ 219232 w 983179"/>
              <a:gd name="connsiteY430" fmla="*/ 667934 h 1382401"/>
              <a:gd name="connsiteX431" fmla="*/ 295497 w 983179"/>
              <a:gd name="connsiteY431" fmla="*/ 526070 h 1382401"/>
              <a:gd name="connsiteX432" fmla="*/ 527299 w 983179"/>
              <a:gd name="connsiteY432" fmla="*/ 500573 h 1382401"/>
              <a:gd name="connsiteX433" fmla="*/ 381766 w 983179"/>
              <a:gd name="connsiteY433" fmla="*/ 559692 h 1382401"/>
              <a:gd name="connsiteX434" fmla="*/ 333088 w 983179"/>
              <a:gd name="connsiteY434" fmla="*/ 548352 h 1382401"/>
              <a:gd name="connsiteX435" fmla="*/ 333573 w 983179"/>
              <a:gd name="connsiteY435" fmla="*/ 519818 h 1382401"/>
              <a:gd name="connsiteX436" fmla="*/ 244657 w 983179"/>
              <a:gd name="connsiteY436" fmla="*/ 653136 h 1382401"/>
              <a:gd name="connsiteX437" fmla="*/ 349854 w 983179"/>
              <a:gd name="connsiteY437" fmla="*/ 674147 h 1382401"/>
              <a:gd name="connsiteX438" fmla="*/ 349854 w 983179"/>
              <a:gd name="connsiteY438" fmla="*/ 674138 h 1382401"/>
              <a:gd name="connsiteX439" fmla="*/ 425990 w 983179"/>
              <a:gd name="connsiteY439" fmla="*/ 594520 h 1382401"/>
              <a:gd name="connsiteX440" fmla="*/ 528158 w 983179"/>
              <a:gd name="connsiteY440" fmla="*/ 501294 h 1382401"/>
              <a:gd name="connsiteX441" fmla="*/ 560119 w 983179"/>
              <a:gd name="connsiteY441" fmla="*/ 476347 h 1382401"/>
              <a:gd name="connsiteX442" fmla="*/ 435102 w 983179"/>
              <a:gd name="connsiteY442" fmla="*/ 613918 h 1382401"/>
              <a:gd name="connsiteX443" fmla="*/ 366499 w 983179"/>
              <a:gd name="connsiteY443" fmla="*/ 691107 h 1382401"/>
              <a:gd name="connsiteX444" fmla="*/ 367786 w 983179"/>
              <a:gd name="connsiteY444" fmla="*/ 691536 h 1382401"/>
              <a:gd name="connsiteX445" fmla="*/ 421381 w 983179"/>
              <a:gd name="connsiteY445" fmla="*/ 662313 h 1382401"/>
              <a:gd name="connsiteX446" fmla="*/ 543190 w 983179"/>
              <a:gd name="connsiteY446" fmla="*/ 802598 h 1382401"/>
              <a:gd name="connsiteX447" fmla="*/ 747705 w 983179"/>
              <a:gd name="connsiteY447" fmla="*/ 622788 h 1382401"/>
              <a:gd name="connsiteX448" fmla="*/ 560119 w 983179"/>
              <a:gd name="connsiteY448" fmla="*/ 476347 h 1382401"/>
              <a:gd name="connsiteX449" fmla="*/ 305718 w 983179"/>
              <a:gd name="connsiteY449" fmla="*/ 251692 h 1382401"/>
              <a:gd name="connsiteX450" fmla="*/ 355248 w 983179"/>
              <a:gd name="connsiteY450" fmla="*/ 268596 h 1382401"/>
              <a:gd name="connsiteX451" fmla="*/ 349716 w 983179"/>
              <a:gd name="connsiteY451" fmla="*/ 280308 h 1382401"/>
              <a:gd name="connsiteX452" fmla="*/ 322275 w 983179"/>
              <a:gd name="connsiteY452" fmla="*/ 272751 h 1382401"/>
              <a:gd name="connsiteX453" fmla="*/ 321951 w 983179"/>
              <a:gd name="connsiteY453" fmla="*/ 274095 h 1382401"/>
              <a:gd name="connsiteX454" fmla="*/ 319618 w 983179"/>
              <a:gd name="connsiteY454" fmla="*/ 290894 h 1382401"/>
              <a:gd name="connsiteX455" fmla="*/ 304326 w 983179"/>
              <a:gd name="connsiteY455" fmla="*/ 292821 h 1382401"/>
              <a:gd name="connsiteX456" fmla="*/ 299385 w 983179"/>
              <a:gd name="connsiteY456" fmla="*/ 279101 h 1382401"/>
              <a:gd name="connsiteX457" fmla="*/ 297806 w 983179"/>
              <a:gd name="connsiteY457" fmla="*/ 274751 h 1382401"/>
              <a:gd name="connsiteX458" fmla="*/ 290508 w 983179"/>
              <a:gd name="connsiteY458" fmla="*/ 278072 h 1382401"/>
              <a:gd name="connsiteX459" fmla="*/ 280473 w 983179"/>
              <a:gd name="connsiteY459" fmla="*/ 256389 h 1382401"/>
              <a:gd name="connsiteX460" fmla="*/ 305718 w 983179"/>
              <a:gd name="connsiteY460" fmla="*/ 251692 h 1382401"/>
              <a:gd name="connsiteX461" fmla="*/ 283405 w 983179"/>
              <a:gd name="connsiteY461" fmla="*/ 195413 h 1382401"/>
              <a:gd name="connsiteX462" fmla="*/ 268728 w 983179"/>
              <a:gd name="connsiteY462" fmla="*/ 228387 h 1382401"/>
              <a:gd name="connsiteX463" fmla="*/ 268372 w 983179"/>
              <a:gd name="connsiteY463" fmla="*/ 265029 h 1382401"/>
              <a:gd name="connsiteX464" fmla="*/ 231357 w 983179"/>
              <a:gd name="connsiteY464" fmla="*/ 342137 h 1382401"/>
              <a:gd name="connsiteX465" fmla="*/ 226991 w 983179"/>
              <a:gd name="connsiteY465" fmla="*/ 363026 h 1382401"/>
              <a:gd name="connsiteX466" fmla="*/ 231948 w 983179"/>
              <a:gd name="connsiteY466" fmla="*/ 366460 h 1382401"/>
              <a:gd name="connsiteX467" fmla="*/ 256061 w 983179"/>
              <a:gd name="connsiteY467" fmla="*/ 362548 h 1382401"/>
              <a:gd name="connsiteX468" fmla="*/ 261334 w 983179"/>
              <a:gd name="connsiteY468" fmla="*/ 391471 h 1382401"/>
              <a:gd name="connsiteX469" fmla="*/ 312328 w 983179"/>
              <a:gd name="connsiteY469" fmla="*/ 391220 h 1382401"/>
              <a:gd name="connsiteX470" fmla="*/ 315034 w 983179"/>
              <a:gd name="connsiteY470" fmla="*/ 404828 h 1382401"/>
              <a:gd name="connsiteX471" fmla="*/ 269992 w 983179"/>
              <a:gd name="connsiteY471" fmla="*/ 415268 h 1382401"/>
              <a:gd name="connsiteX472" fmla="*/ 277881 w 983179"/>
              <a:gd name="connsiteY472" fmla="*/ 424818 h 1382401"/>
              <a:gd name="connsiteX473" fmla="*/ 276795 w 983179"/>
              <a:gd name="connsiteY473" fmla="*/ 440061 h 1382401"/>
              <a:gd name="connsiteX474" fmla="*/ 300033 w 983179"/>
              <a:gd name="connsiteY474" fmla="*/ 463558 h 1382401"/>
              <a:gd name="connsiteX475" fmla="*/ 411095 w 983179"/>
              <a:gd name="connsiteY475" fmla="*/ 396243 h 1382401"/>
              <a:gd name="connsiteX476" fmla="*/ 423406 w 983179"/>
              <a:gd name="connsiteY476" fmla="*/ 403775 h 1382401"/>
              <a:gd name="connsiteX477" fmla="*/ 353984 w 983179"/>
              <a:gd name="connsiteY477" fmla="*/ 470111 h 1382401"/>
              <a:gd name="connsiteX478" fmla="*/ 354875 w 983179"/>
              <a:gd name="connsiteY478" fmla="*/ 533855 h 1382401"/>
              <a:gd name="connsiteX479" fmla="*/ 538987 w 983179"/>
              <a:gd name="connsiteY479" fmla="*/ 464441 h 1382401"/>
              <a:gd name="connsiteX480" fmla="*/ 503714 w 983179"/>
              <a:gd name="connsiteY480" fmla="*/ 392379 h 1382401"/>
              <a:gd name="connsiteX481" fmla="*/ 457093 w 983179"/>
              <a:gd name="connsiteY481" fmla="*/ 352845 h 1382401"/>
              <a:gd name="connsiteX482" fmla="*/ 427100 w 983179"/>
              <a:gd name="connsiteY482" fmla="*/ 365026 h 1382401"/>
              <a:gd name="connsiteX483" fmla="*/ 408171 w 983179"/>
              <a:gd name="connsiteY483" fmla="*/ 352586 h 1382401"/>
              <a:gd name="connsiteX484" fmla="*/ 414651 w 983179"/>
              <a:gd name="connsiteY484" fmla="*/ 341894 h 1382401"/>
              <a:gd name="connsiteX485" fmla="*/ 428096 w 983179"/>
              <a:gd name="connsiteY485" fmla="*/ 346187 h 1382401"/>
              <a:gd name="connsiteX486" fmla="*/ 448143 w 983179"/>
              <a:gd name="connsiteY486" fmla="*/ 332013 h 1382401"/>
              <a:gd name="connsiteX487" fmla="*/ 449155 w 983179"/>
              <a:gd name="connsiteY487" fmla="*/ 275802 h 1382401"/>
              <a:gd name="connsiteX488" fmla="*/ 414488 w 983179"/>
              <a:gd name="connsiteY488" fmla="*/ 291758 h 1382401"/>
              <a:gd name="connsiteX489" fmla="*/ 391809 w 983179"/>
              <a:gd name="connsiteY489" fmla="*/ 285521 h 1382401"/>
              <a:gd name="connsiteX490" fmla="*/ 360586 w 983179"/>
              <a:gd name="connsiteY490" fmla="*/ 210656 h 1382401"/>
              <a:gd name="connsiteX491" fmla="*/ 283405 w 983179"/>
              <a:gd name="connsiteY491" fmla="*/ 195413 h 1382401"/>
              <a:gd name="connsiteX492" fmla="*/ 369224 w 983179"/>
              <a:gd name="connsiteY492" fmla="*/ 141801 h 1382401"/>
              <a:gd name="connsiteX493" fmla="*/ 317139 w 983179"/>
              <a:gd name="connsiteY493" fmla="*/ 145480 h 1382401"/>
              <a:gd name="connsiteX494" fmla="*/ 294267 w 983179"/>
              <a:gd name="connsiteY494" fmla="*/ 174452 h 1382401"/>
              <a:gd name="connsiteX495" fmla="*/ 368807 w 983179"/>
              <a:gd name="connsiteY495" fmla="*/ 189703 h 1382401"/>
              <a:gd name="connsiteX496" fmla="*/ 409734 w 983179"/>
              <a:gd name="connsiteY496" fmla="*/ 269314 h 1382401"/>
              <a:gd name="connsiteX497" fmla="*/ 410949 w 983179"/>
              <a:gd name="connsiteY497" fmla="*/ 269671 h 1382401"/>
              <a:gd name="connsiteX498" fmla="*/ 459020 w 983179"/>
              <a:gd name="connsiteY498" fmla="*/ 256776 h 1382401"/>
              <a:gd name="connsiteX499" fmla="*/ 481132 w 983179"/>
              <a:gd name="connsiteY499" fmla="*/ 281601 h 1382401"/>
              <a:gd name="connsiteX500" fmla="*/ 470838 w 983179"/>
              <a:gd name="connsiteY500" fmla="*/ 334248 h 1382401"/>
              <a:gd name="connsiteX501" fmla="*/ 517717 w 983179"/>
              <a:gd name="connsiteY501" fmla="*/ 375508 h 1382401"/>
              <a:gd name="connsiteX502" fmla="*/ 566032 w 983179"/>
              <a:gd name="connsiteY502" fmla="*/ 223997 h 1382401"/>
              <a:gd name="connsiteX503" fmla="*/ 369224 w 983179"/>
              <a:gd name="connsiteY503" fmla="*/ 141801 h 1382401"/>
              <a:gd name="connsiteX504" fmla="*/ 437972 w 983179"/>
              <a:gd name="connsiteY504" fmla="*/ 22103 h 1382401"/>
              <a:gd name="connsiteX505" fmla="*/ 364781 w 983179"/>
              <a:gd name="connsiteY505" fmla="*/ 24747 h 1382401"/>
              <a:gd name="connsiteX506" fmla="*/ 373351 w 983179"/>
              <a:gd name="connsiteY506" fmla="*/ 79913 h 1382401"/>
              <a:gd name="connsiteX507" fmla="*/ 357313 w 983179"/>
              <a:gd name="connsiteY507" fmla="*/ 83064 h 1382401"/>
              <a:gd name="connsiteX508" fmla="*/ 340604 w 983179"/>
              <a:gd name="connsiteY508" fmla="*/ 26902 h 1382401"/>
              <a:gd name="connsiteX509" fmla="*/ 244341 w 983179"/>
              <a:gd name="connsiteY509" fmla="*/ 42210 h 1382401"/>
              <a:gd name="connsiteX510" fmla="*/ 144376 w 983179"/>
              <a:gd name="connsiteY510" fmla="*/ 104220 h 1382401"/>
              <a:gd name="connsiteX511" fmla="*/ 204126 w 983179"/>
              <a:gd name="connsiteY511" fmla="*/ 144531 h 1382401"/>
              <a:gd name="connsiteX512" fmla="*/ 196528 w 983179"/>
              <a:gd name="connsiteY512" fmla="*/ 159071 h 1382401"/>
              <a:gd name="connsiteX513" fmla="*/ 125220 w 983179"/>
              <a:gd name="connsiteY513" fmla="*/ 118030 h 1382401"/>
              <a:gd name="connsiteX514" fmla="*/ 56997 w 983179"/>
              <a:gd name="connsiteY514" fmla="*/ 221518 h 1382401"/>
              <a:gd name="connsiteX515" fmla="*/ 79676 w 983179"/>
              <a:gd name="connsiteY515" fmla="*/ 284225 h 1382401"/>
              <a:gd name="connsiteX516" fmla="*/ 179731 w 983179"/>
              <a:gd name="connsiteY516" fmla="*/ 252394 h 1382401"/>
              <a:gd name="connsiteX517" fmla="*/ 189255 w 983179"/>
              <a:gd name="connsiteY517" fmla="*/ 264591 h 1382401"/>
              <a:gd name="connsiteX518" fmla="*/ 117161 w 983179"/>
              <a:gd name="connsiteY518" fmla="*/ 306766 h 1382401"/>
              <a:gd name="connsiteX519" fmla="*/ 212679 w 983179"/>
              <a:gd name="connsiteY519" fmla="*/ 326440 h 1382401"/>
              <a:gd name="connsiteX520" fmla="*/ 245288 w 983179"/>
              <a:gd name="connsiteY520" fmla="*/ 262688 h 1382401"/>
              <a:gd name="connsiteX521" fmla="*/ 247572 w 983179"/>
              <a:gd name="connsiteY521" fmla="*/ 219283 h 1382401"/>
              <a:gd name="connsiteX522" fmla="*/ 285195 w 983179"/>
              <a:gd name="connsiteY522" fmla="*/ 150209 h 1382401"/>
              <a:gd name="connsiteX523" fmla="*/ 284936 w 983179"/>
              <a:gd name="connsiteY523" fmla="*/ 149731 h 1382401"/>
              <a:gd name="connsiteX524" fmla="*/ 249905 w 983179"/>
              <a:gd name="connsiteY524" fmla="*/ 157709 h 1382401"/>
              <a:gd name="connsiteX525" fmla="*/ 245045 w 983179"/>
              <a:gd name="connsiteY525" fmla="*/ 144588 h 1382401"/>
              <a:gd name="connsiteX526" fmla="*/ 456282 w 983179"/>
              <a:gd name="connsiteY526" fmla="*/ 134059 h 1382401"/>
              <a:gd name="connsiteX527" fmla="*/ 583203 w 983179"/>
              <a:gd name="connsiteY527" fmla="*/ 213111 h 1382401"/>
              <a:gd name="connsiteX528" fmla="*/ 581186 w 983179"/>
              <a:gd name="connsiteY528" fmla="*/ 331486 h 1382401"/>
              <a:gd name="connsiteX529" fmla="*/ 678413 w 983179"/>
              <a:gd name="connsiteY529" fmla="*/ 281941 h 1382401"/>
              <a:gd name="connsiteX530" fmla="*/ 678373 w 983179"/>
              <a:gd name="connsiteY530" fmla="*/ 281957 h 1382401"/>
              <a:gd name="connsiteX531" fmla="*/ 678130 w 983179"/>
              <a:gd name="connsiteY531" fmla="*/ 282038 h 1382401"/>
              <a:gd name="connsiteX532" fmla="*/ 678130 w 983179"/>
              <a:gd name="connsiteY532" fmla="*/ 281957 h 1382401"/>
              <a:gd name="connsiteX533" fmla="*/ 677158 w 983179"/>
              <a:gd name="connsiteY533" fmla="*/ 281229 h 1382401"/>
              <a:gd name="connsiteX534" fmla="*/ 625645 w 983179"/>
              <a:gd name="connsiteY534" fmla="*/ 286655 h 1382401"/>
              <a:gd name="connsiteX535" fmla="*/ 628560 w 983179"/>
              <a:gd name="connsiteY535" fmla="*/ 271833 h 1382401"/>
              <a:gd name="connsiteX536" fmla="*/ 684763 w 983179"/>
              <a:gd name="connsiteY536" fmla="*/ 253155 h 1382401"/>
              <a:gd name="connsiteX537" fmla="*/ 700007 w 983179"/>
              <a:gd name="connsiteY537" fmla="*/ 204939 h 1382401"/>
              <a:gd name="connsiteX538" fmla="*/ 626366 w 983179"/>
              <a:gd name="connsiteY538" fmla="*/ 102155 h 1382401"/>
              <a:gd name="connsiteX539" fmla="*/ 576755 w 983179"/>
              <a:gd name="connsiteY539" fmla="*/ 140368 h 1382401"/>
              <a:gd name="connsiteX540" fmla="*/ 564890 w 983179"/>
              <a:gd name="connsiteY540" fmla="*/ 130811 h 1382401"/>
              <a:gd name="connsiteX541" fmla="*/ 606416 w 983179"/>
              <a:gd name="connsiteY541" fmla="*/ 87802 h 1382401"/>
              <a:gd name="connsiteX542" fmla="*/ 500854 w 983179"/>
              <a:gd name="connsiteY542" fmla="*/ 31899 h 1382401"/>
              <a:gd name="connsiteX543" fmla="*/ 437972 w 983179"/>
              <a:gd name="connsiteY543" fmla="*/ 22103 h 1382401"/>
              <a:gd name="connsiteX544" fmla="*/ 428903 w 983179"/>
              <a:gd name="connsiteY544" fmla="*/ 125 h 1382401"/>
              <a:gd name="connsiteX545" fmla="*/ 628349 w 983179"/>
              <a:gd name="connsiteY545" fmla="*/ 77257 h 1382401"/>
              <a:gd name="connsiteX546" fmla="*/ 723260 w 983179"/>
              <a:gd name="connsiteY546" fmla="*/ 201132 h 1382401"/>
              <a:gd name="connsiteX547" fmla="*/ 704105 w 983179"/>
              <a:gd name="connsiteY547" fmla="*/ 265734 h 1382401"/>
              <a:gd name="connsiteX548" fmla="*/ 571321 w 983179"/>
              <a:gd name="connsiteY548" fmla="*/ 349929 h 1382401"/>
              <a:gd name="connsiteX549" fmla="*/ 525210 w 983179"/>
              <a:gd name="connsiteY549" fmla="*/ 395271 h 1382401"/>
              <a:gd name="connsiteX550" fmla="*/ 541450 w 983179"/>
              <a:gd name="connsiteY550" fmla="*/ 440831 h 1382401"/>
              <a:gd name="connsiteX551" fmla="*/ 578610 w 983179"/>
              <a:gd name="connsiteY551" fmla="*/ 464700 h 1382401"/>
              <a:gd name="connsiteX552" fmla="*/ 775001 w 983179"/>
              <a:gd name="connsiteY552" fmla="*/ 619929 h 1382401"/>
              <a:gd name="connsiteX553" fmla="*/ 765281 w 983179"/>
              <a:gd name="connsiteY553" fmla="*/ 638906 h 1382401"/>
              <a:gd name="connsiteX554" fmla="*/ 765273 w 983179"/>
              <a:gd name="connsiteY554" fmla="*/ 638922 h 1382401"/>
              <a:gd name="connsiteX555" fmla="*/ 802175 w 983179"/>
              <a:gd name="connsiteY555" fmla="*/ 673037 h 1382401"/>
              <a:gd name="connsiteX556" fmla="*/ 423123 w 983179"/>
              <a:gd name="connsiteY556" fmla="*/ 908371 h 1382401"/>
              <a:gd name="connsiteX557" fmla="*/ 426646 w 983179"/>
              <a:gd name="connsiteY557" fmla="*/ 881553 h 1382401"/>
              <a:gd name="connsiteX558" fmla="*/ 306457 w 983179"/>
              <a:gd name="connsiteY558" fmla="*/ 871590 h 1382401"/>
              <a:gd name="connsiteX559" fmla="*/ 301661 w 983179"/>
              <a:gd name="connsiteY559" fmla="*/ 893881 h 1382401"/>
              <a:gd name="connsiteX560" fmla="*/ 279550 w 983179"/>
              <a:gd name="connsiteY560" fmla="*/ 889506 h 1382401"/>
              <a:gd name="connsiteX561" fmla="*/ 300285 w 983179"/>
              <a:gd name="connsiteY561" fmla="*/ 804056 h 1382401"/>
              <a:gd name="connsiteX562" fmla="*/ 300301 w 983179"/>
              <a:gd name="connsiteY562" fmla="*/ 804016 h 1382401"/>
              <a:gd name="connsiteX563" fmla="*/ 261237 w 983179"/>
              <a:gd name="connsiteY563" fmla="*/ 817064 h 1382401"/>
              <a:gd name="connsiteX564" fmla="*/ 261107 w 983179"/>
              <a:gd name="connsiteY564" fmla="*/ 853463 h 1382401"/>
              <a:gd name="connsiteX565" fmla="*/ 222763 w 983179"/>
              <a:gd name="connsiteY565" fmla="*/ 870610 h 1382401"/>
              <a:gd name="connsiteX566" fmla="*/ 203835 w 983179"/>
              <a:gd name="connsiteY566" fmla="*/ 833182 h 1382401"/>
              <a:gd name="connsiteX567" fmla="*/ 226594 w 983179"/>
              <a:gd name="connsiteY567" fmla="*/ 805085 h 1382401"/>
              <a:gd name="connsiteX568" fmla="*/ 204977 w 983179"/>
              <a:gd name="connsiteY568" fmla="*/ 774007 h 1382401"/>
              <a:gd name="connsiteX569" fmla="*/ 170991 w 983179"/>
              <a:gd name="connsiteY569" fmla="*/ 844084 h 1382401"/>
              <a:gd name="connsiteX570" fmla="*/ 152094 w 983179"/>
              <a:gd name="connsiteY570" fmla="*/ 833466 h 1382401"/>
              <a:gd name="connsiteX571" fmla="*/ 162049 w 983179"/>
              <a:gd name="connsiteY571" fmla="*/ 813476 h 1382401"/>
              <a:gd name="connsiteX572" fmla="*/ 83458 w 983179"/>
              <a:gd name="connsiteY572" fmla="*/ 756689 h 1382401"/>
              <a:gd name="connsiteX573" fmla="*/ 68077 w 983179"/>
              <a:gd name="connsiteY573" fmla="*/ 775165 h 1382401"/>
              <a:gd name="connsiteX574" fmla="*/ 867 w 983179"/>
              <a:gd name="connsiteY574" fmla="*/ 693715 h 1382401"/>
              <a:gd name="connsiteX575" fmla="*/ 35315 w 983179"/>
              <a:gd name="connsiteY575" fmla="*/ 668380 h 1382401"/>
              <a:gd name="connsiteX576" fmla="*/ 24169 w 983179"/>
              <a:gd name="connsiteY576" fmla="*/ 652659 h 1382401"/>
              <a:gd name="connsiteX577" fmla="*/ 259390 w 983179"/>
              <a:gd name="connsiteY577" fmla="*/ 517493 h 1382401"/>
              <a:gd name="connsiteX578" fmla="*/ 333979 w 983179"/>
              <a:gd name="connsiteY578" fmla="*/ 498840 h 1382401"/>
              <a:gd name="connsiteX579" fmla="*/ 334311 w 983179"/>
              <a:gd name="connsiteY579" fmla="*/ 477643 h 1382401"/>
              <a:gd name="connsiteX580" fmla="*/ 334311 w 983179"/>
              <a:gd name="connsiteY580" fmla="*/ 477611 h 1382401"/>
              <a:gd name="connsiteX581" fmla="*/ 266630 w 983179"/>
              <a:gd name="connsiteY581" fmla="*/ 473083 h 1382401"/>
              <a:gd name="connsiteX582" fmla="*/ 257867 w 983179"/>
              <a:gd name="connsiteY582" fmla="*/ 432302 h 1382401"/>
              <a:gd name="connsiteX583" fmla="*/ 242429 w 983179"/>
              <a:gd name="connsiteY583" fmla="*/ 386847 h 1382401"/>
              <a:gd name="connsiteX584" fmla="*/ 229089 w 983179"/>
              <a:gd name="connsiteY584" fmla="*/ 388564 h 1382401"/>
              <a:gd name="connsiteX585" fmla="*/ 206840 w 983179"/>
              <a:gd name="connsiteY585" fmla="*/ 373936 h 1382401"/>
              <a:gd name="connsiteX586" fmla="*/ 204037 w 983179"/>
              <a:gd name="connsiteY586" fmla="*/ 349095 h 1382401"/>
              <a:gd name="connsiteX587" fmla="*/ 173631 w 983179"/>
              <a:gd name="connsiteY587" fmla="*/ 352448 h 1382401"/>
              <a:gd name="connsiteX588" fmla="*/ 91396 w 983179"/>
              <a:gd name="connsiteY588" fmla="*/ 309763 h 1382401"/>
              <a:gd name="connsiteX589" fmla="*/ 34125 w 983179"/>
              <a:gd name="connsiteY589" fmla="*/ 216756 h 1382401"/>
              <a:gd name="connsiteX590" fmla="*/ 121511 w 983179"/>
              <a:gd name="connsiteY590" fmla="*/ 96501 h 1382401"/>
              <a:gd name="connsiteX591" fmla="*/ 234710 w 983179"/>
              <a:gd name="connsiteY591" fmla="*/ 22463 h 1382401"/>
              <a:gd name="connsiteX592" fmla="*/ 351247 w 983179"/>
              <a:gd name="connsiteY592" fmla="*/ 6361 h 1382401"/>
              <a:gd name="connsiteX593" fmla="*/ 428903 w 983179"/>
              <a:gd name="connsiteY593" fmla="*/ 125 h 1382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Lst>
            <a:rect l="l" t="t" r="r" b="b"/>
            <a:pathLst>
              <a:path w="983179" h="1382401">
                <a:moveTo>
                  <a:pt x="221938" y="1294099"/>
                </a:moveTo>
                <a:lnTo>
                  <a:pt x="211546" y="1294464"/>
                </a:lnTo>
                <a:cubicBezTo>
                  <a:pt x="202944" y="1294699"/>
                  <a:pt x="196966" y="1296254"/>
                  <a:pt x="193630" y="1299113"/>
                </a:cubicBezTo>
                <a:cubicBezTo>
                  <a:pt x="190292" y="1301989"/>
                  <a:pt x="188616" y="1305746"/>
                  <a:pt x="188616" y="1310396"/>
                </a:cubicBezTo>
                <a:cubicBezTo>
                  <a:pt x="188616" y="1314462"/>
                  <a:pt x="189814" y="1317361"/>
                  <a:pt x="192204" y="1319087"/>
                </a:cubicBezTo>
                <a:cubicBezTo>
                  <a:pt x="194593" y="1320820"/>
                  <a:pt x="197695" y="1321678"/>
                  <a:pt x="201518" y="1321678"/>
                </a:cubicBezTo>
                <a:cubicBezTo>
                  <a:pt x="207245" y="1321678"/>
                  <a:pt x="212088" y="1319985"/>
                  <a:pt x="216017" y="1316576"/>
                </a:cubicBezTo>
                <a:cubicBezTo>
                  <a:pt x="219969" y="1313182"/>
                  <a:pt x="221938" y="1308371"/>
                  <a:pt x="221938" y="1302159"/>
                </a:cubicBezTo>
                <a:close/>
                <a:moveTo>
                  <a:pt x="707872" y="1261507"/>
                </a:moveTo>
                <a:cubicBezTo>
                  <a:pt x="695333" y="1261507"/>
                  <a:pt x="689064" y="1271364"/>
                  <a:pt x="689064" y="1291054"/>
                </a:cubicBezTo>
                <a:cubicBezTo>
                  <a:pt x="689064" y="1310525"/>
                  <a:pt x="695455" y="1320252"/>
                  <a:pt x="708236" y="1320252"/>
                </a:cubicBezTo>
                <a:cubicBezTo>
                  <a:pt x="715032" y="1320252"/>
                  <a:pt x="720069" y="1318309"/>
                  <a:pt x="723366" y="1314437"/>
                </a:cubicBezTo>
                <a:cubicBezTo>
                  <a:pt x="726646" y="1310558"/>
                  <a:pt x="728290" y="1303779"/>
                  <a:pt x="728290" y="1294099"/>
                </a:cubicBezTo>
                <a:lnTo>
                  <a:pt x="728290" y="1290875"/>
                </a:lnTo>
                <a:cubicBezTo>
                  <a:pt x="728290" y="1280370"/>
                  <a:pt x="726679" y="1272846"/>
                  <a:pt x="723455" y="1268311"/>
                </a:cubicBezTo>
                <a:cubicBezTo>
                  <a:pt x="720231" y="1263766"/>
                  <a:pt x="715032" y="1261507"/>
                  <a:pt x="707872" y="1261507"/>
                </a:cubicBezTo>
                <a:close/>
                <a:moveTo>
                  <a:pt x="403021" y="1261142"/>
                </a:moveTo>
                <a:cubicBezTo>
                  <a:pt x="396096" y="1261142"/>
                  <a:pt x="391228" y="1263297"/>
                  <a:pt x="388434" y="1267598"/>
                </a:cubicBezTo>
                <a:cubicBezTo>
                  <a:pt x="385616" y="1271882"/>
                  <a:pt x="384100" y="1278459"/>
                  <a:pt x="383849" y="1287295"/>
                </a:cubicBezTo>
                <a:lnTo>
                  <a:pt x="383849" y="1290163"/>
                </a:lnTo>
                <a:cubicBezTo>
                  <a:pt x="383849" y="1299591"/>
                  <a:pt x="385267" y="1306856"/>
                  <a:pt x="388070" y="1311927"/>
                </a:cubicBezTo>
                <a:cubicBezTo>
                  <a:pt x="390880" y="1316996"/>
                  <a:pt x="395983" y="1319532"/>
                  <a:pt x="403385" y="1319532"/>
                </a:cubicBezTo>
                <a:cubicBezTo>
                  <a:pt x="408869" y="1319532"/>
                  <a:pt x="413243" y="1316996"/>
                  <a:pt x="416459" y="1311927"/>
                </a:cubicBezTo>
                <a:cubicBezTo>
                  <a:pt x="419682" y="1306856"/>
                  <a:pt x="421302" y="1299535"/>
                  <a:pt x="421302" y="1289993"/>
                </a:cubicBezTo>
                <a:cubicBezTo>
                  <a:pt x="421302" y="1280427"/>
                  <a:pt x="419650" y="1273243"/>
                  <a:pt x="416369" y="1268399"/>
                </a:cubicBezTo>
                <a:cubicBezTo>
                  <a:pt x="413081" y="1263564"/>
                  <a:pt x="408635" y="1261142"/>
                  <a:pt x="403021" y="1261142"/>
                </a:cubicBezTo>
                <a:close/>
                <a:moveTo>
                  <a:pt x="470016" y="1241625"/>
                </a:moveTo>
                <a:lnTo>
                  <a:pt x="496704" y="1241625"/>
                </a:lnTo>
                <a:lnTo>
                  <a:pt x="496704" y="1298768"/>
                </a:lnTo>
                <a:cubicBezTo>
                  <a:pt x="496704" y="1305684"/>
                  <a:pt x="497959" y="1310933"/>
                  <a:pt x="500462" y="1314521"/>
                </a:cubicBezTo>
                <a:cubicBezTo>
                  <a:pt x="502973" y="1318109"/>
                  <a:pt x="506966" y="1319899"/>
                  <a:pt x="512458" y="1319899"/>
                </a:cubicBezTo>
                <a:cubicBezTo>
                  <a:pt x="520582" y="1319899"/>
                  <a:pt x="526130" y="1317113"/>
                  <a:pt x="529119" y="1311564"/>
                </a:cubicBezTo>
                <a:cubicBezTo>
                  <a:pt x="532092" y="1306008"/>
                  <a:pt x="533598" y="1298038"/>
                  <a:pt x="533598" y="1287654"/>
                </a:cubicBezTo>
                <a:lnTo>
                  <a:pt x="533598" y="1241625"/>
                </a:lnTo>
                <a:lnTo>
                  <a:pt x="560286" y="1241625"/>
                </a:lnTo>
                <a:lnTo>
                  <a:pt x="560286" y="1339418"/>
                </a:lnTo>
                <a:lnTo>
                  <a:pt x="539867" y="1339418"/>
                </a:lnTo>
                <a:lnTo>
                  <a:pt x="536279" y="1326881"/>
                </a:lnTo>
                <a:lnTo>
                  <a:pt x="534854" y="1326881"/>
                </a:lnTo>
                <a:cubicBezTo>
                  <a:pt x="531743" y="1331895"/>
                  <a:pt x="527474" y="1335539"/>
                  <a:pt x="522040" y="1337799"/>
                </a:cubicBezTo>
                <a:cubicBezTo>
                  <a:pt x="516597" y="1340075"/>
                  <a:pt x="510847" y="1341208"/>
                  <a:pt x="504747" y="1341208"/>
                </a:cubicBezTo>
                <a:cubicBezTo>
                  <a:pt x="494258" y="1341208"/>
                  <a:pt x="485827" y="1338366"/>
                  <a:pt x="479501" y="1332696"/>
                </a:cubicBezTo>
                <a:cubicBezTo>
                  <a:pt x="473175" y="1327026"/>
                  <a:pt x="470016" y="1317915"/>
                  <a:pt x="470016" y="1305384"/>
                </a:cubicBezTo>
                <a:close/>
                <a:moveTo>
                  <a:pt x="699448" y="1239832"/>
                </a:moveTo>
                <a:cubicBezTo>
                  <a:pt x="711516" y="1239832"/>
                  <a:pt x="720944" y="1244610"/>
                  <a:pt x="727756" y="1254160"/>
                </a:cubicBezTo>
                <a:lnTo>
                  <a:pt x="728469" y="1254160"/>
                </a:lnTo>
                <a:lnTo>
                  <a:pt x="730624" y="1241622"/>
                </a:lnTo>
                <a:lnTo>
                  <a:pt x="753188" y="1241622"/>
                </a:lnTo>
                <a:lnTo>
                  <a:pt x="753188" y="1339594"/>
                </a:lnTo>
                <a:cubicBezTo>
                  <a:pt x="753188" y="1353574"/>
                  <a:pt x="749066" y="1364201"/>
                  <a:pt x="740829" y="1371483"/>
                </a:cubicBezTo>
                <a:cubicBezTo>
                  <a:pt x="732591" y="1378756"/>
                  <a:pt x="720410" y="1382401"/>
                  <a:pt x="704283" y="1382401"/>
                </a:cubicBezTo>
                <a:cubicBezTo>
                  <a:pt x="697358" y="1382401"/>
                  <a:pt x="690951" y="1381979"/>
                  <a:pt x="685030" y="1381154"/>
                </a:cubicBezTo>
                <a:cubicBezTo>
                  <a:pt x="679126" y="1380319"/>
                  <a:pt x="673351" y="1378821"/>
                  <a:pt x="667746" y="1376675"/>
                </a:cubicBezTo>
                <a:lnTo>
                  <a:pt x="667746" y="1355364"/>
                </a:lnTo>
                <a:cubicBezTo>
                  <a:pt x="679814" y="1360378"/>
                  <a:pt x="692523" y="1362889"/>
                  <a:pt x="705903" y="1362889"/>
                </a:cubicBezTo>
                <a:cubicBezTo>
                  <a:pt x="719632" y="1362889"/>
                  <a:pt x="726500" y="1355478"/>
                  <a:pt x="726500" y="1340672"/>
                </a:cubicBezTo>
                <a:lnTo>
                  <a:pt x="726500" y="1338703"/>
                </a:lnTo>
                <a:cubicBezTo>
                  <a:pt x="726500" y="1336679"/>
                  <a:pt x="726589" y="1334581"/>
                  <a:pt x="726760" y="1332435"/>
                </a:cubicBezTo>
                <a:cubicBezTo>
                  <a:pt x="726954" y="1330280"/>
                  <a:pt x="727100" y="1328368"/>
                  <a:pt x="727214" y="1326708"/>
                </a:cubicBezTo>
                <a:lnTo>
                  <a:pt x="726500" y="1326708"/>
                </a:lnTo>
                <a:cubicBezTo>
                  <a:pt x="723147" y="1331835"/>
                  <a:pt x="719154" y="1335537"/>
                  <a:pt x="714505" y="1337797"/>
                </a:cubicBezTo>
                <a:cubicBezTo>
                  <a:pt x="709839" y="1340072"/>
                  <a:pt x="704591" y="1341207"/>
                  <a:pt x="698735" y="1341207"/>
                </a:cubicBezTo>
                <a:cubicBezTo>
                  <a:pt x="687161" y="1341207"/>
                  <a:pt x="678105" y="1336768"/>
                  <a:pt x="671602" y="1327858"/>
                </a:cubicBezTo>
                <a:cubicBezTo>
                  <a:pt x="665090" y="1318965"/>
                  <a:pt x="661841" y="1306581"/>
                  <a:pt x="661841" y="1290705"/>
                </a:cubicBezTo>
                <a:cubicBezTo>
                  <a:pt x="661841" y="1274701"/>
                  <a:pt x="665179" y="1262220"/>
                  <a:pt x="671869" y="1253253"/>
                </a:cubicBezTo>
                <a:cubicBezTo>
                  <a:pt x="678559" y="1244303"/>
                  <a:pt x="687744" y="1239832"/>
                  <a:pt x="699448" y="1239832"/>
                </a:cubicBezTo>
                <a:close/>
                <a:moveTo>
                  <a:pt x="642846" y="1239832"/>
                </a:moveTo>
                <a:cubicBezTo>
                  <a:pt x="644158" y="1239832"/>
                  <a:pt x="645722" y="1239888"/>
                  <a:pt x="647512" y="1240009"/>
                </a:cubicBezTo>
                <a:cubicBezTo>
                  <a:pt x="649302" y="1240123"/>
                  <a:pt x="650736" y="1240309"/>
                  <a:pt x="651812" y="1240544"/>
                </a:cubicBezTo>
                <a:lnTo>
                  <a:pt x="649845" y="1265620"/>
                </a:lnTo>
                <a:cubicBezTo>
                  <a:pt x="648994" y="1265385"/>
                  <a:pt x="647771" y="1265183"/>
                  <a:pt x="646168" y="1264988"/>
                </a:cubicBezTo>
                <a:cubicBezTo>
                  <a:pt x="644555" y="1264818"/>
                  <a:pt x="643154" y="1264730"/>
                  <a:pt x="641956" y="1264730"/>
                </a:cubicBezTo>
                <a:cubicBezTo>
                  <a:pt x="637412" y="1264730"/>
                  <a:pt x="633054" y="1265532"/>
                  <a:pt x="628883" y="1267152"/>
                </a:cubicBezTo>
                <a:cubicBezTo>
                  <a:pt x="624696" y="1268755"/>
                  <a:pt x="621334" y="1271363"/>
                  <a:pt x="618766" y="1274935"/>
                </a:cubicBezTo>
                <a:cubicBezTo>
                  <a:pt x="616183" y="1278515"/>
                  <a:pt x="614903" y="1283415"/>
                  <a:pt x="614903" y="1289627"/>
                </a:cubicBezTo>
                <a:lnTo>
                  <a:pt x="614903" y="1339416"/>
                </a:lnTo>
                <a:lnTo>
                  <a:pt x="588215" y="1339416"/>
                </a:lnTo>
                <a:lnTo>
                  <a:pt x="588215" y="1241621"/>
                </a:lnTo>
                <a:lnTo>
                  <a:pt x="608464" y="1241621"/>
                </a:lnTo>
                <a:lnTo>
                  <a:pt x="612400" y="1258096"/>
                </a:lnTo>
                <a:lnTo>
                  <a:pt x="613648" y="1258096"/>
                </a:lnTo>
                <a:cubicBezTo>
                  <a:pt x="616523" y="1253083"/>
                  <a:pt x="620459" y="1248781"/>
                  <a:pt x="625473" y="1245209"/>
                </a:cubicBezTo>
                <a:cubicBezTo>
                  <a:pt x="630486" y="1241621"/>
                  <a:pt x="636286" y="1239832"/>
                  <a:pt x="642846" y="1239832"/>
                </a:cubicBezTo>
                <a:close/>
                <a:moveTo>
                  <a:pt x="330474" y="1239832"/>
                </a:moveTo>
                <a:cubicBezTo>
                  <a:pt x="331786" y="1239832"/>
                  <a:pt x="333350" y="1239888"/>
                  <a:pt x="335140" y="1240009"/>
                </a:cubicBezTo>
                <a:cubicBezTo>
                  <a:pt x="336930" y="1240123"/>
                  <a:pt x="338363" y="1240309"/>
                  <a:pt x="339441" y="1240544"/>
                </a:cubicBezTo>
                <a:lnTo>
                  <a:pt x="337472" y="1265620"/>
                </a:lnTo>
                <a:cubicBezTo>
                  <a:pt x="336622" y="1265385"/>
                  <a:pt x="335399" y="1265183"/>
                  <a:pt x="333795" y="1264988"/>
                </a:cubicBezTo>
                <a:cubicBezTo>
                  <a:pt x="332183" y="1264818"/>
                  <a:pt x="330782" y="1264730"/>
                  <a:pt x="329583" y="1264730"/>
                </a:cubicBezTo>
                <a:cubicBezTo>
                  <a:pt x="325039" y="1264730"/>
                  <a:pt x="320682" y="1265532"/>
                  <a:pt x="316510" y="1267152"/>
                </a:cubicBezTo>
                <a:cubicBezTo>
                  <a:pt x="312323" y="1268755"/>
                  <a:pt x="308962" y="1271363"/>
                  <a:pt x="306394" y="1274935"/>
                </a:cubicBezTo>
                <a:cubicBezTo>
                  <a:pt x="303810" y="1278515"/>
                  <a:pt x="302530" y="1283415"/>
                  <a:pt x="302530" y="1289627"/>
                </a:cubicBezTo>
                <a:lnTo>
                  <a:pt x="302530" y="1339416"/>
                </a:lnTo>
                <a:lnTo>
                  <a:pt x="275842" y="1339416"/>
                </a:lnTo>
                <a:lnTo>
                  <a:pt x="275842" y="1241621"/>
                </a:lnTo>
                <a:lnTo>
                  <a:pt x="296092" y="1241621"/>
                </a:lnTo>
                <a:lnTo>
                  <a:pt x="300028" y="1258096"/>
                </a:lnTo>
                <a:lnTo>
                  <a:pt x="301275" y="1258096"/>
                </a:lnTo>
                <a:cubicBezTo>
                  <a:pt x="304150" y="1253083"/>
                  <a:pt x="308087" y="1248781"/>
                  <a:pt x="313100" y="1245209"/>
                </a:cubicBezTo>
                <a:cubicBezTo>
                  <a:pt x="318114" y="1241621"/>
                  <a:pt x="323913" y="1239832"/>
                  <a:pt x="330474" y="1239832"/>
                </a:cubicBezTo>
                <a:close/>
                <a:moveTo>
                  <a:pt x="207787" y="1239654"/>
                </a:moveTo>
                <a:cubicBezTo>
                  <a:pt x="220917" y="1239654"/>
                  <a:pt x="230976" y="1242480"/>
                  <a:pt x="237975" y="1248158"/>
                </a:cubicBezTo>
                <a:cubicBezTo>
                  <a:pt x="244957" y="1253828"/>
                  <a:pt x="248439" y="1262511"/>
                  <a:pt x="248439" y="1274215"/>
                </a:cubicBezTo>
                <a:lnTo>
                  <a:pt x="248439" y="1339417"/>
                </a:lnTo>
                <a:lnTo>
                  <a:pt x="229810" y="1339417"/>
                </a:lnTo>
                <a:lnTo>
                  <a:pt x="224618" y="1326166"/>
                </a:lnTo>
                <a:lnTo>
                  <a:pt x="223905" y="1326166"/>
                </a:lnTo>
                <a:cubicBezTo>
                  <a:pt x="219726" y="1331414"/>
                  <a:pt x="215304" y="1335237"/>
                  <a:pt x="210654" y="1337627"/>
                </a:cubicBezTo>
                <a:cubicBezTo>
                  <a:pt x="205989" y="1340015"/>
                  <a:pt x="199607" y="1341207"/>
                  <a:pt x="191491" y="1341207"/>
                </a:cubicBezTo>
                <a:cubicBezTo>
                  <a:pt x="182768" y="1341207"/>
                  <a:pt x="175543" y="1338671"/>
                  <a:pt x="169816" y="1333601"/>
                </a:cubicBezTo>
                <a:cubicBezTo>
                  <a:pt x="164082" y="1328531"/>
                  <a:pt x="161215" y="1320730"/>
                  <a:pt x="161215" y="1310217"/>
                </a:cubicBezTo>
                <a:cubicBezTo>
                  <a:pt x="161215" y="1299825"/>
                  <a:pt x="164860" y="1292164"/>
                  <a:pt x="172149" y="1287206"/>
                </a:cubicBezTo>
                <a:cubicBezTo>
                  <a:pt x="179423" y="1282249"/>
                  <a:pt x="190349" y="1279536"/>
                  <a:pt x="204912" y="1279058"/>
                </a:cubicBezTo>
                <a:lnTo>
                  <a:pt x="221938" y="1278516"/>
                </a:lnTo>
                <a:lnTo>
                  <a:pt x="221938" y="1274215"/>
                </a:lnTo>
                <a:cubicBezTo>
                  <a:pt x="221938" y="1269088"/>
                  <a:pt x="220601" y="1265322"/>
                  <a:pt x="217904" y="1262932"/>
                </a:cubicBezTo>
                <a:cubicBezTo>
                  <a:pt x="215223" y="1260543"/>
                  <a:pt x="211489" y="1259352"/>
                  <a:pt x="206711" y="1259352"/>
                </a:cubicBezTo>
                <a:cubicBezTo>
                  <a:pt x="201939" y="1259352"/>
                  <a:pt x="197274" y="1260032"/>
                  <a:pt x="192738" y="1261418"/>
                </a:cubicBezTo>
                <a:cubicBezTo>
                  <a:pt x="188194" y="1262787"/>
                  <a:pt x="183658" y="1264495"/>
                  <a:pt x="179131" y="1266521"/>
                </a:cubicBezTo>
                <a:lnTo>
                  <a:pt x="170351" y="1248434"/>
                </a:lnTo>
                <a:cubicBezTo>
                  <a:pt x="175600" y="1245680"/>
                  <a:pt x="181431" y="1243534"/>
                  <a:pt x="187814" y="1241970"/>
                </a:cubicBezTo>
                <a:cubicBezTo>
                  <a:pt x="194196" y="1240432"/>
                  <a:pt x="200862" y="1239654"/>
                  <a:pt x="207787" y="1239654"/>
                </a:cubicBezTo>
                <a:close/>
                <a:moveTo>
                  <a:pt x="906" y="1211525"/>
                </a:moveTo>
                <a:lnTo>
                  <a:pt x="37791" y="1211525"/>
                </a:lnTo>
                <a:lnTo>
                  <a:pt x="68067" y="1309336"/>
                </a:lnTo>
                <a:lnTo>
                  <a:pt x="68610" y="1309336"/>
                </a:lnTo>
                <a:lnTo>
                  <a:pt x="100660" y="1211525"/>
                </a:lnTo>
                <a:lnTo>
                  <a:pt x="137570" y="1211525"/>
                </a:lnTo>
                <a:lnTo>
                  <a:pt x="137570" y="1339418"/>
                </a:lnTo>
                <a:lnTo>
                  <a:pt x="112307" y="1339418"/>
                </a:lnTo>
                <a:lnTo>
                  <a:pt x="112307" y="1278881"/>
                </a:lnTo>
                <a:cubicBezTo>
                  <a:pt x="112307" y="1274815"/>
                  <a:pt x="112397" y="1270166"/>
                  <a:pt x="112574" y="1264902"/>
                </a:cubicBezTo>
                <a:cubicBezTo>
                  <a:pt x="112761" y="1259652"/>
                  <a:pt x="112939" y="1254672"/>
                  <a:pt x="113109" y="1249949"/>
                </a:cubicBezTo>
                <a:cubicBezTo>
                  <a:pt x="113303" y="1245235"/>
                  <a:pt x="113449" y="1241679"/>
                  <a:pt x="113562" y="1239291"/>
                </a:cubicBezTo>
                <a:lnTo>
                  <a:pt x="112850" y="1239291"/>
                </a:lnTo>
                <a:lnTo>
                  <a:pt x="79893" y="1339418"/>
                </a:lnTo>
                <a:lnTo>
                  <a:pt x="54995" y="1339418"/>
                </a:lnTo>
                <a:lnTo>
                  <a:pt x="24184" y="1239121"/>
                </a:lnTo>
                <a:lnTo>
                  <a:pt x="23463" y="1239121"/>
                </a:lnTo>
                <a:cubicBezTo>
                  <a:pt x="23584" y="1241509"/>
                  <a:pt x="23771" y="1245082"/>
                  <a:pt x="24005" y="1249861"/>
                </a:cubicBezTo>
                <a:cubicBezTo>
                  <a:pt x="24240" y="1254639"/>
                  <a:pt x="24483" y="1259742"/>
                  <a:pt x="24718" y="1265176"/>
                </a:cubicBezTo>
                <a:cubicBezTo>
                  <a:pt x="24970" y="1270603"/>
                  <a:pt x="25083" y="1275527"/>
                  <a:pt x="25083" y="1279942"/>
                </a:cubicBezTo>
                <a:lnTo>
                  <a:pt x="25083" y="1339418"/>
                </a:lnTo>
                <a:lnTo>
                  <a:pt x="906" y="1339418"/>
                </a:lnTo>
                <a:close/>
                <a:moveTo>
                  <a:pt x="357161" y="1203287"/>
                </a:moveTo>
                <a:lnTo>
                  <a:pt x="383849" y="1203287"/>
                </a:lnTo>
                <a:lnTo>
                  <a:pt x="383849" y="1234989"/>
                </a:lnTo>
                <a:cubicBezTo>
                  <a:pt x="383849" y="1238698"/>
                  <a:pt x="383736" y="1242335"/>
                  <a:pt x="383502" y="1245923"/>
                </a:cubicBezTo>
                <a:cubicBezTo>
                  <a:pt x="383258" y="1249495"/>
                  <a:pt x="383024" y="1252305"/>
                  <a:pt x="382788" y="1254338"/>
                </a:cubicBezTo>
                <a:lnTo>
                  <a:pt x="383849" y="1254338"/>
                </a:lnTo>
                <a:cubicBezTo>
                  <a:pt x="386474" y="1250281"/>
                  <a:pt x="390005" y="1246846"/>
                  <a:pt x="394419" y="1244044"/>
                </a:cubicBezTo>
                <a:cubicBezTo>
                  <a:pt x="398833" y="1241234"/>
                  <a:pt x="404584" y="1239832"/>
                  <a:pt x="411623" y="1239832"/>
                </a:cubicBezTo>
                <a:cubicBezTo>
                  <a:pt x="422614" y="1239832"/>
                  <a:pt x="431507" y="1244100"/>
                  <a:pt x="438311" y="1252629"/>
                </a:cubicBezTo>
                <a:cubicBezTo>
                  <a:pt x="445115" y="1261174"/>
                  <a:pt x="448517" y="1273753"/>
                  <a:pt x="448517" y="1290341"/>
                </a:cubicBezTo>
                <a:cubicBezTo>
                  <a:pt x="448517" y="1307058"/>
                  <a:pt x="445058" y="1319710"/>
                  <a:pt x="438133" y="1328312"/>
                </a:cubicBezTo>
                <a:cubicBezTo>
                  <a:pt x="431199" y="1336913"/>
                  <a:pt x="422128" y="1341207"/>
                  <a:pt x="410910" y="1341207"/>
                </a:cubicBezTo>
                <a:cubicBezTo>
                  <a:pt x="403734" y="1341207"/>
                  <a:pt x="398097" y="1339927"/>
                  <a:pt x="393982" y="1337359"/>
                </a:cubicBezTo>
                <a:cubicBezTo>
                  <a:pt x="389860" y="1334799"/>
                  <a:pt x="386474" y="1331900"/>
                  <a:pt x="383849" y="1328677"/>
                </a:cubicBezTo>
                <a:lnTo>
                  <a:pt x="382059" y="1328677"/>
                </a:lnTo>
                <a:lnTo>
                  <a:pt x="377588" y="1339417"/>
                </a:lnTo>
                <a:lnTo>
                  <a:pt x="357161" y="1339417"/>
                </a:lnTo>
                <a:close/>
                <a:moveTo>
                  <a:pt x="871231" y="1114985"/>
                </a:moveTo>
                <a:lnTo>
                  <a:pt x="860839" y="1115350"/>
                </a:lnTo>
                <a:cubicBezTo>
                  <a:pt x="852237" y="1115584"/>
                  <a:pt x="846260" y="1117140"/>
                  <a:pt x="842923" y="1119999"/>
                </a:cubicBezTo>
                <a:cubicBezTo>
                  <a:pt x="839586" y="1122874"/>
                  <a:pt x="837910" y="1126632"/>
                  <a:pt x="837910" y="1131282"/>
                </a:cubicBezTo>
                <a:cubicBezTo>
                  <a:pt x="837910" y="1135347"/>
                  <a:pt x="839100" y="1138247"/>
                  <a:pt x="841497" y="1139972"/>
                </a:cubicBezTo>
                <a:cubicBezTo>
                  <a:pt x="843887" y="1141705"/>
                  <a:pt x="846989" y="1142564"/>
                  <a:pt x="850804" y="1142564"/>
                </a:cubicBezTo>
                <a:cubicBezTo>
                  <a:pt x="856538" y="1142564"/>
                  <a:pt x="861374" y="1140871"/>
                  <a:pt x="865310" y="1137461"/>
                </a:cubicBezTo>
                <a:cubicBezTo>
                  <a:pt x="869263" y="1134068"/>
                  <a:pt x="871231" y="1129256"/>
                  <a:pt x="871231" y="1123045"/>
                </a:cubicBezTo>
                <a:close/>
                <a:moveTo>
                  <a:pt x="448879" y="1079695"/>
                </a:moveTo>
                <a:cubicBezTo>
                  <a:pt x="443735" y="1079695"/>
                  <a:pt x="439459" y="1081372"/>
                  <a:pt x="436065" y="1084709"/>
                </a:cubicBezTo>
                <a:cubicBezTo>
                  <a:pt x="432655" y="1088062"/>
                  <a:pt x="430654" y="1093254"/>
                  <a:pt x="430063" y="1100309"/>
                </a:cubicBezTo>
                <a:lnTo>
                  <a:pt x="467508" y="1100309"/>
                </a:lnTo>
                <a:cubicBezTo>
                  <a:pt x="467378" y="1094332"/>
                  <a:pt x="465831" y="1089406"/>
                  <a:pt x="462843" y="1085527"/>
                </a:cubicBezTo>
                <a:cubicBezTo>
                  <a:pt x="459854" y="1081647"/>
                  <a:pt x="455205" y="1079695"/>
                  <a:pt x="448879" y="1079695"/>
                </a:cubicBezTo>
                <a:close/>
                <a:moveTo>
                  <a:pt x="684580" y="1062509"/>
                </a:moveTo>
                <a:lnTo>
                  <a:pt x="711268" y="1062509"/>
                </a:lnTo>
                <a:lnTo>
                  <a:pt x="711268" y="1160303"/>
                </a:lnTo>
                <a:lnTo>
                  <a:pt x="684580" y="1160303"/>
                </a:lnTo>
                <a:close/>
                <a:moveTo>
                  <a:pt x="251835" y="1062509"/>
                </a:moveTo>
                <a:lnTo>
                  <a:pt x="278523" y="1062509"/>
                </a:lnTo>
                <a:lnTo>
                  <a:pt x="278523" y="1160303"/>
                </a:lnTo>
                <a:lnTo>
                  <a:pt x="251835" y="1160303"/>
                </a:lnTo>
                <a:close/>
                <a:moveTo>
                  <a:pt x="292501" y="1062508"/>
                </a:moveTo>
                <a:lnTo>
                  <a:pt x="320445" y="1062508"/>
                </a:lnTo>
                <a:lnTo>
                  <a:pt x="339253" y="1118209"/>
                </a:lnTo>
                <a:cubicBezTo>
                  <a:pt x="340329" y="1121562"/>
                  <a:pt x="341188" y="1125012"/>
                  <a:pt x="341845" y="1128601"/>
                </a:cubicBezTo>
                <a:cubicBezTo>
                  <a:pt x="342500" y="1132181"/>
                  <a:pt x="342889" y="1135404"/>
                  <a:pt x="343011" y="1138279"/>
                </a:cubicBezTo>
                <a:lnTo>
                  <a:pt x="343723" y="1138279"/>
                </a:lnTo>
                <a:cubicBezTo>
                  <a:pt x="344088" y="1131816"/>
                  <a:pt x="345400" y="1125142"/>
                  <a:pt x="347676" y="1118209"/>
                </a:cubicBezTo>
                <a:lnTo>
                  <a:pt x="366475" y="1062508"/>
                </a:lnTo>
                <a:lnTo>
                  <a:pt x="394418" y="1062508"/>
                </a:lnTo>
                <a:lnTo>
                  <a:pt x="357160" y="1160303"/>
                </a:lnTo>
                <a:lnTo>
                  <a:pt x="329760" y="1160303"/>
                </a:lnTo>
                <a:close/>
                <a:moveTo>
                  <a:pt x="448692" y="1060718"/>
                </a:moveTo>
                <a:cubicBezTo>
                  <a:pt x="462186" y="1060718"/>
                  <a:pt x="472870" y="1064565"/>
                  <a:pt x="480759" y="1072260"/>
                </a:cubicBezTo>
                <a:cubicBezTo>
                  <a:pt x="488631" y="1079971"/>
                  <a:pt x="492576" y="1090938"/>
                  <a:pt x="492576" y="1105128"/>
                </a:cubicBezTo>
                <a:lnTo>
                  <a:pt x="492576" y="1118031"/>
                </a:lnTo>
                <a:lnTo>
                  <a:pt x="429521" y="1118031"/>
                </a:lnTo>
                <a:cubicBezTo>
                  <a:pt x="429772" y="1125556"/>
                  <a:pt x="431999" y="1131468"/>
                  <a:pt x="436244" y="1135768"/>
                </a:cubicBezTo>
                <a:cubicBezTo>
                  <a:pt x="440479" y="1140053"/>
                  <a:pt x="446368" y="1142216"/>
                  <a:pt x="453893" y="1142216"/>
                </a:cubicBezTo>
                <a:cubicBezTo>
                  <a:pt x="460218" y="1142216"/>
                  <a:pt x="465945" y="1141584"/>
                  <a:pt x="471080" y="1140337"/>
                </a:cubicBezTo>
                <a:cubicBezTo>
                  <a:pt x="476207" y="1139081"/>
                  <a:pt x="481528" y="1137137"/>
                  <a:pt x="487027" y="1134513"/>
                </a:cubicBezTo>
                <a:lnTo>
                  <a:pt x="487027" y="1155110"/>
                </a:lnTo>
                <a:cubicBezTo>
                  <a:pt x="482241" y="1157508"/>
                  <a:pt x="477202" y="1159249"/>
                  <a:pt x="471898" y="1160392"/>
                </a:cubicBezTo>
                <a:cubicBezTo>
                  <a:pt x="466576" y="1161525"/>
                  <a:pt x="460161" y="1162093"/>
                  <a:pt x="452637" y="1162093"/>
                </a:cubicBezTo>
                <a:cubicBezTo>
                  <a:pt x="442844" y="1162093"/>
                  <a:pt x="434186" y="1160270"/>
                  <a:pt x="426661" y="1156633"/>
                </a:cubicBezTo>
                <a:cubicBezTo>
                  <a:pt x="419145" y="1152989"/>
                  <a:pt x="413224" y="1147465"/>
                  <a:pt x="408924" y="1140053"/>
                </a:cubicBezTo>
                <a:cubicBezTo>
                  <a:pt x="404623" y="1132666"/>
                  <a:pt x="402484" y="1123352"/>
                  <a:pt x="402484" y="1112126"/>
                </a:cubicBezTo>
                <a:cubicBezTo>
                  <a:pt x="402484" y="1100657"/>
                  <a:pt x="404420" y="1091140"/>
                  <a:pt x="408299" y="1083559"/>
                </a:cubicBezTo>
                <a:cubicBezTo>
                  <a:pt x="412171" y="1075962"/>
                  <a:pt x="417582" y="1070268"/>
                  <a:pt x="424507" y="1066444"/>
                </a:cubicBezTo>
                <a:cubicBezTo>
                  <a:pt x="431432" y="1062630"/>
                  <a:pt x="439491" y="1060718"/>
                  <a:pt x="448692" y="1060718"/>
                </a:cubicBezTo>
                <a:close/>
                <a:moveTo>
                  <a:pt x="628339" y="1060717"/>
                </a:moveTo>
                <a:cubicBezTo>
                  <a:pt x="634438" y="1060717"/>
                  <a:pt x="640221" y="1061317"/>
                  <a:pt x="645721" y="1062507"/>
                </a:cubicBezTo>
                <a:cubicBezTo>
                  <a:pt x="651213" y="1063706"/>
                  <a:pt x="656882" y="1065674"/>
                  <a:pt x="662730" y="1068412"/>
                </a:cubicBezTo>
                <a:lnTo>
                  <a:pt x="654679" y="1087583"/>
                </a:lnTo>
                <a:cubicBezTo>
                  <a:pt x="649901" y="1085551"/>
                  <a:pt x="645365" y="1083849"/>
                  <a:pt x="641072" y="1082481"/>
                </a:cubicBezTo>
                <a:cubicBezTo>
                  <a:pt x="636771" y="1081112"/>
                  <a:pt x="632413" y="1080423"/>
                  <a:pt x="627991" y="1080423"/>
                </a:cubicBezTo>
                <a:cubicBezTo>
                  <a:pt x="620110" y="1080423"/>
                  <a:pt x="616174" y="1082570"/>
                  <a:pt x="616174" y="1086863"/>
                </a:cubicBezTo>
                <a:cubicBezTo>
                  <a:pt x="616174" y="1088410"/>
                  <a:pt x="616668" y="1089827"/>
                  <a:pt x="617689" y="1091082"/>
                </a:cubicBezTo>
                <a:cubicBezTo>
                  <a:pt x="618709" y="1092330"/>
                  <a:pt x="620677" y="1093674"/>
                  <a:pt x="623610" y="1095100"/>
                </a:cubicBezTo>
                <a:cubicBezTo>
                  <a:pt x="626517" y="1096534"/>
                  <a:pt x="630850" y="1098453"/>
                  <a:pt x="636577" y="1100834"/>
                </a:cubicBezTo>
                <a:cubicBezTo>
                  <a:pt x="642190" y="1103102"/>
                  <a:pt x="647033" y="1105468"/>
                  <a:pt x="651099" y="1107913"/>
                </a:cubicBezTo>
                <a:cubicBezTo>
                  <a:pt x="655149" y="1110360"/>
                  <a:pt x="658283" y="1113413"/>
                  <a:pt x="660494" y="1117042"/>
                </a:cubicBezTo>
                <a:cubicBezTo>
                  <a:pt x="662698" y="1120687"/>
                  <a:pt x="663807" y="1125433"/>
                  <a:pt x="663807" y="1131281"/>
                </a:cubicBezTo>
                <a:cubicBezTo>
                  <a:pt x="663807" y="1141194"/>
                  <a:pt x="660324" y="1148816"/>
                  <a:pt x="653327" y="1154121"/>
                </a:cubicBezTo>
                <a:cubicBezTo>
                  <a:pt x="646345" y="1159443"/>
                  <a:pt x="635921" y="1162092"/>
                  <a:pt x="622078" y="1162092"/>
                </a:cubicBezTo>
                <a:cubicBezTo>
                  <a:pt x="615267" y="1162092"/>
                  <a:pt x="609427" y="1161646"/>
                  <a:pt x="604527" y="1160755"/>
                </a:cubicBezTo>
                <a:cubicBezTo>
                  <a:pt x="599626" y="1159848"/>
                  <a:pt x="594726" y="1158390"/>
                  <a:pt x="589834" y="1156365"/>
                </a:cubicBezTo>
                <a:lnTo>
                  <a:pt x="589834" y="1134326"/>
                </a:lnTo>
                <a:cubicBezTo>
                  <a:pt x="595091" y="1136716"/>
                  <a:pt x="600768" y="1138684"/>
                  <a:pt x="606859" y="1140247"/>
                </a:cubicBezTo>
                <a:cubicBezTo>
                  <a:pt x="612934" y="1141794"/>
                  <a:pt x="618312" y="1142563"/>
                  <a:pt x="622978" y="1142563"/>
                </a:cubicBezTo>
                <a:cubicBezTo>
                  <a:pt x="628226" y="1142563"/>
                  <a:pt x="631960" y="1141794"/>
                  <a:pt x="634171" y="1140247"/>
                </a:cubicBezTo>
                <a:cubicBezTo>
                  <a:pt x="636374" y="1138684"/>
                  <a:pt x="637484" y="1136659"/>
                  <a:pt x="637484" y="1134156"/>
                </a:cubicBezTo>
                <a:cubicBezTo>
                  <a:pt x="637484" y="1132480"/>
                  <a:pt x="637030" y="1130989"/>
                  <a:pt x="636140" y="1129677"/>
                </a:cubicBezTo>
                <a:cubicBezTo>
                  <a:pt x="635240" y="1128365"/>
                  <a:pt x="633296" y="1126867"/>
                  <a:pt x="630308" y="1125206"/>
                </a:cubicBezTo>
                <a:cubicBezTo>
                  <a:pt x="627319" y="1123529"/>
                  <a:pt x="622670" y="1121367"/>
                  <a:pt x="616344" y="1118743"/>
                </a:cubicBezTo>
                <a:cubicBezTo>
                  <a:pt x="610253" y="1116118"/>
                  <a:pt x="605240" y="1113527"/>
                  <a:pt x="601303" y="1110959"/>
                </a:cubicBezTo>
                <a:cubicBezTo>
                  <a:pt x="597350" y="1108400"/>
                  <a:pt x="594434" y="1105289"/>
                  <a:pt x="592531" y="1101645"/>
                </a:cubicBezTo>
                <a:cubicBezTo>
                  <a:pt x="590603" y="1098000"/>
                  <a:pt x="589656" y="1093440"/>
                  <a:pt x="589656" y="1087948"/>
                </a:cubicBezTo>
                <a:cubicBezTo>
                  <a:pt x="589656" y="1078860"/>
                  <a:pt x="593171" y="1072057"/>
                  <a:pt x="600226" y="1067521"/>
                </a:cubicBezTo>
                <a:cubicBezTo>
                  <a:pt x="607264" y="1062993"/>
                  <a:pt x="616636" y="1060717"/>
                  <a:pt x="628339" y="1060717"/>
                </a:cubicBezTo>
                <a:close/>
                <a:moveTo>
                  <a:pt x="568872" y="1060716"/>
                </a:moveTo>
                <a:cubicBezTo>
                  <a:pt x="570184" y="1060716"/>
                  <a:pt x="571747" y="1060773"/>
                  <a:pt x="573537" y="1060895"/>
                </a:cubicBezTo>
                <a:cubicBezTo>
                  <a:pt x="575327" y="1061008"/>
                  <a:pt x="576761" y="1061194"/>
                  <a:pt x="577838" y="1061429"/>
                </a:cubicBezTo>
                <a:lnTo>
                  <a:pt x="575869" y="1086505"/>
                </a:lnTo>
                <a:cubicBezTo>
                  <a:pt x="575019" y="1086270"/>
                  <a:pt x="573796" y="1086068"/>
                  <a:pt x="572192" y="1085874"/>
                </a:cubicBezTo>
                <a:cubicBezTo>
                  <a:pt x="570580" y="1085704"/>
                  <a:pt x="569180" y="1085615"/>
                  <a:pt x="567981" y="1085615"/>
                </a:cubicBezTo>
                <a:cubicBezTo>
                  <a:pt x="563436" y="1085615"/>
                  <a:pt x="559079" y="1086417"/>
                  <a:pt x="554908" y="1088037"/>
                </a:cubicBezTo>
                <a:cubicBezTo>
                  <a:pt x="550720" y="1089640"/>
                  <a:pt x="547359" y="1092248"/>
                  <a:pt x="544792" y="1095820"/>
                </a:cubicBezTo>
                <a:cubicBezTo>
                  <a:pt x="542207" y="1099400"/>
                  <a:pt x="540928" y="1104300"/>
                  <a:pt x="540928" y="1110513"/>
                </a:cubicBezTo>
                <a:lnTo>
                  <a:pt x="540928" y="1160301"/>
                </a:lnTo>
                <a:lnTo>
                  <a:pt x="514239" y="1160301"/>
                </a:lnTo>
                <a:lnTo>
                  <a:pt x="514239" y="1062506"/>
                </a:lnTo>
                <a:lnTo>
                  <a:pt x="534489" y="1062506"/>
                </a:lnTo>
                <a:lnTo>
                  <a:pt x="538425" y="1078981"/>
                </a:lnTo>
                <a:lnTo>
                  <a:pt x="539673" y="1078981"/>
                </a:lnTo>
                <a:cubicBezTo>
                  <a:pt x="542548" y="1073967"/>
                  <a:pt x="546485" y="1069666"/>
                  <a:pt x="551498" y="1066095"/>
                </a:cubicBezTo>
                <a:cubicBezTo>
                  <a:pt x="556511" y="1062506"/>
                  <a:pt x="562311" y="1060716"/>
                  <a:pt x="568872" y="1060716"/>
                </a:cubicBezTo>
                <a:close/>
                <a:moveTo>
                  <a:pt x="189695" y="1060716"/>
                </a:moveTo>
                <a:cubicBezTo>
                  <a:pt x="200209" y="1060716"/>
                  <a:pt x="208616" y="1063559"/>
                  <a:pt x="214942" y="1069229"/>
                </a:cubicBezTo>
                <a:cubicBezTo>
                  <a:pt x="221268" y="1074899"/>
                  <a:pt x="224443" y="1083995"/>
                  <a:pt x="224443" y="1096533"/>
                </a:cubicBezTo>
                <a:lnTo>
                  <a:pt x="224443" y="1160301"/>
                </a:lnTo>
                <a:lnTo>
                  <a:pt x="197755" y="1160301"/>
                </a:lnTo>
                <a:lnTo>
                  <a:pt x="197755" y="1103166"/>
                </a:lnTo>
                <a:cubicBezTo>
                  <a:pt x="197755" y="1096120"/>
                  <a:pt x="196499" y="1090831"/>
                  <a:pt x="193996" y="1087315"/>
                </a:cubicBezTo>
                <a:cubicBezTo>
                  <a:pt x="191485" y="1083792"/>
                  <a:pt x="187477" y="1082026"/>
                  <a:pt x="181985" y="1082026"/>
                </a:cubicBezTo>
                <a:cubicBezTo>
                  <a:pt x="173869" y="1082026"/>
                  <a:pt x="168312" y="1084813"/>
                  <a:pt x="165340" y="1090361"/>
                </a:cubicBezTo>
                <a:cubicBezTo>
                  <a:pt x="162351" y="1095901"/>
                  <a:pt x="160844" y="1103879"/>
                  <a:pt x="160844" y="1114271"/>
                </a:cubicBezTo>
                <a:lnTo>
                  <a:pt x="160844" y="1160301"/>
                </a:lnTo>
                <a:lnTo>
                  <a:pt x="134156" y="1160301"/>
                </a:lnTo>
                <a:lnTo>
                  <a:pt x="134156" y="1062506"/>
                </a:lnTo>
                <a:lnTo>
                  <a:pt x="154584" y="1062506"/>
                </a:lnTo>
                <a:lnTo>
                  <a:pt x="158164" y="1075045"/>
                </a:lnTo>
                <a:lnTo>
                  <a:pt x="159597" y="1075045"/>
                </a:lnTo>
                <a:cubicBezTo>
                  <a:pt x="162700" y="1070031"/>
                  <a:pt x="166968" y="1066386"/>
                  <a:pt x="172411" y="1064110"/>
                </a:cubicBezTo>
                <a:cubicBezTo>
                  <a:pt x="177845" y="1061850"/>
                  <a:pt x="183605" y="1060716"/>
                  <a:pt x="189695" y="1060716"/>
                </a:cubicBezTo>
                <a:close/>
                <a:moveTo>
                  <a:pt x="857073" y="1060540"/>
                </a:moveTo>
                <a:cubicBezTo>
                  <a:pt x="870210" y="1060540"/>
                  <a:pt x="880271" y="1063367"/>
                  <a:pt x="887260" y="1069036"/>
                </a:cubicBezTo>
                <a:cubicBezTo>
                  <a:pt x="894242" y="1074714"/>
                  <a:pt x="897733" y="1083397"/>
                  <a:pt x="897733" y="1095101"/>
                </a:cubicBezTo>
                <a:lnTo>
                  <a:pt x="897733" y="1160303"/>
                </a:lnTo>
                <a:lnTo>
                  <a:pt x="879104" y="1160303"/>
                </a:lnTo>
                <a:lnTo>
                  <a:pt x="873912" y="1147052"/>
                </a:lnTo>
                <a:lnTo>
                  <a:pt x="873199" y="1147052"/>
                </a:lnTo>
                <a:cubicBezTo>
                  <a:pt x="869012" y="1152300"/>
                  <a:pt x="864598" y="1156123"/>
                  <a:pt x="859948" y="1158513"/>
                </a:cubicBezTo>
                <a:cubicBezTo>
                  <a:pt x="855283" y="1160902"/>
                  <a:pt x="848900" y="1162093"/>
                  <a:pt x="840777" y="1162093"/>
                </a:cubicBezTo>
                <a:cubicBezTo>
                  <a:pt x="832062" y="1162093"/>
                  <a:pt x="824836" y="1159557"/>
                  <a:pt x="819102" y="1154487"/>
                </a:cubicBezTo>
                <a:cubicBezTo>
                  <a:pt x="813376" y="1149416"/>
                  <a:pt x="810500" y="1141617"/>
                  <a:pt x="810500" y="1131103"/>
                </a:cubicBezTo>
                <a:cubicBezTo>
                  <a:pt x="810500" y="1120712"/>
                  <a:pt x="814145" y="1113050"/>
                  <a:pt x="821435" y="1108093"/>
                </a:cubicBezTo>
                <a:cubicBezTo>
                  <a:pt x="828708" y="1103135"/>
                  <a:pt x="839643" y="1100422"/>
                  <a:pt x="854206" y="1099944"/>
                </a:cubicBezTo>
                <a:lnTo>
                  <a:pt x="871231" y="1099401"/>
                </a:lnTo>
                <a:lnTo>
                  <a:pt x="871231" y="1095101"/>
                </a:lnTo>
                <a:cubicBezTo>
                  <a:pt x="871231" y="1089974"/>
                  <a:pt x="869886" y="1086207"/>
                  <a:pt x="867190" y="1083818"/>
                </a:cubicBezTo>
                <a:cubicBezTo>
                  <a:pt x="864509" y="1081428"/>
                  <a:pt x="860775" y="1080238"/>
                  <a:pt x="855996" y="1080238"/>
                </a:cubicBezTo>
                <a:cubicBezTo>
                  <a:pt x="851233" y="1080238"/>
                  <a:pt x="846568" y="1080918"/>
                  <a:pt x="842032" y="1082303"/>
                </a:cubicBezTo>
                <a:cubicBezTo>
                  <a:pt x="837488" y="1083673"/>
                  <a:pt x="832952" y="1085381"/>
                  <a:pt x="828416" y="1087406"/>
                </a:cubicBezTo>
                <a:lnTo>
                  <a:pt x="819645" y="1069320"/>
                </a:lnTo>
                <a:cubicBezTo>
                  <a:pt x="824893" y="1066566"/>
                  <a:pt x="830725" y="1064420"/>
                  <a:pt x="837108" y="1062857"/>
                </a:cubicBezTo>
                <a:cubicBezTo>
                  <a:pt x="843490" y="1061318"/>
                  <a:pt x="850156" y="1060540"/>
                  <a:pt x="857073" y="1060540"/>
                </a:cubicBezTo>
                <a:close/>
                <a:moveTo>
                  <a:pt x="937684" y="1041727"/>
                </a:moveTo>
                <a:lnTo>
                  <a:pt x="954693" y="1041727"/>
                </a:lnTo>
                <a:lnTo>
                  <a:pt x="954693" y="1062511"/>
                </a:lnTo>
                <a:lnTo>
                  <a:pt x="982094" y="1062511"/>
                </a:lnTo>
                <a:lnTo>
                  <a:pt x="982094" y="1082565"/>
                </a:lnTo>
                <a:lnTo>
                  <a:pt x="954693" y="1082565"/>
                </a:lnTo>
                <a:lnTo>
                  <a:pt x="954693" y="1129681"/>
                </a:lnTo>
                <a:cubicBezTo>
                  <a:pt x="954693" y="1133381"/>
                  <a:pt x="955771" y="1136152"/>
                  <a:pt x="957917" y="1137999"/>
                </a:cubicBezTo>
                <a:cubicBezTo>
                  <a:pt x="960072" y="1139853"/>
                  <a:pt x="962873" y="1140785"/>
                  <a:pt x="966340" y="1140785"/>
                </a:cubicBezTo>
                <a:cubicBezTo>
                  <a:pt x="969313" y="1140785"/>
                  <a:pt x="972188" y="1140477"/>
                  <a:pt x="974943" y="1139878"/>
                </a:cubicBezTo>
                <a:cubicBezTo>
                  <a:pt x="977680" y="1139286"/>
                  <a:pt x="980418" y="1138565"/>
                  <a:pt x="983179" y="1137739"/>
                </a:cubicBezTo>
                <a:lnTo>
                  <a:pt x="983179" y="1157624"/>
                </a:lnTo>
                <a:cubicBezTo>
                  <a:pt x="980304" y="1158814"/>
                  <a:pt x="976749" y="1159851"/>
                  <a:pt x="972521" y="1160758"/>
                </a:cubicBezTo>
                <a:cubicBezTo>
                  <a:pt x="968276" y="1161641"/>
                  <a:pt x="963643" y="1162095"/>
                  <a:pt x="958629" y="1162095"/>
                </a:cubicBezTo>
                <a:cubicBezTo>
                  <a:pt x="952782" y="1162095"/>
                  <a:pt x="947549" y="1161131"/>
                  <a:pt x="942957" y="1159228"/>
                </a:cubicBezTo>
                <a:cubicBezTo>
                  <a:pt x="938365" y="1157316"/>
                  <a:pt x="934728" y="1154003"/>
                  <a:pt x="932039" y="1149281"/>
                </a:cubicBezTo>
                <a:cubicBezTo>
                  <a:pt x="929342" y="1144575"/>
                  <a:pt x="928005" y="1138031"/>
                  <a:pt x="928005" y="1129681"/>
                </a:cubicBezTo>
                <a:lnTo>
                  <a:pt x="928005" y="1082565"/>
                </a:lnTo>
                <a:lnTo>
                  <a:pt x="915296" y="1082565"/>
                </a:lnTo>
                <a:lnTo>
                  <a:pt x="915296" y="1071282"/>
                </a:lnTo>
                <a:lnTo>
                  <a:pt x="929973" y="1062316"/>
                </a:lnTo>
                <a:close/>
                <a:moveTo>
                  <a:pt x="751762" y="1041727"/>
                </a:moveTo>
                <a:lnTo>
                  <a:pt x="768771" y="1041727"/>
                </a:lnTo>
                <a:lnTo>
                  <a:pt x="768771" y="1062511"/>
                </a:lnTo>
                <a:lnTo>
                  <a:pt x="796173" y="1062511"/>
                </a:lnTo>
                <a:lnTo>
                  <a:pt x="796173" y="1082565"/>
                </a:lnTo>
                <a:lnTo>
                  <a:pt x="768771" y="1082565"/>
                </a:lnTo>
                <a:lnTo>
                  <a:pt x="768771" y="1129681"/>
                </a:lnTo>
                <a:cubicBezTo>
                  <a:pt x="768771" y="1133381"/>
                  <a:pt x="769848" y="1136152"/>
                  <a:pt x="771995" y="1137999"/>
                </a:cubicBezTo>
                <a:cubicBezTo>
                  <a:pt x="774149" y="1139853"/>
                  <a:pt x="776952" y="1140785"/>
                  <a:pt x="780418" y="1140785"/>
                </a:cubicBezTo>
                <a:cubicBezTo>
                  <a:pt x="783391" y="1140785"/>
                  <a:pt x="786266" y="1140477"/>
                  <a:pt x="789020" y="1139878"/>
                </a:cubicBezTo>
                <a:cubicBezTo>
                  <a:pt x="791758" y="1139286"/>
                  <a:pt x="794496" y="1138565"/>
                  <a:pt x="797258" y="1137739"/>
                </a:cubicBezTo>
                <a:lnTo>
                  <a:pt x="797258" y="1157624"/>
                </a:lnTo>
                <a:cubicBezTo>
                  <a:pt x="794382" y="1158814"/>
                  <a:pt x="790827" y="1159851"/>
                  <a:pt x="786599" y="1160758"/>
                </a:cubicBezTo>
                <a:cubicBezTo>
                  <a:pt x="782355" y="1161641"/>
                  <a:pt x="777722" y="1162095"/>
                  <a:pt x="772708" y="1162095"/>
                </a:cubicBezTo>
                <a:cubicBezTo>
                  <a:pt x="766860" y="1162095"/>
                  <a:pt x="761627" y="1161131"/>
                  <a:pt x="757035" y="1159228"/>
                </a:cubicBezTo>
                <a:cubicBezTo>
                  <a:pt x="752443" y="1157316"/>
                  <a:pt x="748806" y="1154003"/>
                  <a:pt x="746117" y="1149281"/>
                </a:cubicBezTo>
                <a:cubicBezTo>
                  <a:pt x="743420" y="1144575"/>
                  <a:pt x="742084" y="1138031"/>
                  <a:pt x="742084" y="1129681"/>
                </a:cubicBezTo>
                <a:lnTo>
                  <a:pt x="742084" y="1082565"/>
                </a:lnTo>
                <a:lnTo>
                  <a:pt x="729375" y="1082565"/>
                </a:lnTo>
                <a:lnTo>
                  <a:pt x="729375" y="1071282"/>
                </a:lnTo>
                <a:lnTo>
                  <a:pt x="744051" y="1062316"/>
                </a:lnTo>
                <a:close/>
                <a:moveTo>
                  <a:pt x="0" y="1032406"/>
                </a:moveTo>
                <a:lnTo>
                  <a:pt x="27053" y="1032406"/>
                </a:lnTo>
                <a:lnTo>
                  <a:pt x="27053" y="1110688"/>
                </a:lnTo>
                <a:cubicBezTo>
                  <a:pt x="27053" y="1121193"/>
                  <a:pt x="29191" y="1128596"/>
                  <a:pt x="33492" y="1132898"/>
                </a:cubicBezTo>
                <a:cubicBezTo>
                  <a:pt x="37793" y="1137199"/>
                  <a:pt x="44175" y="1139345"/>
                  <a:pt x="52664" y="1139345"/>
                </a:cubicBezTo>
                <a:cubicBezTo>
                  <a:pt x="61492" y="1139345"/>
                  <a:pt x="67923" y="1137020"/>
                  <a:pt x="71916" y="1132363"/>
                </a:cubicBezTo>
                <a:cubicBezTo>
                  <a:pt x="75909" y="1127705"/>
                  <a:pt x="77926" y="1120424"/>
                  <a:pt x="77926" y="1110510"/>
                </a:cubicBezTo>
                <a:lnTo>
                  <a:pt x="77926" y="1032406"/>
                </a:lnTo>
                <a:lnTo>
                  <a:pt x="104962" y="1032406"/>
                </a:lnTo>
                <a:lnTo>
                  <a:pt x="104962" y="1115159"/>
                </a:lnTo>
                <a:cubicBezTo>
                  <a:pt x="104962" y="1124005"/>
                  <a:pt x="103027" y="1131983"/>
                  <a:pt x="99147" y="1139077"/>
                </a:cubicBezTo>
                <a:cubicBezTo>
                  <a:pt x="95267" y="1146181"/>
                  <a:pt x="89411" y="1151794"/>
                  <a:pt x="81595" y="1155916"/>
                </a:cubicBezTo>
                <a:cubicBezTo>
                  <a:pt x="73771" y="1160039"/>
                  <a:pt x="63889" y="1162096"/>
                  <a:pt x="51950" y="1162096"/>
                </a:cubicBezTo>
                <a:cubicBezTo>
                  <a:pt x="34999" y="1162096"/>
                  <a:pt x="22095" y="1157763"/>
                  <a:pt x="13259" y="1149104"/>
                </a:cubicBezTo>
                <a:cubicBezTo>
                  <a:pt x="4414" y="1140446"/>
                  <a:pt x="0" y="1129017"/>
                  <a:pt x="0" y="1114811"/>
                </a:cubicBezTo>
                <a:close/>
                <a:moveTo>
                  <a:pt x="874625" y="1025598"/>
                </a:moveTo>
                <a:cubicBezTo>
                  <a:pt x="877962" y="1025598"/>
                  <a:pt x="880862" y="1026538"/>
                  <a:pt x="883316" y="1028385"/>
                </a:cubicBezTo>
                <a:cubicBezTo>
                  <a:pt x="885761" y="1030239"/>
                  <a:pt x="886985" y="1033253"/>
                  <a:pt x="886985" y="1037424"/>
                </a:cubicBezTo>
                <a:cubicBezTo>
                  <a:pt x="886985" y="1041376"/>
                  <a:pt x="885761" y="1044301"/>
                  <a:pt x="883316" y="1046212"/>
                </a:cubicBezTo>
                <a:cubicBezTo>
                  <a:pt x="880862" y="1048124"/>
                  <a:pt x="877962" y="1049071"/>
                  <a:pt x="874625" y="1049071"/>
                </a:cubicBezTo>
                <a:cubicBezTo>
                  <a:pt x="871174" y="1049071"/>
                  <a:pt x="868242" y="1048124"/>
                  <a:pt x="865853" y="1046212"/>
                </a:cubicBezTo>
                <a:cubicBezTo>
                  <a:pt x="863463" y="1044301"/>
                  <a:pt x="862264" y="1041376"/>
                  <a:pt x="862264" y="1037424"/>
                </a:cubicBezTo>
                <a:cubicBezTo>
                  <a:pt x="862264" y="1033253"/>
                  <a:pt x="863463" y="1030239"/>
                  <a:pt x="865853" y="1028385"/>
                </a:cubicBezTo>
                <a:cubicBezTo>
                  <a:pt x="868242" y="1026538"/>
                  <a:pt x="871174" y="1025598"/>
                  <a:pt x="874625" y="1025598"/>
                </a:cubicBezTo>
                <a:close/>
                <a:moveTo>
                  <a:pt x="839165" y="1025598"/>
                </a:moveTo>
                <a:cubicBezTo>
                  <a:pt x="842501" y="1025598"/>
                  <a:pt x="845401" y="1026538"/>
                  <a:pt x="847848" y="1028385"/>
                </a:cubicBezTo>
                <a:cubicBezTo>
                  <a:pt x="850294" y="1030239"/>
                  <a:pt x="851525" y="1033253"/>
                  <a:pt x="851525" y="1037424"/>
                </a:cubicBezTo>
                <a:cubicBezTo>
                  <a:pt x="851525" y="1041376"/>
                  <a:pt x="850294" y="1044301"/>
                  <a:pt x="847848" y="1046212"/>
                </a:cubicBezTo>
                <a:cubicBezTo>
                  <a:pt x="845401" y="1048124"/>
                  <a:pt x="842501" y="1049071"/>
                  <a:pt x="839165" y="1049071"/>
                </a:cubicBezTo>
                <a:cubicBezTo>
                  <a:pt x="835819" y="1049071"/>
                  <a:pt x="832952" y="1048124"/>
                  <a:pt x="830563" y="1046212"/>
                </a:cubicBezTo>
                <a:cubicBezTo>
                  <a:pt x="828174" y="1044301"/>
                  <a:pt x="826991" y="1041376"/>
                  <a:pt x="826991" y="1037424"/>
                </a:cubicBezTo>
                <a:cubicBezTo>
                  <a:pt x="826991" y="1033253"/>
                  <a:pt x="828174" y="1030239"/>
                  <a:pt x="830563" y="1028385"/>
                </a:cubicBezTo>
                <a:cubicBezTo>
                  <a:pt x="832952" y="1026538"/>
                  <a:pt x="835819" y="1025598"/>
                  <a:pt x="839165" y="1025598"/>
                </a:cubicBezTo>
                <a:close/>
                <a:moveTo>
                  <a:pt x="698017" y="1024174"/>
                </a:moveTo>
                <a:cubicBezTo>
                  <a:pt x="701953" y="1024174"/>
                  <a:pt x="705363" y="1025105"/>
                  <a:pt x="708222" y="1026960"/>
                </a:cubicBezTo>
                <a:cubicBezTo>
                  <a:pt x="711089" y="1028806"/>
                  <a:pt x="712523" y="1032232"/>
                  <a:pt x="712523" y="1037246"/>
                </a:cubicBezTo>
                <a:cubicBezTo>
                  <a:pt x="712523" y="1042147"/>
                  <a:pt x="711089" y="1045557"/>
                  <a:pt x="708222" y="1047468"/>
                </a:cubicBezTo>
                <a:cubicBezTo>
                  <a:pt x="705363" y="1049380"/>
                  <a:pt x="701953" y="1050327"/>
                  <a:pt x="698017" y="1050327"/>
                </a:cubicBezTo>
                <a:cubicBezTo>
                  <a:pt x="693951" y="1050327"/>
                  <a:pt x="690525" y="1049380"/>
                  <a:pt x="687730" y="1047468"/>
                </a:cubicBezTo>
                <a:cubicBezTo>
                  <a:pt x="684911" y="1045557"/>
                  <a:pt x="683518" y="1042147"/>
                  <a:pt x="683518" y="1037246"/>
                </a:cubicBezTo>
                <a:cubicBezTo>
                  <a:pt x="683518" y="1032232"/>
                  <a:pt x="684911" y="1028806"/>
                  <a:pt x="687730" y="1026960"/>
                </a:cubicBezTo>
                <a:cubicBezTo>
                  <a:pt x="690525" y="1025105"/>
                  <a:pt x="693951" y="1024174"/>
                  <a:pt x="698017" y="1024174"/>
                </a:cubicBezTo>
                <a:close/>
                <a:moveTo>
                  <a:pt x="265272" y="1024174"/>
                </a:moveTo>
                <a:cubicBezTo>
                  <a:pt x="269209" y="1024174"/>
                  <a:pt x="272619" y="1025105"/>
                  <a:pt x="275478" y="1026960"/>
                </a:cubicBezTo>
                <a:cubicBezTo>
                  <a:pt x="278346" y="1028806"/>
                  <a:pt x="279779" y="1032232"/>
                  <a:pt x="279779" y="1037246"/>
                </a:cubicBezTo>
                <a:cubicBezTo>
                  <a:pt x="279779" y="1042147"/>
                  <a:pt x="278346" y="1045557"/>
                  <a:pt x="275478" y="1047468"/>
                </a:cubicBezTo>
                <a:cubicBezTo>
                  <a:pt x="272619" y="1049380"/>
                  <a:pt x="269209" y="1050327"/>
                  <a:pt x="265272" y="1050327"/>
                </a:cubicBezTo>
                <a:cubicBezTo>
                  <a:pt x="261207" y="1050327"/>
                  <a:pt x="257781" y="1049380"/>
                  <a:pt x="254986" y="1047468"/>
                </a:cubicBezTo>
                <a:cubicBezTo>
                  <a:pt x="252168" y="1045557"/>
                  <a:pt x="250774" y="1042147"/>
                  <a:pt x="250774" y="1037246"/>
                </a:cubicBezTo>
                <a:cubicBezTo>
                  <a:pt x="250774" y="1032232"/>
                  <a:pt x="252168" y="1028806"/>
                  <a:pt x="254986" y="1026960"/>
                </a:cubicBezTo>
                <a:cubicBezTo>
                  <a:pt x="257781" y="1025105"/>
                  <a:pt x="261207" y="1024174"/>
                  <a:pt x="265272" y="1024174"/>
                </a:cubicBezTo>
                <a:close/>
                <a:moveTo>
                  <a:pt x="423973" y="688289"/>
                </a:moveTo>
                <a:cubicBezTo>
                  <a:pt x="376024" y="686183"/>
                  <a:pt x="337405" y="754762"/>
                  <a:pt x="325037" y="796045"/>
                </a:cubicBezTo>
                <a:cubicBezTo>
                  <a:pt x="321635" y="807417"/>
                  <a:pt x="314386" y="838981"/>
                  <a:pt x="311762" y="849381"/>
                </a:cubicBezTo>
                <a:cubicBezTo>
                  <a:pt x="329929" y="853804"/>
                  <a:pt x="378089" y="863483"/>
                  <a:pt x="429813" y="861198"/>
                </a:cubicBezTo>
                <a:cubicBezTo>
                  <a:pt x="438747" y="802112"/>
                  <a:pt x="451997" y="730042"/>
                  <a:pt x="456541" y="706060"/>
                </a:cubicBezTo>
                <a:lnTo>
                  <a:pt x="456525" y="706051"/>
                </a:lnTo>
                <a:cubicBezTo>
                  <a:pt x="445429" y="695279"/>
                  <a:pt x="434179" y="688694"/>
                  <a:pt x="423973" y="688289"/>
                </a:cubicBezTo>
                <a:close/>
                <a:moveTo>
                  <a:pt x="47610" y="684676"/>
                </a:moveTo>
                <a:lnTo>
                  <a:pt x="28746" y="699539"/>
                </a:lnTo>
                <a:cubicBezTo>
                  <a:pt x="36173" y="711543"/>
                  <a:pt x="49676" y="728649"/>
                  <a:pt x="65048" y="744419"/>
                </a:cubicBezTo>
                <a:cubicBezTo>
                  <a:pt x="70005" y="738838"/>
                  <a:pt x="77975" y="729637"/>
                  <a:pt x="82633" y="724697"/>
                </a:cubicBezTo>
                <a:cubicBezTo>
                  <a:pt x="70572" y="712677"/>
                  <a:pt x="56503" y="695951"/>
                  <a:pt x="47610" y="684676"/>
                </a:cubicBezTo>
                <a:close/>
                <a:moveTo>
                  <a:pt x="238744" y="675070"/>
                </a:moveTo>
                <a:cubicBezTo>
                  <a:pt x="233520" y="694525"/>
                  <a:pt x="227161" y="715698"/>
                  <a:pt x="218851" y="738684"/>
                </a:cubicBezTo>
                <a:cubicBezTo>
                  <a:pt x="224553" y="770321"/>
                  <a:pt x="242049" y="792814"/>
                  <a:pt x="248577" y="798306"/>
                </a:cubicBezTo>
                <a:cubicBezTo>
                  <a:pt x="256409" y="798703"/>
                  <a:pt x="282724" y="792798"/>
                  <a:pt x="312288" y="765389"/>
                </a:cubicBezTo>
                <a:cubicBezTo>
                  <a:pt x="319894" y="742313"/>
                  <a:pt x="328641" y="718436"/>
                  <a:pt x="339000" y="696088"/>
                </a:cubicBezTo>
                <a:lnTo>
                  <a:pt x="339009" y="696072"/>
                </a:lnTo>
                <a:cubicBezTo>
                  <a:pt x="317739" y="694169"/>
                  <a:pt x="280651" y="688993"/>
                  <a:pt x="238744" y="675070"/>
                </a:cubicBezTo>
                <a:close/>
                <a:moveTo>
                  <a:pt x="180306" y="673005"/>
                </a:moveTo>
                <a:cubicBezTo>
                  <a:pt x="165322" y="675330"/>
                  <a:pt x="133287" y="699960"/>
                  <a:pt x="98937" y="738530"/>
                </a:cubicBezTo>
                <a:cubicBezTo>
                  <a:pt x="111297" y="750591"/>
                  <a:pt x="140957" y="778008"/>
                  <a:pt x="171186" y="794572"/>
                </a:cubicBezTo>
                <a:cubicBezTo>
                  <a:pt x="179941" y="775667"/>
                  <a:pt x="188113" y="755524"/>
                  <a:pt x="193872" y="737186"/>
                </a:cubicBezTo>
                <a:lnTo>
                  <a:pt x="193840" y="736976"/>
                </a:lnTo>
                <a:lnTo>
                  <a:pt x="193945" y="736959"/>
                </a:lnTo>
                <a:cubicBezTo>
                  <a:pt x="201008" y="714418"/>
                  <a:pt x="204386" y="694639"/>
                  <a:pt x="200554" y="683389"/>
                </a:cubicBezTo>
                <a:cubicBezTo>
                  <a:pt x="196886" y="672624"/>
                  <a:pt x="188591" y="671717"/>
                  <a:pt x="180306" y="673005"/>
                </a:cubicBezTo>
                <a:close/>
                <a:moveTo>
                  <a:pt x="753237" y="659932"/>
                </a:moveTo>
                <a:lnTo>
                  <a:pt x="753213" y="659965"/>
                </a:lnTo>
                <a:cubicBezTo>
                  <a:pt x="673148" y="787760"/>
                  <a:pt x="530231" y="831352"/>
                  <a:pt x="530231" y="831352"/>
                </a:cubicBezTo>
                <a:cubicBezTo>
                  <a:pt x="530231" y="831352"/>
                  <a:pt x="502604" y="759671"/>
                  <a:pt x="475486" y="728252"/>
                </a:cubicBezTo>
                <a:cubicBezTo>
                  <a:pt x="468772" y="764798"/>
                  <a:pt x="456574" y="832988"/>
                  <a:pt x="449398" y="883780"/>
                </a:cubicBezTo>
                <a:cubicBezTo>
                  <a:pt x="500279" y="878256"/>
                  <a:pt x="666183" y="842473"/>
                  <a:pt x="775284" y="677954"/>
                </a:cubicBezTo>
                <a:close/>
                <a:moveTo>
                  <a:pt x="295101" y="525430"/>
                </a:moveTo>
                <a:cubicBezTo>
                  <a:pt x="218989" y="546838"/>
                  <a:pt x="92061" y="627072"/>
                  <a:pt x="55280" y="656806"/>
                </a:cubicBezTo>
                <a:cubicBezTo>
                  <a:pt x="63858" y="668526"/>
                  <a:pt x="80284" y="691148"/>
                  <a:pt x="97593" y="708448"/>
                </a:cubicBezTo>
                <a:cubicBezTo>
                  <a:pt x="170011" y="639837"/>
                  <a:pt x="193548" y="647539"/>
                  <a:pt x="202506" y="650335"/>
                </a:cubicBezTo>
                <a:cubicBezTo>
                  <a:pt x="209983" y="652659"/>
                  <a:pt x="215215" y="659422"/>
                  <a:pt x="218357" y="667853"/>
                </a:cubicBezTo>
                <a:lnTo>
                  <a:pt x="219232" y="667934"/>
                </a:lnTo>
                <a:cubicBezTo>
                  <a:pt x="226562" y="638792"/>
                  <a:pt x="248561" y="563393"/>
                  <a:pt x="295497" y="526070"/>
                </a:cubicBezTo>
                <a:close/>
                <a:moveTo>
                  <a:pt x="527299" y="500573"/>
                </a:moveTo>
                <a:cubicBezTo>
                  <a:pt x="503333" y="525496"/>
                  <a:pt x="448669" y="558639"/>
                  <a:pt x="381766" y="559692"/>
                </a:cubicBezTo>
                <a:cubicBezTo>
                  <a:pt x="349368" y="560421"/>
                  <a:pt x="333088" y="548352"/>
                  <a:pt x="333088" y="548352"/>
                </a:cubicBezTo>
                <a:lnTo>
                  <a:pt x="333573" y="519818"/>
                </a:lnTo>
                <a:cubicBezTo>
                  <a:pt x="282449" y="553034"/>
                  <a:pt x="260726" y="598772"/>
                  <a:pt x="244657" y="653136"/>
                </a:cubicBezTo>
                <a:cubicBezTo>
                  <a:pt x="291797" y="668988"/>
                  <a:pt x="333072" y="673094"/>
                  <a:pt x="349854" y="674147"/>
                </a:cubicBezTo>
                <a:lnTo>
                  <a:pt x="349854" y="674138"/>
                </a:lnTo>
                <a:cubicBezTo>
                  <a:pt x="369617" y="637286"/>
                  <a:pt x="394045" y="606030"/>
                  <a:pt x="425990" y="594520"/>
                </a:cubicBezTo>
                <a:cubicBezTo>
                  <a:pt x="491135" y="571040"/>
                  <a:pt x="528158" y="501294"/>
                  <a:pt x="528158" y="501294"/>
                </a:cubicBezTo>
                <a:close/>
                <a:moveTo>
                  <a:pt x="560119" y="476347"/>
                </a:moveTo>
                <a:cubicBezTo>
                  <a:pt x="547565" y="511013"/>
                  <a:pt x="518123" y="580629"/>
                  <a:pt x="435102" y="613918"/>
                </a:cubicBezTo>
                <a:cubicBezTo>
                  <a:pt x="409831" y="624043"/>
                  <a:pt x="382666" y="653817"/>
                  <a:pt x="366499" y="691107"/>
                </a:cubicBezTo>
                <a:lnTo>
                  <a:pt x="367786" y="691536"/>
                </a:lnTo>
                <a:cubicBezTo>
                  <a:pt x="379571" y="677889"/>
                  <a:pt x="399424" y="662151"/>
                  <a:pt x="421381" y="662313"/>
                </a:cubicBezTo>
                <a:cubicBezTo>
                  <a:pt x="475803" y="662800"/>
                  <a:pt x="527478" y="766555"/>
                  <a:pt x="543190" y="802598"/>
                </a:cubicBezTo>
                <a:cubicBezTo>
                  <a:pt x="644362" y="757710"/>
                  <a:pt x="715250" y="691674"/>
                  <a:pt x="747705" y="622788"/>
                </a:cubicBezTo>
                <a:cubicBezTo>
                  <a:pt x="688578" y="557910"/>
                  <a:pt x="598591" y="500322"/>
                  <a:pt x="560119" y="476347"/>
                </a:cubicBezTo>
                <a:close/>
                <a:moveTo>
                  <a:pt x="305718" y="251692"/>
                </a:moveTo>
                <a:cubicBezTo>
                  <a:pt x="320099" y="251268"/>
                  <a:pt x="338527" y="254446"/>
                  <a:pt x="355248" y="268596"/>
                </a:cubicBezTo>
                <a:lnTo>
                  <a:pt x="349716" y="280308"/>
                </a:lnTo>
                <a:cubicBezTo>
                  <a:pt x="349716" y="280308"/>
                  <a:pt x="329216" y="271892"/>
                  <a:pt x="322275" y="272751"/>
                </a:cubicBezTo>
                <a:lnTo>
                  <a:pt x="321951" y="274095"/>
                </a:lnTo>
                <a:cubicBezTo>
                  <a:pt x="326381" y="279692"/>
                  <a:pt x="324040" y="287605"/>
                  <a:pt x="319618" y="290894"/>
                </a:cubicBezTo>
                <a:lnTo>
                  <a:pt x="304326" y="292821"/>
                </a:lnTo>
                <a:lnTo>
                  <a:pt x="299385" y="279101"/>
                </a:lnTo>
                <a:lnTo>
                  <a:pt x="297806" y="274751"/>
                </a:lnTo>
                <a:cubicBezTo>
                  <a:pt x="293465" y="276152"/>
                  <a:pt x="290970" y="277716"/>
                  <a:pt x="290508" y="278072"/>
                </a:cubicBezTo>
                <a:lnTo>
                  <a:pt x="280473" y="256389"/>
                </a:lnTo>
                <a:cubicBezTo>
                  <a:pt x="281004" y="256138"/>
                  <a:pt x="291336" y="252115"/>
                  <a:pt x="305718" y="251692"/>
                </a:cubicBezTo>
                <a:close/>
                <a:moveTo>
                  <a:pt x="283405" y="195413"/>
                </a:moveTo>
                <a:cubicBezTo>
                  <a:pt x="278562" y="206064"/>
                  <a:pt x="271483" y="219939"/>
                  <a:pt x="268728" y="228387"/>
                </a:cubicBezTo>
                <a:cubicBezTo>
                  <a:pt x="263391" y="244772"/>
                  <a:pt x="268372" y="265029"/>
                  <a:pt x="268372" y="265029"/>
                </a:cubicBezTo>
                <a:cubicBezTo>
                  <a:pt x="268372" y="265029"/>
                  <a:pt x="249662" y="305851"/>
                  <a:pt x="231357" y="342137"/>
                </a:cubicBezTo>
                <a:cubicBezTo>
                  <a:pt x="225849" y="353071"/>
                  <a:pt x="225533" y="360272"/>
                  <a:pt x="226991" y="363026"/>
                </a:cubicBezTo>
                <a:cubicBezTo>
                  <a:pt x="227801" y="364564"/>
                  <a:pt x="229122" y="365812"/>
                  <a:pt x="231948" y="366460"/>
                </a:cubicBezTo>
                <a:cubicBezTo>
                  <a:pt x="234767" y="367100"/>
                  <a:pt x="256061" y="362548"/>
                  <a:pt x="256061" y="362548"/>
                </a:cubicBezTo>
                <a:cubicBezTo>
                  <a:pt x="256061" y="362548"/>
                  <a:pt x="263472" y="367181"/>
                  <a:pt x="261334" y="391471"/>
                </a:cubicBezTo>
                <a:cubicBezTo>
                  <a:pt x="279647" y="395319"/>
                  <a:pt x="294842" y="394542"/>
                  <a:pt x="312328" y="391220"/>
                </a:cubicBezTo>
                <a:lnTo>
                  <a:pt x="315034" y="404828"/>
                </a:lnTo>
                <a:cubicBezTo>
                  <a:pt x="296462" y="412102"/>
                  <a:pt x="279614" y="414645"/>
                  <a:pt x="269992" y="415268"/>
                </a:cubicBezTo>
                <a:cubicBezTo>
                  <a:pt x="272908" y="419091"/>
                  <a:pt x="277881" y="424818"/>
                  <a:pt x="277881" y="424818"/>
                </a:cubicBezTo>
                <a:cubicBezTo>
                  <a:pt x="277881" y="424818"/>
                  <a:pt x="276876" y="435687"/>
                  <a:pt x="276795" y="440061"/>
                </a:cubicBezTo>
                <a:cubicBezTo>
                  <a:pt x="276480" y="458163"/>
                  <a:pt x="289205" y="464829"/>
                  <a:pt x="300033" y="463558"/>
                </a:cubicBezTo>
                <a:cubicBezTo>
                  <a:pt x="330480" y="459986"/>
                  <a:pt x="385897" y="442896"/>
                  <a:pt x="411095" y="396243"/>
                </a:cubicBezTo>
                <a:lnTo>
                  <a:pt x="423406" y="403775"/>
                </a:lnTo>
                <a:cubicBezTo>
                  <a:pt x="405822" y="436254"/>
                  <a:pt x="379822" y="457232"/>
                  <a:pt x="353984" y="470111"/>
                </a:cubicBezTo>
                <a:lnTo>
                  <a:pt x="354875" y="533855"/>
                </a:lnTo>
                <a:cubicBezTo>
                  <a:pt x="408819" y="551754"/>
                  <a:pt x="494755" y="513524"/>
                  <a:pt x="538987" y="464441"/>
                </a:cubicBezTo>
                <a:cubicBezTo>
                  <a:pt x="509716" y="448266"/>
                  <a:pt x="503066" y="416192"/>
                  <a:pt x="503714" y="392379"/>
                </a:cubicBezTo>
                <a:cubicBezTo>
                  <a:pt x="495355" y="390014"/>
                  <a:pt x="471315" y="375508"/>
                  <a:pt x="457093" y="352845"/>
                </a:cubicBezTo>
                <a:cubicBezTo>
                  <a:pt x="451844" y="357826"/>
                  <a:pt x="439961" y="366646"/>
                  <a:pt x="427100" y="365026"/>
                </a:cubicBezTo>
                <a:cubicBezTo>
                  <a:pt x="419275" y="364038"/>
                  <a:pt x="413031" y="359713"/>
                  <a:pt x="408171" y="352586"/>
                </a:cubicBezTo>
                <a:lnTo>
                  <a:pt x="414651" y="341894"/>
                </a:lnTo>
                <a:cubicBezTo>
                  <a:pt x="419996" y="346916"/>
                  <a:pt x="425722" y="346333"/>
                  <a:pt x="428096" y="346187"/>
                </a:cubicBezTo>
                <a:cubicBezTo>
                  <a:pt x="436139" y="345685"/>
                  <a:pt x="444069" y="338533"/>
                  <a:pt x="448143" y="332013"/>
                </a:cubicBezTo>
                <a:cubicBezTo>
                  <a:pt x="454809" y="321354"/>
                  <a:pt x="472830" y="285205"/>
                  <a:pt x="449155" y="275802"/>
                </a:cubicBezTo>
                <a:cubicBezTo>
                  <a:pt x="432421" y="269152"/>
                  <a:pt x="414488" y="291758"/>
                  <a:pt x="414488" y="291758"/>
                </a:cubicBezTo>
                <a:lnTo>
                  <a:pt x="391809" y="285521"/>
                </a:lnTo>
                <a:cubicBezTo>
                  <a:pt x="392984" y="261165"/>
                  <a:pt x="386821" y="221786"/>
                  <a:pt x="360586" y="210656"/>
                </a:cubicBezTo>
                <a:cubicBezTo>
                  <a:pt x="330091" y="197729"/>
                  <a:pt x="283753" y="195462"/>
                  <a:pt x="283405" y="195413"/>
                </a:cubicBezTo>
                <a:close/>
                <a:moveTo>
                  <a:pt x="369224" y="141801"/>
                </a:moveTo>
                <a:cubicBezTo>
                  <a:pt x="352760" y="141637"/>
                  <a:pt x="335384" y="142756"/>
                  <a:pt x="317139" y="145480"/>
                </a:cubicBezTo>
                <a:cubicBezTo>
                  <a:pt x="311794" y="149124"/>
                  <a:pt x="302204" y="158819"/>
                  <a:pt x="294267" y="174452"/>
                </a:cubicBezTo>
                <a:cubicBezTo>
                  <a:pt x="320914" y="178096"/>
                  <a:pt x="352373" y="182090"/>
                  <a:pt x="368807" y="189703"/>
                </a:cubicBezTo>
                <a:cubicBezTo>
                  <a:pt x="402363" y="205286"/>
                  <a:pt x="411379" y="249446"/>
                  <a:pt x="409734" y="269314"/>
                </a:cubicBezTo>
                <a:lnTo>
                  <a:pt x="410949" y="269671"/>
                </a:lnTo>
                <a:cubicBezTo>
                  <a:pt x="422094" y="256662"/>
                  <a:pt x="439208" y="247948"/>
                  <a:pt x="459020" y="256776"/>
                </a:cubicBezTo>
                <a:cubicBezTo>
                  <a:pt x="471656" y="262364"/>
                  <a:pt x="477892" y="269938"/>
                  <a:pt x="481132" y="281601"/>
                </a:cubicBezTo>
                <a:cubicBezTo>
                  <a:pt x="485100" y="295775"/>
                  <a:pt x="481771" y="314404"/>
                  <a:pt x="470838" y="334248"/>
                </a:cubicBezTo>
                <a:cubicBezTo>
                  <a:pt x="476426" y="344211"/>
                  <a:pt x="490851" y="366930"/>
                  <a:pt x="517717" y="375508"/>
                </a:cubicBezTo>
                <a:cubicBezTo>
                  <a:pt x="534403" y="368461"/>
                  <a:pt x="592922" y="314307"/>
                  <a:pt x="566032" y="223997"/>
                </a:cubicBezTo>
                <a:cubicBezTo>
                  <a:pt x="555047" y="206988"/>
                  <a:pt x="484474" y="142949"/>
                  <a:pt x="369224" y="141801"/>
                </a:cubicBezTo>
                <a:close/>
                <a:moveTo>
                  <a:pt x="437972" y="22103"/>
                </a:moveTo>
                <a:cubicBezTo>
                  <a:pt x="415242" y="20778"/>
                  <a:pt x="390793" y="21528"/>
                  <a:pt x="364781" y="24747"/>
                </a:cubicBezTo>
                <a:cubicBezTo>
                  <a:pt x="363170" y="36548"/>
                  <a:pt x="361299" y="51168"/>
                  <a:pt x="373351" y="79913"/>
                </a:cubicBezTo>
                <a:lnTo>
                  <a:pt x="357313" y="83064"/>
                </a:lnTo>
                <a:cubicBezTo>
                  <a:pt x="341601" y="55024"/>
                  <a:pt x="339981" y="40631"/>
                  <a:pt x="340604" y="26902"/>
                </a:cubicBezTo>
                <a:cubicBezTo>
                  <a:pt x="305986" y="28449"/>
                  <a:pt x="273548" y="32587"/>
                  <a:pt x="244341" y="42210"/>
                </a:cubicBezTo>
                <a:cubicBezTo>
                  <a:pt x="206119" y="54804"/>
                  <a:pt x="173550" y="76681"/>
                  <a:pt x="144376" y="104220"/>
                </a:cubicBezTo>
                <a:cubicBezTo>
                  <a:pt x="154460" y="115933"/>
                  <a:pt x="171363" y="132229"/>
                  <a:pt x="204126" y="144531"/>
                </a:cubicBezTo>
                <a:lnTo>
                  <a:pt x="196528" y="159071"/>
                </a:lnTo>
                <a:cubicBezTo>
                  <a:pt x="164738" y="147140"/>
                  <a:pt x="140820" y="133355"/>
                  <a:pt x="125220" y="118030"/>
                </a:cubicBezTo>
                <a:cubicBezTo>
                  <a:pt x="82155" y="145463"/>
                  <a:pt x="59403" y="185872"/>
                  <a:pt x="56997" y="221518"/>
                </a:cubicBezTo>
                <a:cubicBezTo>
                  <a:pt x="55094" y="249729"/>
                  <a:pt x="64206" y="273874"/>
                  <a:pt x="79676" y="284225"/>
                </a:cubicBezTo>
                <a:cubicBezTo>
                  <a:pt x="101755" y="298991"/>
                  <a:pt x="142951" y="280030"/>
                  <a:pt x="179731" y="252394"/>
                </a:cubicBezTo>
                <a:lnTo>
                  <a:pt x="189255" y="264591"/>
                </a:lnTo>
                <a:cubicBezTo>
                  <a:pt x="158785" y="288616"/>
                  <a:pt x="135474" y="301307"/>
                  <a:pt x="117161" y="306766"/>
                </a:cubicBezTo>
                <a:cubicBezTo>
                  <a:pt x="147097" y="344137"/>
                  <a:pt x="197323" y="330571"/>
                  <a:pt x="212679" y="326440"/>
                </a:cubicBezTo>
                <a:cubicBezTo>
                  <a:pt x="227566" y="297946"/>
                  <a:pt x="239765" y="274506"/>
                  <a:pt x="245288" y="262688"/>
                </a:cubicBezTo>
                <a:cubicBezTo>
                  <a:pt x="244073" y="254751"/>
                  <a:pt x="242226" y="234672"/>
                  <a:pt x="247572" y="219283"/>
                </a:cubicBezTo>
                <a:cubicBezTo>
                  <a:pt x="251623" y="207701"/>
                  <a:pt x="267733" y="171828"/>
                  <a:pt x="285195" y="150209"/>
                </a:cubicBezTo>
                <a:lnTo>
                  <a:pt x="284936" y="149731"/>
                </a:lnTo>
                <a:cubicBezTo>
                  <a:pt x="284936" y="149731"/>
                  <a:pt x="262159" y="154227"/>
                  <a:pt x="249905" y="157709"/>
                </a:cubicBezTo>
                <a:lnTo>
                  <a:pt x="245045" y="144588"/>
                </a:lnTo>
                <a:cubicBezTo>
                  <a:pt x="267684" y="135760"/>
                  <a:pt x="351636" y="106650"/>
                  <a:pt x="456282" y="134059"/>
                </a:cubicBezTo>
                <a:cubicBezTo>
                  <a:pt x="550683" y="158779"/>
                  <a:pt x="583203" y="213111"/>
                  <a:pt x="583203" y="213111"/>
                </a:cubicBezTo>
                <a:cubicBezTo>
                  <a:pt x="583430" y="213629"/>
                  <a:pt x="606667" y="273185"/>
                  <a:pt x="581186" y="331486"/>
                </a:cubicBezTo>
                <a:cubicBezTo>
                  <a:pt x="617731" y="333689"/>
                  <a:pt x="669423" y="323006"/>
                  <a:pt x="678413" y="281941"/>
                </a:cubicBezTo>
                <a:lnTo>
                  <a:pt x="678373" y="281957"/>
                </a:lnTo>
                <a:lnTo>
                  <a:pt x="678130" y="282038"/>
                </a:lnTo>
                <a:lnTo>
                  <a:pt x="678130" y="281957"/>
                </a:lnTo>
                <a:lnTo>
                  <a:pt x="677158" y="281229"/>
                </a:lnTo>
                <a:cubicBezTo>
                  <a:pt x="657508" y="292414"/>
                  <a:pt x="632124" y="287951"/>
                  <a:pt x="625645" y="286655"/>
                </a:cubicBezTo>
                <a:lnTo>
                  <a:pt x="628560" y="271833"/>
                </a:lnTo>
                <a:cubicBezTo>
                  <a:pt x="653312" y="276684"/>
                  <a:pt x="674768" y="263636"/>
                  <a:pt x="684763" y="253155"/>
                </a:cubicBezTo>
                <a:cubicBezTo>
                  <a:pt x="697245" y="240067"/>
                  <a:pt x="700882" y="222368"/>
                  <a:pt x="700007" y="204939"/>
                </a:cubicBezTo>
                <a:cubicBezTo>
                  <a:pt x="697406" y="153021"/>
                  <a:pt x="649749" y="116896"/>
                  <a:pt x="626366" y="102155"/>
                </a:cubicBezTo>
                <a:cubicBezTo>
                  <a:pt x="619513" y="113527"/>
                  <a:pt x="605501" y="128729"/>
                  <a:pt x="576755" y="140368"/>
                </a:cubicBezTo>
                <a:lnTo>
                  <a:pt x="564890" y="130811"/>
                </a:lnTo>
                <a:cubicBezTo>
                  <a:pt x="590427" y="114887"/>
                  <a:pt x="601581" y="98057"/>
                  <a:pt x="606416" y="87802"/>
                </a:cubicBezTo>
                <a:cubicBezTo>
                  <a:pt x="582660" y="65958"/>
                  <a:pt x="547184" y="44178"/>
                  <a:pt x="500854" y="31899"/>
                </a:cubicBezTo>
                <a:cubicBezTo>
                  <a:pt x="481715" y="26825"/>
                  <a:pt x="460703" y="23427"/>
                  <a:pt x="437972" y="22103"/>
                </a:cubicBezTo>
                <a:close/>
                <a:moveTo>
                  <a:pt x="428903" y="125"/>
                </a:moveTo>
                <a:cubicBezTo>
                  <a:pt x="506426" y="2145"/>
                  <a:pt x="580894" y="28660"/>
                  <a:pt x="628349" y="77257"/>
                </a:cubicBezTo>
                <a:cubicBezTo>
                  <a:pt x="680187" y="111177"/>
                  <a:pt x="715509" y="139340"/>
                  <a:pt x="723260" y="201132"/>
                </a:cubicBezTo>
                <a:cubicBezTo>
                  <a:pt x="725974" y="222798"/>
                  <a:pt x="719186" y="246967"/>
                  <a:pt x="704105" y="265734"/>
                </a:cubicBezTo>
                <a:cubicBezTo>
                  <a:pt x="701246" y="340347"/>
                  <a:pt x="627207" y="356360"/>
                  <a:pt x="571321" y="349929"/>
                </a:cubicBezTo>
                <a:cubicBezTo>
                  <a:pt x="560597" y="373224"/>
                  <a:pt x="532500" y="391220"/>
                  <a:pt x="525210" y="395271"/>
                </a:cubicBezTo>
                <a:cubicBezTo>
                  <a:pt x="524578" y="417107"/>
                  <a:pt x="527777" y="429353"/>
                  <a:pt x="541450" y="440831"/>
                </a:cubicBezTo>
                <a:cubicBezTo>
                  <a:pt x="549451" y="447545"/>
                  <a:pt x="578610" y="464700"/>
                  <a:pt x="578610" y="464700"/>
                </a:cubicBezTo>
                <a:cubicBezTo>
                  <a:pt x="695244" y="531878"/>
                  <a:pt x="775001" y="619929"/>
                  <a:pt x="775001" y="619929"/>
                </a:cubicBezTo>
                <a:cubicBezTo>
                  <a:pt x="774596" y="620901"/>
                  <a:pt x="769574" y="630563"/>
                  <a:pt x="765281" y="638906"/>
                </a:cubicBezTo>
                <a:lnTo>
                  <a:pt x="765273" y="638922"/>
                </a:lnTo>
                <a:lnTo>
                  <a:pt x="802175" y="673037"/>
                </a:lnTo>
                <a:cubicBezTo>
                  <a:pt x="802175" y="673037"/>
                  <a:pt x="707539" y="882063"/>
                  <a:pt x="423123" y="908371"/>
                </a:cubicBezTo>
                <a:cubicBezTo>
                  <a:pt x="423123" y="908371"/>
                  <a:pt x="426046" y="885854"/>
                  <a:pt x="426646" y="881553"/>
                </a:cubicBezTo>
                <a:cubicBezTo>
                  <a:pt x="384796" y="884639"/>
                  <a:pt x="328763" y="876345"/>
                  <a:pt x="306457" y="871590"/>
                </a:cubicBezTo>
                <a:cubicBezTo>
                  <a:pt x="304577" y="879917"/>
                  <a:pt x="302965" y="887490"/>
                  <a:pt x="301661" y="893881"/>
                </a:cubicBezTo>
                <a:lnTo>
                  <a:pt x="279550" y="889506"/>
                </a:lnTo>
                <a:cubicBezTo>
                  <a:pt x="285357" y="856096"/>
                  <a:pt x="299313" y="807215"/>
                  <a:pt x="300285" y="804056"/>
                </a:cubicBezTo>
                <a:lnTo>
                  <a:pt x="300301" y="804016"/>
                </a:lnTo>
                <a:cubicBezTo>
                  <a:pt x="285017" y="812423"/>
                  <a:pt x="271409" y="815833"/>
                  <a:pt x="261237" y="817064"/>
                </a:cubicBezTo>
                <a:cubicBezTo>
                  <a:pt x="264824" y="830096"/>
                  <a:pt x="266202" y="842593"/>
                  <a:pt x="261107" y="853463"/>
                </a:cubicBezTo>
                <a:cubicBezTo>
                  <a:pt x="252424" y="871995"/>
                  <a:pt x="235172" y="874676"/>
                  <a:pt x="222763" y="870610"/>
                </a:cubicBezTo>
                <a:cubicBezTo>
                  <a:pt x="207472" y="865612"/>
                  <a:pt x="198732" y="850653"/>
                  <a:pt x="203835" y="833182"/>
                </a:cubicBezTo>
                <a:cubicBezTo>
                  <a:pt x="207107" y="821964"/>
                  <a:pt x="215781" y="810406"/>
                  <a:pt x="226594" y="805085"/>
                </a:cubicBezTo>
                <a:cubicBezTo>
                  <a:pt x="220009" y="798281"/>
                  <a:pt x="211740" y="787954"/>
                  <a:pt x="204977" y="774007"/>
                </a:cubicBezTo>
                <a:cubicBezTo>
                  <a:pt x="196310" y="794515"/>
                  <a:pt x="186259" y="815031"/>
                  <a:pt x="170991" y="844084"/>
                </a:cubicBezTo>
                <a:lnTo>
                  <a:pt x="152094" y="833466"/>
                </a:lnTo>
                <a:cubicBezTo>
                  <a:pt x="153601" y="830996"/>
                  <a:pt x="159360" y="819518"/>
                  <a:pt x="162049" y="813476"/>
                </a:cubicBezTo>
                <a:cubicBezTo>
                  <a:pt x="129546" y="795771"/>
                  <a:pt x="97414" y="768936"/>
                  <a:pt x="83458" y="756689"/>
                </a:cubicBezTo>
                <a:cubicBezTo>
                  <a:pt x="81086" y="759598"/>
                  <a:pt x="68077" y="775165"/>
                  <a:pt x="68077" y="775165"/>
                </a:cubicBezTo>
                <a:cubicBezTo>
                  <a:pt x="68077" y="775165"/>
                  <a:pt x="23643" y="736651"/>
                  <a:pt x="867" y="693715"/>
                </a:cubicBezTo>
                <a:lnTo>
                  <a:pt x="35315" y="668380"/>
                </a:lnTo>
                <a:cubicBezTo>
                  <a:pt x="32561" y="664524"/>
                  <a:pt x="24169" y="652659"/>
                  <a:pt x="24169" y="652659"/>
                </a:cubicBezTo>
                <a:cubicBezTo>
                  <a:pt x="24169" y="652659"/>
                  <a:pt x="147299" y="559902"/>
                  <a:pt x="259390" y="517493"/>
                </a:cubicBezTo>
                <a:cubicBezTo>
                  <a:pt x="285114" y="507757"/>
                  <a:pt x="311170" y="501675"/>
                  <a:pt x="333979" y="498840"/>
                </a:cubicBezTo>
                <a:lnTo>
                  <a:pt x="334311" y="477643"/>
                </a:lnTo>
                <a:lnTo>
                  <a:pt x="334311" y="477611"/>
                </a:lnTo>
                <a:cubicBezTo>
                  <a:pt x="321999" y="481296"/>
                  <a:pt x="283405" y="493664"/>
                  <a:pt x="266630" y="473083"/>
                </a:cubicBezTo>
                <a:cubicBezTo>
                  <a:pt x="254862" y="458634"/>
                  <a:pt x="255591" y="442936"/>
                  <a:pt x="257867" y="432302"/>
                </a:cubicBezTo>
                <a:cubicBezTo>
                  <a:pt x="251290" y="424535"/>
                  <a:pt x="242429" y="411624"/>
                  <a:pt x="242429" y="386847"/>
                </a:cubicBezTo>
                <a:cubicBezTo>
                  <a:pt x="242429" y="386847"/>
                  <a:pt x="233633" y="388791"/>
                  <a:pt x="229089" y="388564"/>
                </a:cubicBezTo>
                <a:cubicBezTo>
                  <a:pt x="224545" y="388329"/>
                  <a:pt x="214129" y="387300"/>
                  <a:pt x="206840" y="373936"/>
                </a:cubicBezTo>
                <a:cubicBezTo>
                  <a:pt x="203097" y="367100"/>
                  <a:pt x="202158" y="358661"/>
                  <a:pt x="204037" y="349095"/>
                </a:cubicBezTo>
                <a:cubicBezTo>
                  <a:pt x="196335" y="350739"/>
                  <a:pt x="186218" y="352245"/>
                  <a:pt x="173631" y="352448"/>
                </a:cubicBezTo>
                <a:cubicBezTo>
                  <a:pt x="138787" y="353015"/>
                  <a:pt x="116837" y="343781"/>
                  <a:pt x="91396" y="309763"/>
                </a:cubicBezTo>
                <a:cubicBezTo>
                  <a:pt x="54041" y="305187"/>
                  <a:pt x="30244" y="268512"/>
                  <a:pt x="34125" y="216756"/>
                </a:cubicBezTo>
                <a:cubicBezTo>
                  <a:pt x="39364" y="146897"/>
                  <a:pt x="107790" y="104796"/>
                  <a:pt x="121511" y="96501"/>
                </a:cubicBezTo>
                <a:cubicBezTo>
                  <a:pt x="154816" y="63026"/>
                  <a:pt x="188664" y="37520"/>
                  <a:pt x="234710" y="22463"/>
                </a:cubicBezTo>
                <a:cubicBezTo>
                  <a:pt x="266517" y="12063"/>
                  <a:pt x="304229" y="6985"/>
                  <a:pt x="351247" y="6361"/>
                </a:cubicBezTo>
                <a:cubicBezTo>
                  <a:pt x="376881" y="1501"/>
                  <a:pt x="403061" y="-547"/>
                  <a:pt x="428903" y="125"/>
                </a:cubicBezTo>
                <a:close/>
              </a:path>
            </a:pathLst>
          </a:custGeom>
          <a:solidFill>
            <a:schemeClr val="bg1"/>
          </a:solidFill>
        </p:spPr>
        <p:txBody>
          <a:bodyPr wrap="square">
            <a:noAutofit/>
          </a:bodyPr>
          <a:lstStyle>
            <a:lvl1pPr marL="0" indent="0">
              <a:buNone/>
              <a:defRPr sz="600">
                <a:solidFill>
                  <a:schemeClr val="bg1"/>
                </a:solidFill>
              </a:defRPr>
            </a:lvl1pPr>
          </a:lstStyle>
          <a:p>
            <a:pPr lvl="0"/>
            <a:r>
              <a:rPr lang="de-DE"/>
              <a:t> </a:t>
            </a:r>
          </a:p>
        </p:txBody>
      </p:sp>
    </p:spTree>
    <p:extLst>
      <p:ext uri="{BB962C8B-B14F-4D97-AF65-F5344CB8AC3E}">
        <p14:creationId xmlns:p14="http://schemas.microsoft.com/office/powerpoint/2010/main" val="3869034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Agend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1D5F16-D7C4-D89B-4216-4A88EA2F5688}"/>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F6183913-9B0A-B739-7B03-136C1AD0CA41}"/>
              </a:ext>
            </a:extLst>
          </p:cNvPr>
          <p:cNvSpPr>
            <a:spLocks noGrp="1"/>
          </p:cNvSpPr>
          <p:nvPr>
            <p:ph idx="1"/>
          </p:nvPr>
        </p:nvSpPr>
        <p:spPr/>
        <p:txBody>
          <a:bodyPr/>
          <a:lstStyle>
            <a:lvl1pPr marL="358775" indent="-358775">
              <a:buFont typeface="+mj-lt"/>
              <a:buAutoNum type="arabicPeriod"/>
              <a:defRPr sz="2000"/>
            </a:lvl1pPr>
            <a:lvl2pPr marL="541338" indent="-182563">
              <a:defRPr sz="2000"/>
            </a:lvl2pPr>
            <a:lvl3pPr marL="715963" indent="-174625">
              <a:defRPr sz="2000"/>
            </a:lvl3pPr>
            <a:lvl4pPr marL="898525" indent="-180975">
              <a:defRPr sz="2000"/>
            </a:lvl4pPr>
            <a:lvl5pPr marL="1074738" indent="-176213">
              <a:defRPr sz="20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Fußzeilenplatzhalter 6">
            <a:extLst>
              <a:ext uri="{FF2B5EF4-FFF2-40B4-BE49-F238E27FC236}">
                <a16:creationId xmlns:a16="http://schemas.microsoft.com/office/drawing/2014/main" id="{246BFE83-4B3D-B4FC-A4CC-BF265AC20755}"/>
              </a:ext>
            </a:extLst>
          </p:cNvPr>
          <p:cNvSpPr>
            <a:spLocks noGrp="1"/>
          </p:cNvSpPr>
          <p:nvPr>
            <p:ph type="ftr" sz="quarter" idx="13"/>
          </p:nvPr>
        </p:nvSpPr>
        <p:spPr/>
        <p:txBody>
          <a:bodyPr/>
          <a:lstStyle/>
          <a:p>
            <a:r>
              <a:rPr lang="de-DE"/>
              <a:t>Universität Marburg | Thema, Zentrum, Fachbereich | 00.00.0000 (Eingabe über "Einfügen &gt; Kopf- und Fußzeile")</a:t>
            </a:r>
          </a:p>
        </p:txBody>
      </p:sp>
      <p:sp>
        <p:nvSpPr>
          <p:cNvPr id="6" name="Foliennummernplatzhalter 5">
            <a:extLst>
              <a:ext uri="{FF2B5EF4-FFF2-40B4-BE49-F238E27FC236}">
                <a16:creationId xmlns:a16="http://schemas.microsoft.com/office/drawing/2014/main" id="{3FC10C6D-63B0-70EF-5B0E-478F5D9968BD}"/>
              </a:ext>
              <a:ext uri="{C183D7F6-B498-43B3-948B-1728B52AA6E4}">
                <adec:decorative xmlns:adec="http://schemas.microsoft.com/office/drawing/2017/decorative" val="1"/>
              </a:ext>
            </a:extLst>
          </p:cNvPr>
          <p:cNvSpPr>
            <a:spLocks noGrp="1"/>
          </p:cNvSpPr>
          <p:nvPr>
            <p:ph type="sldNum" sz="quarter" idx="12"/>
          </p:nvPr>
        </p:nvSpPr>
        <p:spPr/>
        <p:txBody>
          <a:bodyPr/>
          <a:lstStyle/>
          <a:p>
            <a:fld id="{9E6CB084-529A-4F5A-9D05-1BD908FE0B11}" type="slidenum">
              <a:rPr lang="de-DE" smtClean="0"/>
              <a:t>‹Nr.›</a:t>
            </a:fld>
            <a:endParaRPr lang="de-DE"/>
          </a:p>
        </p:txBody>
      </p:sp>
    </p:spTree>
    <p:extLst>
      <p:ext uri="{BB962C8B-B14F-4D97-AF65-F5344CB8AC3E}">
        <p14:creationId xmlns:p14="http://schemas.microsoft.com/office/powerpoint/2010/main" val="3882208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Kapiteltrenner">
    <p:bg>
      <p:bgPr>
        <a:solidFill>
          <a:schemeClr val="accent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6EBC7C-E789-72D4-8876-2E2DA23FEBEE}"/>
              </a:ext>
            </a:extLst>
          </p:cNvPr>
          <p:cNvSpPr>
            <a:spLocks noGrp="1"/>
          </p:cNvSpPr>
          <p:nvPr>
            <p:ph type="title"/>
          </p:nvPr>
        </p:nvSpPr>
        <p:spPr>
          <a:xfrm>
            <a:off x="766764" y="798196"/>
            <a:ext cx="10658474" cy="2160000"/>
          </a:xfrm>
        </p:spPr>
        <p:txBody>
          <a:bodyPr/>
          <a:lstStyle>
            <a:lvl1pPr>
              <a:lnSpc>
                <a:spcPct val="105000"/>
              </a:lnSpc>
              <a:defRPr sz="3600" b="0">
                <a:solidFill>
                  <a:schemeClr val="bg1"/>
                </a:solidFill>
                <a:latin typeface="+mn-lt"/>
              </a:defRPr>
            </a:lvl1pPr>
          </a:lstStyle>
          <a:p>
            <a:r>
              <a:rPr lang="de-DE"/>
              <a:t>Mastertitelformat bearbeiten</a:t>
            </a:r>
          </a:p>
        </p:txBody>
      </p:sp>
      <p:sp>
        <p:nvSpPr>
          <p:cNvPr id="6" name="Fußzeilenplatzhalter 5">
            <a:extLst>
              <a:ext uri="{FF2B5EF4-FFF2-40B4-BE49-F238E27FC236}">
                <a16:creationId xmlns:a16="http://schemas.microsoft.com/office/drawing/2014/main" id="{84C977B7-6C50-5355-EB17-8DEDE196E400}"/>
              </a:ext>
            </a:extLst>
          </p:cNvPr>
          <p:cNvSpPr>
            <a:spLocks noGrp="1"/>
          </p:cNvSpPr>
          <p:nvPr>
            <p:ph type="ftr" sz="quarter" idx="13"/>
          </p:nvPr>
        </p:nvSpPr>
        <p:spPr/>
        <p:txBody>
          <a:bodyPr/>
          <a:lstStyle>
            <a:lvl1pPr>
              <a:defRPr>
                <a:solidFill>
                  <a:schemeClr val="bg1"/>
                </a:solidFill>
              </a:defRPr>
            </a:lvl1pPr>
          </a:lstStyle>
          <a:p>
            <a:r>
              <a:rPr lang="de-DE"/>
              <a:t>Universität Marburg | Thema, Zentrum, Fachbereich | 00.00.0000 (Eingabe über "Einfügen &gt; Kopf- und Fußzeile")</a:t>
            </a:r>
          </a:p>
        </p:txBody>
      </p:sp>
      <p:sp>
        <p:nvSpPr>
          <p:cNvPr id="5" name="Foliennummernplatzhalter 4">
            <a:extLst>
              <a:ext uri="{FF2B5EF4-FFF2-40B4-BE49-F238E27FC236}">
                <a16:creationId xmlns:a16="http://schemas.microsoft.com/office/drawing/2014/main" id="{689B0E50-8C28-CA6F-BA0B-6231B3AE820A}"/>
              </a:ext>
              <a:ext uri="{C183D7F6-B498-43B3-948B-1728B52AA6E4}">
                <adec:decorative xmlns:adec="http://schemas.microsoft.com/office/drawing/2017/decorative" val="1"/>
              </a:ext>
            </a:extLst>
          </p:cNvPr>
          <p:cNvSpPr>
            <a:spLocks noGrp="1"/>
          </p:cNvSpPr>
          <p:nvPr>
            <p:ph type="sldNum" sz="quarter" idx="12"/>
          </p:nvPr>
        </p:nvSpPr>
        <p:spPr>
          <a:ln>
            <a:solidFill>
              <a:schemeClr val="bg1"/>
            </a:solidFill>
          </a:ln>
        </p:spPr>
        <p:txBody>
          <a:bodyPr/>
          <a:lstStyle>
            <a:lvl1pPr>
              <a:defRPr>
                <a:solidFill>
                  <a:schemeClr val="bg1"/>
                </a:solidFill>
              </a:defRPr>
            </a:lvl1pPr>
          </a:lstStyle>
          <a:p>
            <a:fld id="{9E6CB084-529A-4F5A-9D05-1BD908FE0B11}" type="slidenum">
              <a:rPr lang="de-DE" smtClean="0"/>
              <a:pPr/>
              <a:t>‹Nr.›</a:t>
            </a:fld>
            <a:endParaRPr lang="de-DE"/>
          </a:p>
        </p:txBody>
      </p:sp>
    </p:spTree>
    <p:extLst>
      <p:ext uri="{BB962C8B-B14F-4D97-AF65-F5344CB8AC3E}">
        <p14:creationId xmlns:p14="http://schemas.microsoft.com/office/powerpoint/2010/main" val="1453487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apiteltrenner mit Bild">
    <p:spTree>
      <p:nvGrpSpPr>
        <p:cNvPr id="1" name=""/>
        <p:cNvGrpSpPr/>
        <p:nvPr/>
      </p:nvGrpSpPr>
      <p:grpSpPr>
        <a:xfrm>
          <a:off x="0" y="0"/>
          <a:ext cx="0" cy="0"/>
          <a:chOff x="0" y="0"/>
          <a:chExt cx="0" cy="0"/>
        </a:xfrm>
      </p:grpSpPr>
      <p:sp>
        <p:nvSpPr>
          <p:cNvPr id="4" name="Bildplatzhalter 2">
            <a:extLst>
              <a:ext uri="{FF2B5EF4-FFF2-40B4-BE49-F238E27FC236}">
                <a16:creationId xmlns:a16="http://schemas.microsoft.com/office/drawing/2014/main" id="{064DFF55-CCEE-D92B-D2DB-3EBD7DA72D29}"/>
              </a:ext>
            </a:extLst>
          </p:cNvPr>
          <p:cNvSpPr>
            <a:spLocks noGrp="1"/>
          </p:cNvSpPr>
          <p:nvPr>
            <p:ph type="pic" sz="quarter" idx="14"/>
          </p:nvPr>
        </p:nvSpPr>
        <p:spPr>
          <a:xfrm>
            <a:off x="5615940" y="0"/>
            <a:ext cx="6576060" cy="6858000"/>
          </a:xfrm>
          <a:solidFill>
            <a:schemeClr val="bg1">
              <a:lumMod val="85000"/>
            </a:schemeClr>
          </a:solidFill>
        </p:spPr>
        <p:txBody>
          <a:bodyPr anchor="ctr"/>
          <a:lstStyle>
            <a:lvl1pPr marL="0" indent="0" algn="ctr">
              <a:buNone/>
              <a:defRPr/>
            </a:lvl1pPr>
          </a:lstStyle>
          <a:p>
            <a:endParaRPr lang="de-DE"/>
          </a:p>
        </p:txBody>
      </p:sp>
      <p:sp>
        <p:nvSpPr>
          <p:cNvPr id="2" name="Titel 1">
            <a:extLst>
              <a:ext uri="{FF2B5EF4-FFF2-40B4-BE49-F238E27FC236}">
                <a16:creationId xmlns:a16="http://schemas.microsoft.com/office/drawing/2014/main" id="{7D6EBC7C-E789-72D4-8876-2E2DA23FEBEE}"/>
              </a:ext>
            </a:extLst>
          </p:cNvPr>
          <p:cNvSpPr>
            <a:spLocks noGrp="1"/>
          </p:cNvSpPr>
          <p:nvPr>
            <p:ph type="title"/>
          </p:nvPr>
        </p:nvSpPr>
        <p:spPr>
          <a:xfrm>
            <a:off x="766764" y="798196"/>
            <a:ext cx="4513896" cy="2160000"/>
          </a:xfrm>
        </p:spPr>
        <p:txBody>
          <a:bodyPr/>
          <a:lstStyle>
            <a:lvl1pPr>
              <a:lnSpc>
                <a:spcPct val="105000"/>
              </a:lnSpc>
              <a:defRPr sz="3600" b="0">
                <a:solidFill>
                  <a:schemeClr val="tx1"/>
                </a:solidFill>
                <a:latin typeface="+mn-lt"/>
              </a:defRPr>
            </a:lvl1pPr>
          </a:lstStyle>
          <a:p>
            <a:r>
              <a:rPr lang="de-DE"/>
              <a:t>Mastertitelformat bearbeiten</a:t>
            </a:r>
          </a:p>
        </p:txBody>
      </p:sp>
      <p:sp>
        <p:nvSpPr>
          <p:cNvPr id="6" name="Fußzeilenplatzhalter 5">
            <a:extLst>
              <a:ext uri="{FF2B5EF4-FFF2-40B4-BE49-F238E27FC236}">
                <a16:creationId xmlns:a16="http://schemas.microsoft.com/office/drawing/2014/main" id="{84C977B7-6C50-5355-EB17-8DEDE196E400}"/>
              </a:ext>
              <a:ext uri="{C183D7F6-B498-43B3-948B-1728B52AA6E4}">
                <adec:decorative xmlns:adec="http://schemas.microsoft.com/office/drawing/2017/decorative" val="0"/>
              </a:ext>
            </a:extLst>
          </p:cNvPr>
          <p:cNvSpPr>
            <a:spLocks noGrp="1"/>
          </p:cNvSpPr>
          <p:nvPr>
            <p:ph type="ftr" sz="quarter" idx="13"/>
          </p:nvPr>
        </p:nvSpPr>
        <p:spPr/>
        <p:txBody>
          <a:bodyPr/>
          <a:lstStyle>
            <a:lvl1pPr>
              <a:defRPr>
                <a:solidFill>
                  <a:schemeClr val="tx1"/>
                </a:solidFill>
              </a:defRPr>
            </a:lvl1pPr>
          </a:lstStyle>
          <a:p>
            <a:r>
              <a:rPr lang="de-DE"/>
              <a:t>Universität Marburg | Thema, Zentrum, Fachbereich | 00.00.0000 (Eingabe über "Einfügen &gt; Kopf- und Fußzeile")</a:t>
            </a:r>
          </a:p>
        </p:txBody>
      </p:sp>
      <p:sp>
        <p:nvSpPr>
          <p:cNvPr id="5" name="Foliennummernplatzhalter 4">
            <a:extLst>
              <a:ext uri="{FF2B5EF4-FFF2-40B4-BE49-F238E27FC236}">
                <a16:creationId xmlns:a16="http://schemas.microsoft.com/office/drawing/2014/main" id="{689B0E50-8C28-CA6F-BA0B-6231B3AE820A}"/>
              </a:ext>
              <a:ext uri="{C183D7F6-B498-43B3-948B-1728B52AA6E4}">
                <adec:decorative xmlns:adec="http://schemas.microsoft.com/office/drawing/2017/decorative" val="1"/>
              </a:ext>
            </a:extLst>
          </p:cNvPr>
          <p:cNvSpPr>
            <a:spLocks noGrp="1"/>
          </p:cNvSpPr>
          <p:nvPr>
            <p:ph type="sldNum" sz="quarter" idx="12"/>
          </p:nvPr>
        </p:nvSpPr>
        <p:spPr>
          <a:ln>
            <a:solidFill>
              <a:schemeClr val="bg1"/>
            </a:solidFill>
          </a:ln>
        </p:spPr>
        <p:txBody>
          <a:bodyPr/>
          <a:lstStyle>
            <a:lvl1pPr>
              <a:defRPr>
                <a:solidFill>
                  <a:schemeClr val="bg1"/>
                </a:solidFill>
              </a:defRPr>
            </a:lvl1pPr>
          </a:lstStyle>
          <a:p>
            <a:fld id="{9E6CB084-529A-4F5A-9D05-1BD908FE0B11}" type="slidenum">
              <a:rPr lang="de-DE" smtClean="0"/>
              <a:pPr/>
              <a:t>‹Nr.›</a:t>
            </a:fld>
            <a:endParaRPr lang="de-DE"/>
          </a:p>
        </p:txBody>
      </p:sp>
      <p:sp>
        <p:nvSpPr>
          <p:cNvPr id="3" name="Textplatzhalter 6">
            <a:extLst>
              <a:ext uri="{FF2B5EF4-FFF2-40B4-BE49-F238E27FC236}">
                <a16:creationId xmlns:a16="http://schemas.microsoft.com/office/drawing/2014/main" id="{4DAC25F1-C6D5-610B-167B-7C2F6D77BAAE}"/>
              </a:ext>
            </a:extLst>
          </p:cNvPr>
          <p:cNvSpPr>
            <a:spLocks noGrp="1"/>
          </p:cNvSpPr>
          <p:nvPr>
            <p:ph type="body" sz="quarter" idx="16" hasCustomPrompt="1"/>
          </p:nvPr>
        </p:nvSpPr>
        <p:spPr>
          <a:xfrm rot="16200000">
            <a:off x="9109549" y="3083396"/>
            <a:ext cx="5829941" cy="334963"/>
          </a:xfrm>
        </p:spPr>
        <p:txBody>
          <a:bodyPr lIns="108000" tIns="36000" rIns="108000" bIns="36000" anchor="ctr"/>
          <a:lstStyle>
            <a:lvl1pPr marL="0" indent="0">
              <a:lnSpc>
                <a:spcPct val="100000"/>
              </a:lnSpc>
              <a:buNone/>
              <a:defRPr sz="800">
                <a:solidFill>
                  <a:schemeClr val="bg1"/>
                </a:solidFill>
              </a:defRPr>
            </a:lvl1pPr>
          </a:lstStyle>
          <a:p>
            <a:pPr lvl="0"/>
            <a:r>
              <a:rPr lang="de-DE"/>
              <a:t>Bildnachweis</a:t>
            </a:r>
          </a:p>
        </p:txBody>
      </p:sp>
    </p:spTree>
    <p:extLst>
      <p:ext uri="{BB962C8B-B14F-4D97-AF65-F5344CB8AC3E}">
        <p14:creationId xmlns:p14="http://schemas.microsoft.com/office/powerpoint/2010/main" val="3441725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1D5F16-D7C4-D89B-4216-4A88EA2F5688}"/>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F6183913-9B0A-B739-7B03-136C1AD0CA4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Fußzeilenplatzhalter 6">
            <a:extLst>
              <a:ext uri="{FF2B5EF4-FFF2-40B4-BE49-F238E27FC236}">
                <a16:creationId xmlns:a16="http://schemas.microsoft.com/office/drawing/2014/main" id="{246BFE83-4B3D-B4FC-A4CC-BF265AC20755}"/>
              </a:ext>
            </a:extLst>
          </p:cNvPr>
          <p:cNvSpPr>
            <a:spLocks noGrp="1"/>
          </p:cNvSpPr>
          <p:nvPr>
            <p:ph type="ftr" sz="quarter" idx="13"/>
          </p:nvPr>
        </p:nvSpPr>
        <p:spPr/>
        <p:txBody>
          <a:bodyPr/>
          <a:lstStyle/>
          <a:p>
            <a:r>
              <a:rPr lang="de-DE"/>
              <a:t>Universität Marburg | Thema, Zentrum, Fachbereich | 00.00.0000 (Eingabe über "Einfügen &gt; Kopf- und Fußzeile")</a:t>
            </a:r>
          </a:p>
        </p:txBody>
      </p:sp>
      <p:sp>
        <p:nvSpPr>
          <p:cNvPr id="6" name="Foliennummernplatzhalter 5">
            <a:extLst>
              <a:ext uri="{FF2B5EF4-FFF2-40B4-BE49-F238E27FC236}">
                <a16:creationId xmlns:a16="http://schemas.microsoft.com/office/drawing/2014/main" id="{3FC10C6D-63B0-70EF-5B0E-478F5D9968BD}"/>
              </a:ext>
              <a:ext uri="{C183D7F6-B498-43B3-948B-1728B52AA6E4}">
                <adec:decorative xmlns:adec="http://schemas.microsoft.com/office/drawing/2017/decorative" val="1"/>
              </a:ext>
            </a:extLst>
          </p:cNvPr>
          <p:cNvSpPr>
            <a:spLocks noGrp="1"/>
          </p:cNvSpPr>
          <p:nvPr>
            <p:ph type="sldNum" sz="quarter" idx="12"/>
          </p:nvPr>
        </p:nvSpPr>
        <p:spPr/>
        <p:txBody>
          <a:bodyPr/>
          <a:lstStyle/>
          <a:p>
            <a:fld id="{9E6CB084-529A-4F5A-9D05-1BD908FE0B11}" type="slidenum">
              <a:rPr lang="de-DE" smtClean="0"/>
              <a:t>‹Nr.›</a:t>
            </a:fld>
            <a:endParaRPr lang="de-DE"/>
          </a:p>
        </p:txBody>
      </p:sp>
    </p:spTree>
    <p:extLst>
      <p:ext uri="{BB962C8B-B14F-4D97-AF65-F5344CB8AC3E}">
        <p14:creationId xmlns:p14="http://schemas.microsoft.com/office/powerpoint/2010/main" val="3211156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el und 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1D5F16-D7C4-D89B-4216-4A88EA2F5688}"/>
              </a:ext>
            </a:extLst>
          </p:cNvPr>
          <p:cNvSpPr>
            <a:spLocks noGrp="1"/>
          </p:cNvSpPr>
          <p:nvPr>
            <p:ph type="title"/>
          </p:nvPr>
        </p:nvSpPr>
        <p:spPr>
          <a:xfrm>
            <a:off x="766764" y="333376"/>
            <a:ext cx="10658474" cy="900112"/>
          </a:xfrm>
        </p:spPr>
        <p:txBody>
          <a:bodyPr/>
          <a:lstStyle/>
          <a:p>
            <a:r>
              <a:rPr lang="de-DE"/>
              <a:t>Mastertitelformat bearbeiten</a:t>
            </a:r>
          </a:p>
        </p:txBody>
      </p:sp>
      <p:sp>
        <p:nvSpPr>
          <p:cNvPr id="3" name="Inhaltsplatzhalter 2">
            <a:extLst>
              <a:ext uri="{FF2B5EF4-FFF2-40B4-BE49-F238E27FC236}">
                <a16:creationId xmlns:a16="http://schemas.microsoft.com/office/drawing/2014/main" id="{F6183913-9B0A-B739-7B03-136C1AD0CA41}"/>
              </a:ext>
            </a:extLst>
          </p:cNvPr>
          <p:cNvSpPr>
            <a:spLocks noGrp="1"/>
          </p:cNvSpPr>
          <p:nvPr>
            <p:ph idx="1"/>
          </p:nvPr>
        </p:nvSpPr>
        <p:spPr>
          <a:xfrm>
            <a:off x="766764" y="1665289"/>
            <a:ext cx="5113337" cy="450056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2">
            <a:extLst>
              <a:ext uri="{FF2B5EF4-FFF2-40B4-BE49-F238E27FC236}">
                <a16:creationId xmlns:a16="http://schemas.microsoft.com/office/drawing/2014/main" id="{44C7E9A6-1C7B-8DDA-D064-74DB4CB4F69A}"/>
              </a:ext>
            </a:extLst>
          </p:cNvPr>
          <p:cNvSpPr>
            <a:spLocks noGrp="1"/>
          </p:cNvSpPr>
          <p:nvPr>
            <p:ph idx="14"/>
          </p:nvPr>
        </p:nvSpPr>
        <p:spPr>
          <a:xfrm>
            <a:off x="6311901" y="1665289"/>
            <a:ext cx="5113337" cy="450056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Fußzeilenplatzhalter 6">
            <a:extLst>
              <a:ext uri="{FF2B5EF4-FFF2-40B4-BE49-F238E27FC236}">
                <a16:creationId xmlns:a16="http://schemas.microsoft.com/office/drawing/2014/main" id="{246BFE83-4B3D-B4FC-A4CC-BF265AC20755}"/>
              </a:ext>
              <a:ext uri="{C183D7F6-B498-43B3-948B-1728B52AA6E4}">
                <adec:decorative xmlns:adec="http://schemas.microsoft.com/office/drawing/2017/decorative" val="0"/>
              </a:ext>
            </a:extLst>
          </p:cNvPr>
          <p:cNvSpPr>
            <a:spLocks noGrp="1"/>
          </p:cNvSpPr>
          <p:nvPr>
            <p:ph type="ftr" sz="quarter" idx="13"/>
          </p:nvPr>
        </p:nvSpPr>
        <p:spPr/>
        <p:txBody>
          <a:bodyPr/>
          <a:lstStyle/>
          <a:p>
            <a:r>
              <a:rPr lang="de-DE"/>
              <a:t>Universität Marburg | Thema, Zentrum, Fachbereich | 00.00.0000 (Eingabe über "Einfügen &gt; Kopf- und Fußzeile")</a:t>
            </a:r>
          </a:p>
        </p:txBody>
      </p:sp>
      <p:sp>
        <p:nvSpPr>
          <p:cNvPr id="6" name="Foliennummernplatzhalter 5">
            <a:extLst>
              <a:ext uri="{FF2B5EF4-FFF2-40B4-BE49-F238E27FC236}">
                <a16:creationId xmlns:a16="http://schemas.microsoft.com/office/drawing/2014/main" id="{3FC10C6D-63B0-70EF-5B0E-478F5D9968BD}"/>
              </a:ext>
              <a:ext uri="{C183D7F6-B498-43B3-948B-1728B52AA6E4}">
                <adec:decorative xmlns:adec="http://schemas.microsoft.com/office/drawing/2017/decorative" val="1"/>
              </a:ext>
            </a:extLst>
          </p:cNvPr>
          <p:cNvSpPr>
            <a:spLocks noGrp="1"/>
          </p:cNvSpPr>
          <p:nvPr>
            <p:ph type="sldNum" sz="quarter" idx="12"/>
          </p:nvPr>
        </p:nvSpPr>
        <p:spPr/>
        <p:txBody>
          <a:bodyPr/>
          <a:lstStyle/>
          <a:p>
            <a:fld id="{9E6CB084-529A-4F5A-9D05-1BD908FE0B11}" type="slidenum">
              <a:rPr lang="de-DE" smtClean="0"/>
              <a:t>‹Nr.›</a:t>
            </a:fld>
            <a:endParaRPr lang="de-DE"/>
          </a:p>
        </p:txBody>
      </p:sp>
    </p:spTree>
    <p:extLst>
      <p:ext uri="{BB962C8B-B14F-4D97-AF65-F5344CB8AC3E}">
        <p14:creationId xmlns:p14="http://schemas.microsoft.com/office/powerpoint/2010/main" val="3327263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Inhalt und Bi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1D5F16-D7C4-D89B-4216-4A88EA2F5688}"/>
              </a:ext>
            </a:extLst>
          </p:cNvPr>
          <p:cNvSpPr>
            <a:spLocks noGrp="1"/>
          </p:cNvSpPr>
          <p:nvPr>
            <p:ph type="title"/>
          </p:nvPr>
        </p:nvSpPr>
        <p:spPr>
          <a:xfrm>
            <a:off x="766764" y="333376"/>
            <a:ext cx="5113337" cy="900112"/>
          </a:xfrm>
        </p:spPr>
        <p:txBody>
          <a:bodyPr/>
          <a:lstStyle/>
          <a:p>
            <a:r>
              <a:rPr lang="de-DE"/>
              <a:t>Mastertitelformat bearbeiten</a:t>
            </a:r>
          </a:p>
        </p:txBody>
      </p:sp>
      <p:sp>
        <p:nvSpPr>
          <p:cNvPr id="3" name="Inhaltsplatzhalter 2">
            <a:extLst>
              <a:ext uri="{FF2B5EF4-FFF2-40B4-BE49-F238E27FC236}">
                <a16:creationId xmlns:a16="http://schemas.microsoft.com/office/drawing/2014/main" id="{F6183913-9B0A-B739-7B03-136C1AD0CA41}"/>
              </a:ext>
            </a:extLst>
          </p:cNvPr>
          <p:cNvSpPr>
            <a:spLocks noGrp="1"/>
          </p:cNvSpPr>
          <p:nvPr>
            <p:ph idx="1"/>
          </p:nvPr>
        </p:nvSpPr>
        <p:spPr>
          <a:xfrm>
            <a:off x="766764" y="1665289"/>
            <a:ext cx="5113337" cy="450056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8" name="Bildplatzhalter 2">
            <a:extLst>
              <a:ext uri="{FF2B5EF4-FFF2-40B4-BE49-F238E27FC236}">
                <a16:creationId xmlns:a16="http://schemas.microsoft.com/office/drawing/2014/main" id="{E5CE319F-2A67-73AD-C462-DC83D24717FB}"/>
              </a:ext>
            </a:extLst>
          </p:cNvPr>
          <p:cNvSpPr>
            <a:spLocks noGrp="1"/>
          </p:cNvSpPr>
          <p:nvPr>
            <p:ph type="pic" sz="quarter" idx="14"/>
          </p:nvPr>
        </p:nvSpPr>
        <p:spPr>
          <a:xfrm>
            <a:off x="6537960" y="333375"/>
            <a:ext cx="5319077" cy="5297806"/>
          </a:xfrm>
          <a:solidFill>
            <a:schemeClr val="bg1">
              <a:lumMod val="85000"/>
            </a:schemeClr>
          </a:solidFill>
        </p:spPr>
        <p:txBody>
          <a:bodyPr anchor="ctr"/>
          <a:lstStyle>
            <a:lvl1pPr marL="0" indent="0" algn="ctr">
              <a:buNone/>
              <a:defRPr/>
            </a:lvl1pPr>
          </a:lstStyle>
          <a:p>
            <a:endParaRPr lang="de-DE"/>
          </a:p>
        </p:txBody>
      </p:sp>
      <p:sp>
        <p:nvSpPr>
          <p:cNvPr id="7" name="Fußzeilenplatzhalter 6">
            <a:extLst>
              <a:ext uri="{FF2B5EF4-FFF2-40B4-BE49-F238E27FC236}">
                <a16:creationId xmlns:a16="http://schemas.microsoft.com/office/drawing/2014/main" id="{246BFE83-4B3D-B4FC-A4CC-BF265AC20755}"/>
              </a:ext>
            </a:extLst>
          </p:cNvPr>
          <p:cNvSpPr>
            <a:spLocks noGrp="1"/>
          </p:cNvSpPr>
          <p:nvPr>
            <p:ph type="ftr" sz="quarter" idx="13"/>
          </p:nvPr>
        </p:nvSpPr>
        <p:spPr/>
        <p:txBody>
          <a:bodyPr/>
          <a:lstStyle/>
          <a:p>
            <a:r>
              <a:rPr lang="de-DE"/>
              <a:t>Universität Marburg | Thema, Zentrum, Fachbereich | 00.00.0000 (Eingabe über "Einfügen &gt; Kopf- und Fußzeile")</a:t>
            </a:r>
          </a:p>
        </p:txBody>
      </p:sp>
      <p:sp>
        <p:nvSpPr>
          <p:cNvPr id="6" name="Foliennummernplatzhalter 5">
            <a:extLst>
              <a:ext uri="{FF2B5EF4-FFF2-40B4-BE49-F238E27FC236}">
                <a16:creationId xmlns:a16="http://schemas.microsoft.com/office/drawing/2014/main" id="{3FC10C6D-63B0-70EF-5B0E-478F5D9968BD}"/>
              </a:ext>
              <a:ext uri="{C183D7F6-B498-43B3-948B-1728B52AA6E4}">
                <adec:decorative xmlns:adec="http://schemas.microsoft.com/office/drawing/2017/decorative" val="1"/>
              </a:ext>
            </a:extLst>
          </p:cNvPr>
          <p:cNvSpPr>
            <a:spLocks noGrp="1"/>
          </p:cNvSpPr>
          <p:nvPr>
            <p:ph type="sldNum" sz="quarter" idx="12"/>
          </p:nvPr>
        </p:nvSpPr>
        <p:spPr/>
        <p:txBody>
          <a:bodyPr/>
          <a:lstStyle/>
          <a:p>
            <a:fld id="{9E6CB084-529A-4F5A-9D05-1BD908FE0B11}" type="slidenum">
              <a:rPr lang="de-DE" smtClean="0"/>
              <a:t>‹Nr.›</a:t>
            </a:fld>
            <a:endParaRPr lang="de-DE"/>
          </a:p>
        </p:txBody>
      </p:sp>
      <p:sp>
        <p:nvSpPr>
          <p:cNvPr id="4" name="Textplatzhalter 6">
            <a:extLst>
              <a:ext uri="{FF2B5EF4-FFF2-40B4-BE49-F238E27FC236}">
                <a16:creationId xmlns:a16="http://schemas.microsoft.com/office/drawing/2014/main" id="{F3170B46-73F2-5880-9581-6364617DC3DD}"/>
              </a:ext>
            </a:extLst>
          </p:cNvPr>
          <p:cNvSpPr>
            <a:spLocks noGrp="1"/>
          </p:cNvSpPr>
          <p:nvPr>
            <p:ph type="body" sz="quarter" idx="16" hasCustomPrompt="1"/>
          </p:nvPr>
        </p:nvSpPr>
        <p:spPr>
          <a:xfrm rot="16200000">
            <a:off x="9041919" y="2816062"/>
            <a:ext cx="5295274" cy="334963"/>
          </a:xfrm>
        </p:spPr>
        <p:txBody>
          <a:bodyPr lIns="108000" tIns="36000" rIns="108000" bIns="36000" anchor="ctr"/>
          <a:lstStyle>
            <a:lvl1pPr marL="0" indent="0">
              <a:lnSpc>
                <a:spcPct val="100000"/>
              </a:lnSpc>
              <a:buNone/>
              <a:defRPr sz="800">
                <a:solidFill>
                  <a:schemeClr val="bg1"/>
                </a:solidFill>
              </a:defRPr>
            </a:lvl1pPr>
          </a:lstStyle>
          <a:p>
            <a:pPr lvl="0"/>
            <a:r>
              <a:rPr lang="de-DE"/>
              <a:t>Bildnachweis</a:t>
            </a:r>
          </a:p>
        </p:txBody>
      </p:sp>
    </p:spTree>
    <p:extLst>
      <p:ext uri="{BB962C8B-B14F-4D97-AF65-F5344CB8AC3E}">
        <p14:creationId xmlns:p14="http://schemas.microsoft.com/office/powerpoint/2010/main" val="3881460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6ADD0FE-50F9-04B7-7840-0355D23C58C7}"/>
              </a:ext>
            </a:extLst>
          </p:cNvPr>
          <p:cNvSpPr>
            <a:spLocks noGrp="1"/>
          </p:cNvSpPr>
          <p:nvPr>
            <p:ph type="title"/>
          </p:nvPr>
        </p:nvSpPr>
        <p:spPr>
          <a:xfrm>
            <a:off x="766764" y="333376"/>
            <a:ext cx="10658474" cy="900112"/>
          </a:xfrm>
          <a:prstGeom prst="rect">
            <a:avLst/>
          </a:prstGeom>
        </p:spPr>
        <p:txBody>
          <a:bodyPr vert="horz" lIns="0" tIns="0" rIns="0" bIns="0" rtlCol="0" anchor="t" anchorCtr="0">
            <a:noAutofit/>
          </a:bodyPr>
          <a:lstStyle/>
          <a:p>
            <a:r>
              <a:rPr lang="de-DE"/>
              <a:t>Mastertitelformat bearbeiten</a:t>
            </a:r>
          </a:p>
        </p:txBody>
      </p:sp>
      <p:sp>
        <p:nvSpPr>
          <p:cNvPr id="3" name="Textplatzhalter 2">
            <a:extLst>
              <a:ext uri="{FF2B5EF4-FFF2-40B4-BE49-F238E27FC236}">
                <a16:creationId xmlns:a16="http://schemas.microsoft.com/office/drawing/2014/main" id="{231EB082-F8D2-7A5A-0010-5F18006C7E0A}"/>
              </a:ext>
            </a:extLst>
          </p:cNvPr>
          <p:cNvSpPr>
            <a:spLocks noGrp="1"/>
          </p:cNvSpPr>
          <p:nvPr>
            <p:ph type="body" idx="1"/>
          </p:nvPr>
        </p:nvSpPr>
        <p:spPr>
          <a:xfrm>
            <a:off x="766764" y="1665289"/>
            <a:ext cx="10658474" cy="4500562"/>
          </a:xfrm>
          <a:prstGeom prst="rect">
            <a:avLst/>
          </a:prstGeom>
        </p:spPr>
        <p:txBody>
          <a:bodyPr vert="horz" lIns="0" tIns="0" rIns="0" bIns="0" rtlCol="0" anchor="t" anchorCtr="0">
            <a:no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Fußzeilenplatzhalter 4">
            <a:extLst>
              <a:ext uri="{FF2B5EF4-FFF2-40B4-BE49-F238E27FC236}">
                <a16:creationId xmlns:a16="http://schemas.microsoft.com/office/drawing/2014/main" id="{06644670-A1DF-36EB-B4CC-C9523C4D2490}"/>
              </a:ext>
            </a:extLst>
          </p:cNvPr>
          <p:cNvSpPr>
            <a:spLocks noGrp="1"/>
          </p:cNvSpPr>
          <p:nvPr>
            <p:ph type="ftr" sz="quarter" idx="3"/>
          </p:nvPr>
        </p:nvSpPr>
        <p:spPr>
          <a:xfrm>
            <a:off x="766764" y="6489700"/>
            <a:ext cx="10658474" cy="177801"/>
          </a:xfrm>
          <a:prstGeom prst="rect">
            <a:avLst/>
          </a:prstGeom>
        </p:spPr>
        <p:txBody>
          <a:bodyPr vert="horz" lIns="0" tIns="0" rIns="0" bIns="0" rtlCol="0" anchor="ctr" anchorCtr="0">
            <a:noAutofit/>
          </a:bodyPr>
          <a:lstStyle>
            <a:lvl1pPr algn="l">
              <a:defRPr sz="800">
                <a:solidFill>
                  <a:schemeClr val="tx1"/>
                </a:solidFill>
              </a:defRPr>
            </a:lvl1pPr>
          </a:lstStyle>
          <a:p>
            <a:r>
              <a:rPr lang="de-DE"/>
              <a:t>Universität Marburg | Thema, Zentrum, Fachbereich | 00.00.0000 (Eingabe über "Einfügen &gt; Kopf- und Fußzeile")</a:t>
            </a:r>
          </a:p>
        </p:txBody>
      </p:sp>
      <p:sp>
        <p:nvSpPr>
          <p:cNvPr id="6" name="Foliennummernplatzhalter 5">
            <a:extLst>
              <a:ext uri="{FF2B5EF4-FFF2-40B4-BE49-F238E27FC236}">
                <a16:creationId xmlns:a16="http://schemas.microsoft.com/office/drawing/2014/main" id="{677EC241-9672-0832-3A23-0370D1A79DA0}"/>
              </a:ext>
              <a:ext uri="{C183D7F6-B498-43B3-948B-1728B52AA6E4}">
                <adec:decorative xmlns:adec="http://schemas.microsoft.com/office/drawing/2017/decorative" val="1"/>
              </a:ext>
            </a:extLst>
          </p:cNvPr>
          <p:cNvSpPr>
            <a:spLocks noGrp="1"/>
          </p:cNvSpPr>
          <p:nvPr>
            <p:ph type="sldNum" sz="quarter" idx="4"/>
          </p:nvPr>
        </p:nvSpPr>
        <p:spPr>
          <a:xfrm>
            <a:off x="11522868" y="6489701"/>
            <a:ext cx="334169" cy="177800"/>
          </a:xfrm>
          <a:prstGeom prst="roundRect">
            <a:avLst>
              <a:gd name="adj" fmla="val 50000"/>
            </a:avLst>
          </a:prstGeom>
          <a:ln w="6350">
            <a:solidFill>
              <a:schemeClr val="accent1"/>
            </a:solidFill>
          </a:ln>
        </p:spPr>
        <p:txBody>
          <a:bodyPr vert="horz" wrap="none" lIns="0" tIns="0" rIns="0" bIns="0" rtlCol="0" anchor="ctr" anchorCtr="0">
            <a:noAutofit/>
          </a:bodyPr>
          <a:lstStyle>
            <a:lvl1pPr algn="ctr">
              <a:defRPr sz="800">
                <a:solidFill>
                  <a:schemeClr val="tx1"/>
                </a:solidFill>
              </a:defRPr>
            </a:lvl1pPr>
          </a:lstStyle>
          <a:p>
            <a:fld id="{9E6CB084-529A-4F5A-9D05-1BD908FE0B11}" type="slidenum">
              <a:rPr lang="de-DE" smtClean="0"/>
              <a:pPr/>
              <a:t>‹Nr.›</a:t>
            </a:fld>
            <a:endParaRPr lang="de-DE"/>
          </a:p>
        </p:txBody>
      </p:sp>
    </p:spTree>
    <p:extLst>
      <p:ext uri="{BB962C8B-B14F-4D97-AF65-F5344CB8AC3E}">
        <p14:creationId xmlns:p14="http://schemas.microsoft.com/office/powerpoint/2010/main" val="33250293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dt="0"/>
  <p:txStyles>
    <p:titleStyle>
      <a:lvl1pPr algn="l" defTabSz="914400" rtl="0" eaLnBrk="1" latinLnBrk="0" hangingPunct="1">
        <a:lnSpc>
          <a:spcPct val="110000"/>
        </a:lnSpc>
        <a:spcBef>
          <a:spcPct val="0"/>
        </a:spcBef>
        <a:buNone/>
        <a:defRPr sz="2200" b="1" kern="1200">
          <a:solidFill>
            <a:schemeClr val="tx1"/>
          </a:solidFill>
          <a:latin typeface="+mj-lt"/>
          <a:ea typeface="+mj-ea"/>
          <a:cs typeface="+mj-cs"/>
        </a:defRPr>
      </a:lvl1pPr>
    </p:titleStyle>
    <p:bodyStyle>
      <a:lvl1pPr marL="180975" indent="-180975" algn="l" defTabSz="914400" rtl="0" eaLnBrk="1" latinLnBrk="0" hangingPunct="1">
        <a:lnSpc>
          <a:spcPct val="120000"/>
        </a:lnSpc>
        <a:spcBef>
          <a:spcPts val="0"/>
        </a:spcBef>
        <a:buFont typeface="Noto Sans" panose="020B0502040504020204" pitchFamily="34" charset="0"/>
        <a:buChar char="‒"/>
        <a:defRPr sz="1400" kern="1200">
          <a:solidFill>
            <a:schemeClr val="tx1"/>
          </a:solidFill>
          <a:latin typeface="+mn-lt"/>
          <a:ea typeface="+mn-ea"/>
          <a:cs typeface="+mn-cs"/>
        </a:defRPr>
      </a:lvl1pPr>
      <a:lvl2pPr marL="355600" indent="-174625" algn="l" defTabSz="914400" rtl="0" eaLnBrk="1" latinLnBrk="0" hangingPunct="1">
        <a:lnSpc>
          <a:spcPct val="120000"/>
        </a:lnSpc>
        <a:spcBef>
          <a:spcPts val="0"/>
        </a:spcBef>
        <a:buFont typeface="Noto Sans" panose="020B0502040504020204" pitchFamily="34" charset="0"/>
        <a:buChar char="‒"/>
        <a:defRPr sz="1400" kern="1200">
          <a:solidFill>
            <a:schemeClr val="tx1"/>
          </a:solidFill>
          <a:latin typeface="+mn-lt"/>
          <a:ea typeface="+mn-ea"/>
          <a:cs typeface="+mn-cs"/>
        </a:defRPr>
      </a:lvl2pPr>
      <a:lvl3pPr marL="538163" indent="-182563" algn="l" defTabSz="914400" rtl="0" eaLnBrk="1" latinLnBrk="0" hangingPunct="1">
        <a:lnSpc>
          <a:spcPct val="120000"/>
        </a:lnSpc>
        <a:spcBef>
          <a:spcPts val="0"/>
        </a:spcBef>
        <a:buFont typeface="Noto Sans" panose="020B0502040504020204" pitchFamily="34" charset="0"/>
        <a:buChar char="‒"/>
        <a:defRPr sz="1400" kern="1200">
          <a:solidFill>
            <a:schemeClr val="tx1"/>
          </a:solidFill>
          <a:latin typeface="+mn-lt"/>
          <a:ea typeface="+mn-ea"/>
          <a:cs typeface="+mn-cs"/>
        </a:defRPr>
      </a:lvl3pPr>
      <a:lvl4pPr marL="719138" indent="-180975" algn="l" defTabSz="914400" rtl="0" eaLnBrk="1" latinLnBrk="0" hangingPunct="1">
        <a:lnSpc>
          <a:spcPct val="120000"/>
        </a:lnSpc>
        <a:spcBef>
          <a:spcPts val="0"/>
        </a:spcBef>
        <a:buFont typeface="Noto Sans" panose="020B0502040504020204" pitchFamily="34" charset="0"/>
        <a:buChar char="‒"/>
        <a:defRPr sz="1400" kern="1200">
          <a:solidFill>
            <a:schemeClr val="tx1"/>
          </a:solidFill>
          <a:latin typeface="+mn-lt"/>
          <a:ea typeface="+mn-ea"/>
          <a:cs typeface="+mn-cs"/>
        </a:defRPr>
      </a:lvl4pPr>
      <a:lvl5pPr marL="893763" indent="-174625" algn="l" defTabSz="914400" rtl="0" eaLnBrk="1" latinLnBrk="0" hangingPunct="1">
        <a:lnSpc>
          <a:spcPct val="120000"/>
        </a:lnSpc>
        <a:spcBef>
          <a:spcPts val="0"/>
        </a:spcBef>
        <a:buFont typeface="Noto Sans" panose="020B0502040504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0">
          <p15:clr>
            <a:srgbClr val="A4A3A4"/>
          </p15:clr>
        </p15:guide>
        <p15:guide id="2" pos="483">
          <p15:clr>
            <a:srgbClr val="A4A3A4"/>
          </p15:clr>
        </p15:guide>
        <p15:guide id="3" pos="7469">
          <p15:clr>
            <a:srgbClr val="A4A3A4"/>
          </p15:clr>
        </p15:guide>
        <p15:guide id="4" orient="horz" pos="4088">
          <p15:clr>
            <a:srgbClr val="A4A3A4"/>
          </p15:clr>
        </p15:guide>
        <p15:guide id="5" pos="211">
          <p15:clr>
            <a:srgbClr val="A4A3A4"/>
          </p15:clr>
        </p15:guide>
        <p15:guide id="6" orient="horz" pos="1049">
          <p15:clr>
            <a:srgbClr val="A4A3A4"/>
          </p15:clr>
        </p15:guide>
        <p15:guide id="7" orient="horz" pos="3884">
          <p15:clr>
            <a:srgbClr val="A4A3A4"/>
          </p15:clr>
        </p15:guide>
        <p15:guide id="8" pos="7197">
          <p15:clr>
            <a:srgbClr val="A4A3A4"/>
          </p15:clr>
        </p15:guide>
        <p15:guide id="9" orient="horz" pos="777">
          <p15:clr>
            <a:srgbClr val="A4A3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https://www.uni-marburg.de/de/universitaet/einrichtungen/service-einrichtungen/familienservice" TargetMode="External"/><Relationship Id="rId2" Type="http://schemas.openxmlformats.org/officeDocument/2006/relationships/hyperlink" Target="https://www.uni-marburg.de/de/studium/service/sbs"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hyperlink" Target="mailto:frauen06@uni-marburg.de"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hyperlink" Target="https://www.frauennotruf-marburg.de/"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hyperlink" Target="http://www.marburg.arbeiterkind.de/" TargetMode="External"/><Relationship Id="rId5" Type="http://schemas.openxmlformats.org/officeDocument/2006/relationships/hyperlink" Target="http://www.gesetze-im-internet.de/agg/" TargetMode="External"/><Relationship Id="rId4" Type="http://schemas.openxmlformats.org/officeDocument/2006/relationships/hyperlink" Target="mailto:beratung@antidiskriminierung-mittelhessen.de"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2897DBF8-A6A1-525D-9C00-5E5F63898028}"/>
              </a:ext>
            </a:extLst>
          </p:cNvPr>
          <p:cNvSpPr>
            <a:spLocks noGrp="1"/>
          </p:cNvSpPr>
          <p:nvPr>
            <p:ph type="ctrTitle"/>
          </p:nvPr>
        </p:nvSpPr>
        <p:spPr/>
        <p:txBody>
          <a:bodyPr/>
          <a:lstStyle/>
          <a:p>
            <a:r>
              <a:rPr lang="de-DE" dirty="0"/>
              <a:t>Ansprechstellen für Studierende</a:t>
            </a:r>
          </a:p>
        </p:txBody>
      </p:sp>
      <p:sp>
        <p:nvSpPr>
          <p:cNvPr id="5" name="Untertitel 4">
            <a:extLst>
              <a:ext uri="{FF2B5EF4-FFF2-40B4-BE49-F238E27FC236}">
                <a16:creationId xmlns:a16="http://schemas.microsoft.com/office/drawing/2014/main" id="{7CB9D96A-31CC-5704-B2A8-46019E0B0B72}"/>
              </a:ext>
            </a:extLst>
          </p:cNvPr>
          <p:cNvSpPr>
            <a:spLocks noGrp="1"/>
          </p:cNvSpPr>
          <p:nvPr>
            <p:ph type="subTitle" idx="1"/>
          </p:nvPr>
        </p:nvSpPr>
        <p:spPr/>
        <p:txBody>
          <a:bodyPr/>
          <a:lstStyle/>
          <a:p>
            <a:r>
              <a:rPr lang="de-DE" dirty="0"/>
              <a:t>Unterstützung bei Fragen und Problemen im Studium, bei Belästigung und / oder Diskriminierung </a:t>
            </a:r>
          </a:p>
        </p:txBody>
      </p:sp>
      <p:sp>
        <p:nvSpPr>
          <p:cNvPr id="6" name="Textplatzhalter 5">
            <a:extLst>
              <a:ext uri="{FF2B5EF4-FFF2-40B4-BE49-F238E27FC236}">
                <a16:creationId xmlns:a16="http://schemas.microsoft.com/office/drawing/2014/main" id="{7FD2226B-4A21-0FCF-7FF7-CD3FD970C463}"/>
              </a:ext>
            </a:extLst>
          </p:cNvPr>
          <p:cNvSpPr>
            <a:spLocks noGrp="1"/>
          </p:cNvSpPr>
          <p:nvPr>
            <p:ph type="body" sz="quarter" idx="10"/>
          </p:nvPr>
        </p:nvSpPr>
        <p:spPr/>
        <p:txBody>
          <a:bodyPr/>
          <a:lstStyle/>
          <a:p>
            <a:r>
              <a:rPr lang="de-DE" dirty="0"/>
              <a:t>Stand: Sommersemester 2026</a:t>
            </a:r>
          </a:p>
        </p:txBody>
      </p:sp>
      <p:sp>
        <p:nvSpPr>
          <p:cNvPr id="2" name="Freihandform: Form 1">
            <a:extLst>
              <a:ext uri="{FF2B5EF4-FFF2-40B4-BE49-F238E27FC236}">
                <a16:creationId xmlns:a16="http://schemas.microsoft.com/office/drawing/2014/main" id="{3078F750-A56E-98AC-5A7C-21222C4E5510}"/>
              </a:ext>
              <a:ext uri="{C183D7F6-B498-43B3-948B-1728B52AA6E4}">
                <adec:decorative xmlns:adec="http://schemas.microsoft.com/office/drawing/2017/decorative" val="1"/>
              </a:ext>
            </a:extLst>
          </p:cNvPr>
          <p:cNvSpPr/>
          <p:nvPr/>
        </p:nvSpPr>
        <p:spPr>
          <a:xfrm rot="5400000">
            <a:off x="-416733" y="690825"/>
            <a:ext cx="2050522" cy="1025783"/>
          </a:xfrm>
          <a:custGeom>
            <a:avLst/>
            <a:gdLst>
              <a:gd name="connsiteX0" fmla="*/ 0 w 2050522"/>
              <a:gd name="connsiteY0" fmla="*/ 1025783 h 1025783"/>
              <a:gd name="connsiteX1" fmla="*/ 1025261 w 2050522"/>
              <a:gd name="connsiteY1" fmla="*/ 0 h 1025783"/>
              <a:gd name="connsiteX2" fmla="*/ 2050523 w 2050522"/>
              <a:gd name="connsiteY2" fmla="*/ 1025783 h 1025783"/>
              <a:gd name="connsiteX3" fmla="*/ 0 w 2050522"/>
              <a:gd name="connsiteY3" fmla="*/ 1025783 h 1025783"/>
            </a:gdLst>
            <a:ahLst/>
            <a:cxnLst>
              <a:cxn ang="0">
                <a:pos x="connsiteX0" y="connsiteY0"/>
              </a:cxn>
              <a:cxn ang="0">
                <a:pos x="connsiteX1" y="connsiteY1"/>
              </a:cxn>
              <a:cxn ang="0">
                <a:pos x="connsiteX2" y="connsiteY2"/>
              </a:cxn>
              <a:cxn ang="0">
                <a:pos x="connsiteX3" y="connsiteY3"/>
              </a:cxn>
            </a:cxnLst>
            <a:rect l="l" t="t" r="r" b="b"/>
            <a:pathLst>
              <a:path w="2050522" h="1025783">
                <a:moveTo>
                  <a:pt x="0" y="1025783"/>
                </a:moveTo>
                <a:cubicBezTo>
                  <a:pt x="0" y="459255"/>
                  <a:pt x="459025" y="0"/>
                  <a:pt x="1025261" y="0"/>
                </a:cubicBezTo>
                <a:cubicBezTo>
                  <a:pt x="1591497" y="0"/>
                  <a:pt x="2050523" y="459255"/>
                  <a:pt x="2050523" y="1025783"/>
                </a:cubicBezTo>
                <a:lnTo>
                  <a:pt x="0" y="1025783"/>
                </a:lnTo>
                <a:close/>
              </a:path>
            </a:pathLst>
          </a:custGeom>
          <a:solidFill>
            <a:srgbClr val="00305B"/>
          </a:solidFill>
          <a:ln w="6330" cap="flat">
            <a:noFill/>
            <a:prstDash val="solid"/>
            <a:miter/>
          </a:ln>
        </p:spPr>
        <p:txBody>
          <a:bodyPr rtlCol="0" anchor="ctr"/>
          <a:lstStyle/>
          <a:p>
            <a:endParaRPr lang="de-DE" dirty="0"/>
          </a:p>
        </p:txBody>
      </p:sp>
      <p:sp>
        <p:nvSpPr>
          <p:cNvPr id="3" name="Freihandform: Form 2">
            <a:extLst>
              <a:ext uri="{FF2B5EF4-FFF2-40B4-BE49-F238E27FC236}">
                <a16:creationId xmlns:a16="http://schemas.microsoft.com/office/drawing/2014/main" id="{F3B686D3-B6AD-1278-05A1-B255C810AA82}"/>
              </a:ext>
              <a:ext uri="{C183D7F6-B498-43B3-948B-1728B52AA6E4}">
                <adec:decorative xmlns:adec="http://schemas.microsoft.com/office/drawing/2017/decorative" val="1"/>
              </a:ext>
            </a:extLst>
          </p:cNvPr>
          <p:cNvSpPr/>
          <p:nvPr/>
        </p:nvSpPr>
        <p:spPr>
          <a:xfrm>
            <a:off x="2184912" y="200192"/>
            <a:ext cx="2051118" cy="2052175"/>
          </a:xfrm>
          <a:custGeom>
            <a:avLst/>
            <a:gdLst>
              <a:gd name="connsiteX0" fmla="*/ 0 w 2051118"/>
              <a:gd name="connsiteY0" fmla="*/ 1026088 h 2052175"/>
              <a:gd name="connsiteX1" fmla="*/ 1025559 w 2051118"/>
              <a:gd name="connsiteY1" fmla="*/ 2052176 h 2052175"/>
              <a:gd name="connsiteX2" fmla="*/ 2051119 w 2051118"/>
              <a:gd name="connsiteY2" fmla="*/ 1026088 h 2052175"/>
              <a:gd name="connsiteX3" fmla="*/ 1025559 w 2051118"/>
              <a:gd name="connsiteY3" fmla="*/ 0 h 2052175"/>
              <a:gd name="connsiteX4" fmla="*/ 0 w 2051118"/>
              <a:gd name="connsiteY4" fmla="*/ 1026088 h 2052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1118" h="2052175">
                <a:moveTo>
                  <a:pt x="0" y="1026088"/>
                </a:moveTo>
                <a:cubicBezTo>
                  <a:pt x="0" y="1592781"/>
                  <a:pt x="459159" y="2052176"/>
                  <a:pt x="1025559" y="2052176"/>
                </a:cubicBezTo>
                <a:cubicBezTo>
                  <a:pt x="1591960" y="2052176"/>
                  <a:pt x="2051119" y="1592781"/>
                  <a:pt x="2051119" y="1026088"/>
                </a:cubicBezTo>
                <a:cubicBezTo>
                  <a:pt x="2051119" y="459395"/>
                  <a:pt x="1591960" y="0"/>
                  <a:pt x="1025559" y="0"/>
                </a:cubicBezTo>
                <a:cubicBezTo>
                  <a:pt x="459159" y="0"/>
                  <a:pt x="0" y="459395"/>
                  <a:pt x="0" y="1026088"/>
                </a:cubicBezTo>
              </a:path>
            </a:pathLst>
          </a:custGeom>
          <a:solidFill>
            <a:schemeClr val="accent6"/>
          </a:solidFill>
          <a:ln w="6330" cap="flat">
            <a:noFill/>
            <a:prstDash val="solid"/>
            <a:miter/>
          </a:ln>
        </p:spPr>
        <p:txBody>
          <a:bodyPr rtlCol="0" anchor="ctr"/>
          <a:lstStyle/>
          <a:p>
            <a:r>
              <a:rPr lang="de-DE" sz="1200" b="1" dirty="0">
                <a:solidFill>
                  <a:srgbClr val="00305B"/>
                </a:solidFill>
              </a:rPr>
              <a:t>FB 06 | Geschichte und Kulturwissenschaften</a:t>
            </a:r>
          </a:p>
        </p:txBody>
      </p:sp>
      <p:sp>
        <p:nvSpPr>
          <p:cNvPr id="7" name="Freihandform: Form 6">
            <a:extLst>
              <a:ext uri="{FF2B5EF4-FFF2-40B4-BE49-F238E27FC236}">
                <a16:creationId xmlns:a16="http://schemas.microsoft.com/office/drawing/2014/main" id="{41996225-2BB8-D091-9356-552FC8BCBE88}"/>
              </a:ext>
              <a:ext uri="{C183D7F6-B498-43B3-948B-1728B52AA6E4}">
                <adec:decorative xmlns:adec="http://schemas.microsoft.com/office/drawing/2017/decorative" val="1"/>
              </a:ext>
            </a:extLst>
          </p:cNvPr>
          <p:cNvSpPr/>
          <p:nvPr/>
        </p:nvSpPr>
        <p:spPr>
          <a:xfrm rot="5400000">
            <a:off x="608920" y="4969859"/>
            <a:ext cx="2050522" cy="1025783"/>
          </a:xfrm>
          <a:custGeom>
            <a:avLst/>
            <a:gdLst>
              <a:gd name="connsiteX0" fmla="*/ 0 w 2050522"/>
              <a:gd name="connsiteY0" fmla="*/ 1025783 h 1025783"/>
              <a:gd name="connsiteX1" fmla="*/ 1025261 w 2050522"/>
              <a:gd name="connsiteY1" fmla="*/ 0 h 1025783"/>
              <a:gd name="connsiteX2" fmla="*/ 2050523 w 2050522"/>
              <a:gd name="connsiteY2" fmla="*/ 1025783 h 1025783"/>
              <a:gd name="connsiteX3" fmla="*/ 0 w 2050522"/>
              <a:gd name="connsiteY3" fmla="*/ 1025783 h 1025783"/>
            </a:gdLst>
            <a:ahLst/>
            <a:cxnLst>
              <a:cxn ang="0">
                <a:pos x="connsiteX0" y="connsiteY0"/>
              </a:cxn>
              <a:cxn ang="0">
                <a:pos x="connsiteX1" y="connsiteY1"/>
              </a:cxn>
              <a:cxn ang="0">
                <a:pos x="connsiteX2" y="connsiteY2"/>
              </a:cxn>
              <a:cxn ang="0">
                <a:pos x="connsiteX3" y="connsiteY3"/>
              </a:cxn>
            </a:cxnLst>
            <a:rect l="l" t="t" r="r" b="b"/>
            <a:pathLst>
              <a:path w="2050522" h="1025783">
                <a:moveTo>
                  <a:pt x="0" y="1025783"/>
                </a:moveTo>
                <a:cubicBezTo>
                  <a:pt x="0" y="459255"/>
                  <a:pt x="459025" y="0"/>
                  <a:pt x="1025261" y="0"/>
                </a:cubicBezTo>
                <a:cubicBezTo>
                  <a:pt x="1591497" y="0"/>
                  <a:pt x="2050523" y="459255"/>
                  <a:pt x="2050523" y="1025783"/>
                </a:cubicBezTo>
                <a:lnTo>
                  <a:pt x="0" y="1025783"/>
                </a:lnTo>
                <a:close/>
              </a:path>
            </a:pathLst>
          </a:custGeom>
          <a:solidFill>
            <a:srgbClr val="00305B"/>
          </a:solidFill>
          <a:ln w="6330" cap="flat">
            <a:noFill/>
            <a:prstDash val="solid"/>
            <a:miter/>
          </a:ln>
        </p:spPr>
        <p:txBody>
          <a:bodyPr rtlCol="0" anchor="ctr"/>
          <a:lstStyle/>
          <a:p>
            <a:endParaRPr lang="de-DE" dirty="0"/>
          </a:p>
        </p:txBody>
      </p:sp>
      <p:sp>
        <p:nvSpPr>
          <p:cNvPr id="8" name="Freihandform: Form 7">
            <a:extLst>
              <a:ext uri="{FF2B5EF4-FFF2-40B4-BE49-F238E27FC236}">
                <a16:creationId xmlns:a16="http://schemas.microsoft.com/office/drawing/2014/main" id="{CE71A93A-26E1-D414-58A1-E77C7BD1E7DA}"/>
              </a:ext>
              <a:ext uri="{C183D7F6-B498-43B3-948B-1728B52AA6E4}">
                <adec:decorative xmlns:adec="http://schemas.microsoft.com/office/drawing/2017/decorative" val="1"/>
              </a:ext>
            </a:extLst>
          </p:cNvPr>
          <p:cNvSpPr/>
          <p:nvPr/>
        </p:nvSpPr>
        <p:spPr>
          <a:xfrm rot="5400000">
            <a:off x="-416863" y="4969859"/>
            <a:ext cx="2050522" cy="1025783"/>
          </a:xfrm>
          <a:custGeom>
            <a:avLst/>
            <a:gdLst>
              <a:gd name="connsiteX0" fmla="*/ 0 w 2050522"/>
              <a:gd name="connsiteY0" fmla="*/ 1025783 h 1025783"/>
              <a:gd name="connsiteX1" fmla="*/ 1025261 w 2050522"/>
              <a:gd name="connsiteY1" fmla="*/ 0 h 1025783"/>
              <a:gd name="connsiteX2" fmla="*/ 2050523 w 2050522"/>
              <a:gd name="connsiteY2" fmla="*/ 1025783 h 1025783"/>
              <a:gd name="connsiteX3" fmla="*/ 0 w 2050522"/>
              <a:gd name="connsiteY3" fmla="*/ 1025783 h 1025783"/>
            </a:gdLst>
            <a:ahLst/>
            <a:cxnLst>
              <a:cxn ang="0">
                <a:pos x="connsiteX0" y="connsiteY0"/>
              </a:cxn>
              <a:cxn ang="0">
                <a:pos x="connsiteX1" y="connsiteY1"/>
              </a:cxn>
              <a:cxn ang="0">
                <a:pos x="connsiteX2" y="connsiteY2"/>
              </a:cxn>
              <a:cxn ang="0">
                <a:pos x="connsiteX3" y="connsiteY3"/>
              </a:cxn>
            </a:cxnLst>
            <a:rect l="l" t="t" r="r" b="b"/>
            <a:pathLst>
              <a:path w="2050522" h="1025783">
                <a:moveTo>
                  <a:pt x="0" y="1025783"/>
                </a:moveTo>
                <a:cubicBezTo>
                  <a:pt x="0" y="459255"/>
                  <a:pt x="459025" y="0"/>
                  <a:pt x="1025261" y="0"/>
                </a:cubicBezTo>
                <a:cubicBezTo>
                  <a:pt x="1591497" y="0"/>
                  <a:pt x="2050523" y="459255"/>
                  <a:pt x="2050523" y="1025783"/>
                </a:cubicBezTo>
                <a:lnTo>
                  <a:pt x="0" y="1025783"/>
                </a:lnTo>
                <a:close/>
              </a:path>
            </a:pathLst>
          </a:custGeom>
          <a:solidFill>
            <a:srgbClr val="00305B"/>
          </a:solidFill>
          <a:ln w="6330" cap="flat">
            <a:noFill/>
            <a:prstDash val="solid"/>
            <a:miter/>
          </a:ln>
        </p:spPr>
        <p:txBody>
          <a:bodyPr rtlCol="0" anchor="ctr"/>
          <a:lstStyle/>
          <a:p>
            <a:endParaRPr lang="de-DE" dirty="0"/>
          </a:p>
        </p:txBody>
      </p:sp>
      <p:sp>
        <p:nvSpPr>
          <p:cNvPr id="9" name="Freihandform: Form 8">
            <a:extLst>
              <a:ext uri="{FF2B5EF4-FFF2-40B4-BE49-F238E27FC236}">
                <a16:creationId xmlns:a16="http://schemas.microsoft.com/office/drawing/2014/main" id="{CD96073D-C3C5-4EF8-D2C6-F5AFB21E40E2}"/>
              </a:ext>
              <a:ext uri="{C183D7F6-B498-43B3-948B-1728B52AA6E4}">
                <adec:decorative xmlns:adec="http://schemas.microsoft.com/office/drawing/2017/decorative" val="1"/>
              </a:ext>
            </a:extLst>
          </p:cNvPr>
          <p:cNvSpPr/>
          <p:nvPr/>
        </p:nvSpPr>
        <p:spPr>
          <a:xfrm rot="5400000">
            <a:off x="608920" y="2843690"/>
            <a:ext cx="2050522" cy="1025783"/>
          </a:xfrm>
          <a:custGeom>
            <a:avLst/>
            <a:gdLst>
              <a:gd name="connsiteX0" fmla="*/ 0 w 2050522"/>
              <a:gd name="connsiteY0" fmla="*/ 1025783 h 1025783"/>
              <a:gd name="connsiteX1" fmla="*/ 1025261 w 2050522"/>
              <a:gd name="connsiteY1" fmla="*/ 0 h 1025783"/>
              <a:gd name="connsiteX2" fmla="*/ 2050523 w 2050522"/>
              <a:gd name="connsiteY2" fmla="*/ 1025783 h 1025783"/>
              <a:gd name="connsiteX3" fmla="*/ 0 w 2050522"/>
              <a:gd name="connsiteY3" fmla="*/ 1025783 h 1025783"/>
            </a:gdLst>
            <a:ahLst/>
            <a:cxnLst>
              <a:cxn ang="0">
                <a:pos x="connsiteX0" y="connsiteY0"/>
              </a:cxn>
              <a:cxn ang="0">
                <a:pos x="connsiteX1" y="connsiteY1"/>
              </a:cxn>
              <a:cxn ang="0">
                <a:pos x="connsiteX2" y="connsiteY2"/>
              </a:cxn>
              <a:cxn ang="0">
                <a:pos x="connsiteX3" y="connsiteY3"/>
              </a:cxn>
            </a:cxnLst>
            <a:rect l="l" t="t" r="r" b="b"/>
            <a:pathLst>
              <a:path w="2050522" h="1025783">
                <a:moveTo>
                  <a:pt x="0" y="1025783"/>
                </a:moveTo>
                <a:cubicBezTo>
                  <a:pt x="0" y="459255"/>
                  <a:pt x="459025" y="0"/>
                  <a:pt x="1025261" y="0"/>
                </a:cubicBezTo>
                <a:cubicBezTo>
                  <a:pt x="1591497" y="0"/>
                  <a:pt x="2050523" y="459255"/>
                  <a:pt x="2050523" y="1025783"/>
                </a:cubicBezTo>
                <a:lnTo>
                  <a:pt x="0" y="1025783"/>
                </a:lnTo>
                <a:close/>
              </a:path>
            </a:pathLst>
          </a:custGeom>
          <a:solidFill>
            <a:srgbClr val="00305B"/>
          </a:solidFill>
          <a:ln w="6330" cap="flat">
            <a:noFill/>
            <a:prstDash val="solid"/>
            <a:miter/>
          </a:ln>
        </p:spPr>
        <p:txBody>
          <a:bodyPr rtlCol="0" anchor="ctr"/>
          <a:lstStyle/>
          <a:p>
            <a:endParaRPr lang="de-DE" dirty="0"/>
          </a:p>
        </p:txBody>
      </p:sp>
      <p:sp>
        <p:nvSpPr>
          <p:cNvPr id="10" name="Freihandform: Form 9">
            <a:extLst>
              <a:ext uri="{FF2B5EF4-FFF2-40B4-BE49-F238E27FC236}">
                <a16:creationId xmlns:a16="http://schemas.microsoft.com/office/drawing/2014/main" id="{C0D37B5D-9140-62ED-17C1-9BA19AAB1053}"/>
              </a:ext>
              <a:ext uri="{C183D7F6-B498-43B3-948B-1728B52AA6E4}">
                <adec:decorative xmlns:adec="http://schemas.microsoft.com/office/drawing/2017/decorative" val="1"/>
              </a:ext>
            </a:extLst>
          </p:cNvPr>
          <p:cNvSpPr/>
          <p:nvPr/>
        </p:nvSpPr>
        <p:spPr>
          <a:xfrm rot="5400000">
            <a:off x="609051" y="714214"/>
            <a:ext cx="2050522" cy="1025783"/>
          </a:xfrm>
          <a:custGeom>
            <a:avLst/>
            <a:gdLst>
              <a:gd name="connsiteX0" fmla="*/ 0 w 2050522"/>
              <a:gd name="connsiteY0" fmla="*/ 1025783 h 1025783"/>
              <a:gd name="connsiteX1" fmla="*/ 1025261 w 2050522"/>
              <a:gd name="connsiteY1" fmla="*/ 0 h 1025783"/>
              <a:gd name="connsiteX2" fmla="*/ 2050523 w 2050522"/>
              <a:gd name="connsiteY2" fmla="*/ 1025783 h 1025783"/>
              <a:gd name="connsiteX3" fmla="*/ 0 w 2050522"/>
              <a:gd name="connsiteY3" fmla="*/ 1025783 h 1025783"/>
            </a:gdLst>
            <a:ahLst/>
            <a:cxnLst>
              <a:cxn ang="0">
                <a:pos x="connsiteX0" y="connsiteY0"/>
              </a:cxn>
              <a:cxn ang="0">
                <a:pos x="connsiteX1" y="connsiteY1"/>
              </a:cxn>
              <a:cxn ang="0">
                <a:pos x="connsiteX2" y="connsiteY2"/>
              </a:cxn>
              <a:cxn ang="0">
                <a:pos x="connsiteX3" y="connsiteY3"/>
              </a:cxn>
            </a:cxnLst>
            <a:rect l="l" t="t" r="r" b="b"/>
            <a:pathLst>
              <a:path w="2050522" h="1025783">
                <a:moveTo>
                  <a:pt x="0" y="1025783"/>
                </a:moveTo>
                <a:cubicBezTo>
                  <a:pt x="0" y="459255"/>
                  <a:pt x="459025" y="0"/>
                  <a:pt x="1025261" y="0"/>
                </a:cubicBezTo>
                <a:cubicBezTo>
                  <a:pt x="1591497" y="0"/>
                  <a:pt x="2050523" y="459255"/>
                  <a:pt x="2050523" y="1025783"/>
                </a:cubicBezTo>
                <a:lnTo>
                  <a:pt x="0" y="1025783"/>
                </a:lnTo>
                <a:close/>
              </a:path>
            </a:pathLst>
          </a:custGeom>
          <a:solidFill>
            <a:srgbClr val="00305B"/>
          </a:solidFill>
          <a:ln w="6330" cap="flat">
            <a:noFill/>
            <a:prstDash val="solid"/>
            <a:miter/>
          </a:ln>
        </p:spPr>
        <p:txBody>
          <a:bodyPr rtlCol="0" anchor="ctr"/>
          <a:lstStyle/>
          <a:p>
            <a:endParaRPr lang="de-DE" dirty="0"/>
          </a:p>
        </p:txBody>
      </p:sp>
      <p:sp>
        <p:nvSpPr>
          <p:cNvPr id="20" name="Freihandform: Form 19">
            <a:extLst>
              <a:ext uri="{FF2B5EF4-FFF2-40B4-BE49-F238E27FC236}">
                <a16:creationId xmlns:a16="http://schemas.microsoft.com/office/drawing/2014/main" id="{56DD42B6-396B-AD25-63DC-1F87B46B8BBF}"/>
              </a:ext>
              <a:ext uri="{C183D7F6-B498-43B3-948B-1728B52AA6E4}">
                <adec:decorative xmlns:adec="http://schemas.microsoft.com/office/drawing/2017/decorative" val="1"/>
              </a:ext>
            </a:extLst>
          </p:cNvPr>
          <p:cNvSpPr/>
          <p:nvPr/>
        </p:nvSpPr>
        <p:spPr>
          <a:xfrm rot="5400000">
            <a:off x="-416863" y="2830341"/>
            <a:ext cx="2050522" cy="1025783"/>
          </a:xfrm>
          <a:custGeom>
            <a:avLst/>
            <a:gdLst>
              <a:gd name="connsiteX0" fmla="*/ 0 w 2050522"/>
              <a:gd name="connsiteY0" fmla="*/ 1025783 h 1025783"/>
              <a:gd name="connsiteX1" fmla="*/ 1025261 w 2050522"/>
              <a:gd name="connsiteY1" fmla="*/ 0 h 1025783"/>
              <a:gd name="connsiteX2" fmla="*/ 2050523 w 2050522"/>
              <a:gd name="connsiteY2" fmla="*/ 1025783 h 1025783"/>
              <a:gd name="connsiteX3" fmla="*/ 0 w 2050522"/>
              <a:gd name="connsiteY3" fmla="*/ 1025783 h 1025783"/>
            </a:gdLst>
            <a:ahLst/>
            <a:cxnLst>
              <a:cxn ang="0">
                <a:pos x="connsiteX0" y="connsiteY0"/>
              </a:cxn>
              <a:cxn ang="0">
                <a:pos x="connsiteX1" y="connsiteY1"/>
              </a:cxn>
              <a:cxn ang="0">
                <a:pos x="connsiteX2" y="connsiteY2"/>
              </a:cxn>
              <a:cxn ang="0">
                <a:pos x="connsiteX3" y="connsiteY3"/>
              </a:cxn>
            </a:cxnLst>
            <a:rect l="l" t="t" r="r" b="b"/>
            <a:pathLst>
              <a:path w="2050522" h="1025783">
                <a:moveTo>
                  <a:pt x="0" y="1025783"/>
                </a:moveTo>
                <a:cubicBezTo>
                  <a:pt x="0" y="459255"/>
                  <a:pt x="459025" y="0"/>
                  <a:pt x="1025261" y="0"/>
                </a:cubicBezTo>
                <a:cubicBezTo>
                  <a:pt x="1591497" y="0"/>
                  <a:pt x="2050523" y="459255"/>
                  <a:pt x="2050523" y="1025783"/>
                </a:cubicBezTo>
                <a:lnTo>
                  <a:pt x="0" y="1025783"/>
                </a:lnTo>
                <a:close/>
              </a:path>
            </a:pathLst>
          </a:custGeom>
          <a:solidFill>
            <a:srgbClr val="00305B"/>
          </a:solidFill>
          <a:ln w="6330" cap="flat">
            <a:noFill/>
            <a:prstDash val="solid"/>
            <a:miter/>
          </a:ln>
        </p:spPr>
        <p:txBody>
          <a:bodyPr rtlCol="0" anchor="ctr"/>
          <a:lstStyle/>
          <a:p>
            <a:endParaRPr lang="de-DE" dirty="0"/>
          </a:p>
        </p:txBody>
      </p:sp>
      <p:sp>
        <p:nvSpPr>
          <p:cNvPr id="21" name="Freihandform: Form 20">
            <a:extLst>
              <a:ext uri="{FF2B5EF4-FFF2-40B4-BE49-F238E27FC236}">
                <a16:creationId xmlns:a16="http://schemas.microsoft.com/office/drawing/2014/main" id="{0BE27015-0344-F2DE-0509-736AAF66708B}"/>
              </a:ext>
              <a:ext uri="{C183D7F6-B498-43B3-948B-1728B52AA6E4}">
                <adec:decorative xmlns:adec="http://schemas.microsoft.com/office/drawing/2017/decorative" val="1"/>
              </a:ext>
            </a:extLst>
          </p:cNvPr>
          <p:cNvSpPr/>
          <p:nvPr/>
        </p:nvSpPr>
        <p:spPr>
          <a:xfrm>
            <a:off x="2184912" y="2329667"/>
            <a:ext cx="2051118" cy="2052175"/>
          </a:xfrm>
          <a:custGeom>
            <a:avLst/>
            <a:gdLst>
              <a:gd name="connsiteX0" fmla="*/ 0 w 2051118"/>
              <a:gd name="connsiteY0" fmla="*/ 1026088 h 2052175"/>
              <a:gd name="connsiteX1" fmla="*/ 1025559 w 2051118"/>
              <a:gd name="connsiteY1" fmla="*/ 2052176 h 2052175"/>
              <a:gd name="connsiteX2" fmla="*/ 2051119 w 2051118"/>
              <a:gd name="connsiteY2" fmla="*/ 1026088 h 2052175"/>
              <a:gd name="connsiteX3" fmla="*/ 1025559 w 2051118"/>
              <a:gd name="connsiteY3" fmla="*/ 0 h 2052175"/>
              <a:gd name="connsiteX4" fmla="*/ 0 w 2051118"/>
              <a:gd name="connsiteY4" fmla="*/ 1026088 h 2052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1118" h="2052175">
                <a:moveTo>
                  <a:pt x="0" y="1026088"/>
                </a:moveTo>
                <a:cubicBezTo>
                  <a:pt x="0" y="1592781"/>
                  <a:pt x="459159" y="2052176"/>
                  <a:pt x="1025559" y="2052176"/>
                </a:cubicBezTo>
                <a:cubicBezTo>
                  <a:pt x="1591960" y="2052176"/>
                  <a:pt x="2051119" y="1592781"/>
                  <a:pt x="2051119" y="1026088"/>
                </a:cubicBezTo>
                <a:cubicBezTo>
                  <a:pt x="2051119" y="459395"/>
                  <a:pt x="1591960" y="0"/>
                  <a:pt x="1025559" y="0"/>
                </a:cubicBezTo>
                <a:cubicBezTo>
                  <a:pt x="459159" y="0"/>
                  <a:pt x="0" y="459395"/>
                  <a:pt x="0" y="1026088"/>
                </a:cubicBezTo>
              </a:path>
            </a:pathLst>
          </a:custGeom>
          <a:solidFill>
            <a:schemeClr val="accent6"/>
          </a:solidFill>
          <a:ln w="6330" cap="flat">
            <a:noFill/>
            <a:prstDash val="solid"/>
            <a:miter/>
          </a:ln>
        </p:spPr>
        <p:txBody>
          <a:bodyPr rtlCol="0" anchor="ctr"/>
          <a:lstStyle/>
          <a:p>
            <a:endParaRPr lang="de-DE" dirty="0"/>
          </a:p>
        </p:txBody>
      </p:sp>
      <p:sp>
        <p:nvSpPr>
          <p:cNvPr id="22" name="Freihandform: Form 21">
            <a:extLst>
              <a:ext uri="{FF2B5EF4-FFF2-40B4-BE49-F238E27FC236}">
                <a16:creationId xmlns:a16="http://schemas.microsoft.com/office/drawing/2014/main" id="{062A0521-5B85-4903-86FA-34A5A7A6AF3E}"/>
              </a:ext>
              <a:ext uri="{C183D7F6-B498-43B3-948B-1728B52AA6E4}">
                <adec:decorative xmlns:adec="http://schemas.microsoft.com/office/drawing/2017/decorative" val="1"/>
              </a:ext>
            </a:extLst>
          </p:cNvPr>
          <p:cNvSpPr/>
          <p:nvPr/>
        </p:nvSpPr>
        <p:spPr>
          <a:xfrm>
            <a:off x="2184912" y="4457489"/>
            <a:ext cx="2051118" cy="2052175"/>
          </a:xfrm>
          <a:custGeom>
            <a:avLst/>
            <a:gdLst>
              <a:gd name="connsiteX0" fmla="*/ 0 w 2051118"/>
              <a:gd name="connsiteY0" fmla="*/ 1026088 h 2052175"/>
              <a:gd name="connsiteX1" fmla="*/ 1025559 w 2051118"/>
              <a:gd name="connsiteY1" fmla="*/ 2052176 h 2052175"/>
              <a:gd name="connsiteX2" fmla="*/ 2051119 w 2051118"/>
              <a:gd name="connsiteY2" fmla="*/ 1026088 h 2052175"/>
              <a:gd name="connsiteX3" fmla="*/ 1025559 w 2051118"/>
              <a:gd name="connsiteY3" fmla="*/ 0 h 2052175"/>
              <a:gd name="connsiteX4" fmla="*/ 0 w 2051118"/>
              <a:gd name="connsiteY4" fmla="*/ 1026088 h 2052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1118" h="2052175">
                <a:moveTo>
                  <a:pt x="0" y="1026088"/>
                </a:moveTo>
                <a:cubicBezTo>
                  <a:pt x="0" y="1592781"/>
                  <a:pt x="459159" y="2052176"/>
                  <a:pt x="1025559" y="2052176"/>
                </a:cubicBezTo>
                <a:cubicBezTo>
                  <a:pt x="1591960" y="2052176"/>
                  <a:pt x="2051119" y="1592781"/>
                  <a:pt x="2051119" y="1026088"/>
                </a:cubicBezTo>
                <a:cubicBezTo>
                  <a:pt x="2051119" y="459395"/>
                  <a:pt x="1591960" y="0"/>
                  <a:pt x="1025559" y="0"/>
                </a:cubicBezTo>
                <a:cubicBezTo>
                  <a:pt x="459159" y="0"/>
                  <a:pt x="0" y="459395"/>
                  <a:pt x="0" y="1026088"/>
                </a:cubicBezTo>
              </a:path>
            </a:pathLst>
          </a:custGeom>
          <a:solidFill>
            <a:schemeClr val="accent6"/>
          </a:solidFill>
          <a:ln w="6330" cap="flat">
            <a:noFill/>
            <a:prstDash val="solid"/>
            <a:miter/>
          </a:ln>
        </p:spPr>
        <p:txBody>
          <a:bodyPr rtlCol="0" anchor="ctr"/>
          <a:lstStyle/>
          <a:p>
            <a:endParaRPr lang="de-DE" dirty="0"/>
          </a:p>
        </p:txBody>
      </p:sp>
    </p:spTree>
    <p:extLst>
      <p:ext uri="{BB962C8B-B14F-4D97-AF65-F5344CB8AC3E}">
        <p14:creationId xmlns:p14="http://schemas.microsoft.com/office/powerpoint/2010/main" val="165085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E0C106-E8DB-2515-E678-03F6417CED54}"/>
              </a:ext>
            </a:extLst>
          </p:cNvPr>
          <p:cNvSpPr>
            <a:spLocks noGrp="1"/>
          </p:cNvSpPr>
          <p:nvPr>
            <p:ph type="title"/>
          </p:nvPr>
        </p:nvSpPr>
        <p:spPr>
          <a:xfrm>
            <a:off x="448712" y="408582"/>
            <a:ext cx="10658474" cy="2160000"/>
          </a:xfrm>
        </p:spPr>
        <p:txBody>
          <a:bodyPr/>
          <a:lstStyle/>
          <a:p>
            <a:pPr algn="ctr"/>
            <a:r>
              <a:rPr lang="de-DE" dirty="0"/>
              <a:t>Willkommen am Fachbereich 06</a:t>
            </a:r>
            <a:br>
              <a:rPr lang="de-DE" dirty="0"/>
            </a:br>
            <a:endParaRPr lang="de-DE" dirty="0"/>
          </a:p>
        </p:txBody>
      </p:sp>
      <p:sp>
        <p:nvSpPr>
          <p:cNvPr id="4" name="Fußzeilenplatzhalter 3">
            <a:extLst>
              <a:ext uri="{FF2B5EF4-FFF2-40B4-BE49-F238E27FC236}">
                <a16:creationId xmlns:a16="http://schemas.microsoft.com/office/drawing/2014/main" id="{9D673F43-DC2B-78DD-B0E5-4B18D41B8214}"/>
              </a:ext>
            </a:extLst>
          </p:cNvPr>
          <p:cNvSpPr>
            <a:spLocks noGrp="1"/>
          </p:cNvSpPr>
          <p:nvPr>
            <p:ph type="ftr" sz="quarter" idx="13"/>
          </p:nvPr>
        </p:nvSpPr>
        <p:spPr>
          <a:xfrm>
            <a:off x="766764" y="6489700"/>
            <a:ext cx="10658474" cy="177801"/>
          </a:xfrm>
        </p:spPr>
        <p:txBody>
          <a:bodyPr/>
          <a:lstStyle/>
          <a:p>
            <a:r>
              <a:rPr lang="de-DE" dirty="0"/>
              <a:t>Universität Marburg | Ansprechstellen für Studierende - FB 06 | Stand: Sommersemester 2026</a:t>
            </a:r>
          </a:p>
        </p:txBody>
      </p:sp>
      <p:sp>
        <p:nvSpPr>
          <p:cNvPr id="3" name="Foliennummernplatzhalter 2">
            <a:extLst>
              <a:ext uri="{FF2B5EF4-FFF2-40B4-BE49-F238E27FC236}">
                <a16:creationId xmlns:a16="http://schemas.microsoft.com/office/drawing/2014/main" id="{E280DD32-1A8E-4084-AE66-38122008CC18}"/>
              </a:ext>
              <a:ext uri="{C183D7F6-B498-43B3-948B-1728B52AA6E4}">
                <adec:decorative xmlns:adec="http://schemas.microsoft.com/office/drawing/2017/decorative" val="1"/>
              </a:ext>
            </a:extLst>
          </p:cNvPr>
          <p:cNvSpPr>
            <a:spLocks noGrp="1"/>
          </p:cNvSpPr>
          <p:nvPr>
            <p:ph type="sldNum" sz="quarter" idx="12"/>
          </p:nvPr>
        </p:nvSpPr>
        <p:spPr>
          <a:xfrm>
            <a:off x="11522868" y="6489701"/>
            <a:ext cx="334169" cy="177800"/>
          </a:xfrm>
        </p:spPr>
        <p:txBody>
          <a:bodyPr/>
          <a:lstStyle/>
          <a:p>
            <a:fld id="{9E6CB084-529A-4F5A-9D05-1BD908FE0B11}" type="slidenum">
              <a:rPr lang="de-DE" smtClean="0"/>
              <a:pPr/>
              <a:t>2</a:t>
            </a:fld>
            <a:endParaRPr lang="de-DE" dirty="0"/>
          </a:p>
        </p:txBody>
      </p:sp>
      <p:sp>
        <p:nvSpPr>
          <p:cNvPr id="5" name="Textfeld 4">
            <a:extLst>
              <a:ext uri="{FF2B5EF4-FFF2-40B4-BE49-F238E27FC236}">
                <a16:creationId xmlns:a16="http://schemas.microsoft.com/office/drawing/2014/main" id="{D365CCBA-B26C-EED1-DDBC-B0F948DDB433}"/>
              </a:ext>
            </a:extLst>
          </p:cNvPr>
          <p:cNvSpPr txBox="1"/>
          <p:nvPr/>
        </p:nvSpPr>
        <p:spPr>
          <a:xfrm>
            <a:off x="1803977" y="1443841"/>
            <a:ext cx="8085445" cy="3970318"/>
          </a:xfrm>
          <a:prstGeom prst="rect">
            <a:avLst/>
          </a:prstGeom>
          <a:noFill/>
        </p:spPr>
        <p:txBody>
          <a:bodyPr wrap="square" rtlCol="0">
            <a:spAutoFit/>
          </a:bodyPr>
          <a:lstStyle/>
          <a:p>
            <a:pPr algn="ctr"/>
            <a:r>
              <a:rPr lang="de-DE" b="1" dirty="0">
                <a:solidFill>
                  <a:schemeClr val="bg1"/>
                </a:solidFill>
              </a:rPr>
              <a:t>Unser Leitbild</a:t>
            </a:r>
          </a:p>
          <a:p>
            <a:pPr algn="ctr"/>
            <a:endParaRPr lang="de-DE" b="1" dirty="0">
              <a:solidFill>
                <a:schemeClr val="bg1"/>
              </a:solidFill>
            </a:endParaRPr>
          </a:p>
          <a:p>
            <a:pPr algn="ctr"/>
            <a:endParaRPr lang="de-DE" b="1" dirty="0">
              <a:solidFill>
                <a:schemeClr val="bg1"/>
              </a:solidFill>
            </a:endParaRPr>
          </a:p>
          <a:p>
            <a:pPr algn="ctr"/>
            <a:r>
              <a:rPr lang="de-DE" dirty="0">
                <a:solidFill>
                  <a:schemeClr val="bg1"/>
                </a:solidFill>
              </a:rPr>
              <a:t>Der Fachbereich 06 versteht sich als toleranter und weltoffener Fachbereich in einer demokratischen Gesellschaft. Es ist unser Anliegen, dass alle Studierenden und Mitarbeitenden ihrem Studium bzw. ihrer Arbeit in einer Atmosphäre der gegenseitigen Wertschätzung, des offenen Dialogs und des fairen Miteinanders nachgehen können.</a:t>
            </a:r>
          </a:p>
          <a:p>
            <a:pPr algn="ctr"/>
            <a:r>
              <a:rPr lang="de-DE" dirty="0">
                <a:solidFill>
                  <a:schemeClr val="bg1"/>
                </a:solidFill>
              </a:rPr>
              <a:t>Wir treten für eine kritische Wissenschaft ein und wenden uns gegen Demokratie- und Wissenschaftsfeindlichkeit. Wir stehen gegen jede Form diskriminierender Denk- und Handlungsmuster wie beispielsweise Sexismus, Rassismus, Antisemitismus, antimuslimischen Rassismus, Queer- und Transfeindlichkeit, Ableismus sowie Klassismus und insbesondere gegen Rechtspopulismus und Rechtsextremismus.</a:t>
            </a:r>
          </a:p>
        </p:txBody>
      </p:sp>
      <p:sp>
        <p:nvSpPr>
          <p:cNvPr id="8" name="Freihandform: Form 7">
            <a:extLst>
              <a:ext uri="{FF2B5EF4-FFF2-40B4-BE49-F238E27FC236}">
                <a16:creationId xmlns:a16="http://schemas.microsoft.com/office/drawing/2014/main" id="{01B75AA2-34D2-2730-CDDF-7B54556495A7}"/>
              </a:ext>
              <a:ext uri="{C183D7F6-B498-43B3-948B-1728B52AA6E4}">
                <adec:decorative xmlns:adec="http://schemas.microsoft.com/office/drawing/2017/decorative" val="1"/>
              </a:ext>
            </a:extLst>
          </p:cNvPr>
          <p:cNvSpPr/>
          <p:nvPr/>
        </p:nvSpPr>
        <p:spPr>
          <a:xfrm>
            <a:off x="11199294" y="5448829"/>
            <a:ext cx="857839" cy="851955"/>
          </a:xfrm>
          <a:custGeom>
            <a:avLst/>
            <a:gdLst>
              <a:gd name="connsiteX0" fmla="*/ 0 w 2051118"/>
              <a:gd name="connsiteY0" fmla="*/ 1026088 h 2052175"/>
              <a:gd name="connsiteX1" fmla="*/ 1025559 w 2051118"/>
              <a:gd name="connsiteY1" fmla="*/ 2052176 h 2052175"/>
              <a:gd name="connsiteX2" fmla="*/ 2051119 w 2051118"/>
              <a:gd name="connsiteY2" fmla="*/ 1026088 h 2052175"/>
              <a:gd name="connsiteX3" fmla="*/ 1025559 w 2051118"/>
              <a:gd name="connsiteY3" fmla="*/ 0 h 2052175"/>
              <a:gd name="connsiteX4" fmla="*/ 0 w 2051118"/>
              <a:gd name="connsiteY4" fmla="*/ 1026088 h 2052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1118" h="2052175">
                <a:moveTo>
                  <a:pt x="0" y="1026088"/>
                </a:moveTo>
                <a:cubicBezTo>
                  <a:pt x="0" y="1592781"/>
                  <a:pt x="459159" y="2052176"/>
                  <a:pt x="1025559" y="2052176"/>
                </a:cubicBezTo>
                <a:cubicBezTo>
                  <a:pt x="1591960" y="2052176"/>
                  <a:pt x="2051119" y="1592781"/>
                  <a:pt x="2051119" y="1026088"/>
                </a:cubicBezTo>
                <a:cubicBezTo>
                  <a:pt x="2051119" y="459395"/>
                  <a:pt x="1591960" y="0"/>
                  <a:pt x="1025559" y="0"/>
                </a:cubicBezTo>
                <a:cubicBezTo>
                  <a:pt x="459159" y="0"/>
                  <a:pt x="0" y="459395"/>
                  <a:pt x="0" y="1026088"/>
                </a:cubicBezTo>
              </a:path>
            </a:pathLst>
          </a:custGeom>
          <a:solidFill>
            <a:schemeClr val="accent6"/>
          </a:solidFill>
          <a:ln w="6330" cap="flat">
            <a:noFill/>
            <a:prstDash val="solid"/>
            <a:miter/>
          </a:ln>
        </p:spPr>
        <p:txBody>
          <a:bodyPr rtlCol="0" anchor="ctr"/>
          <a:lstStyle/>
          <a:p>
            <a:endParaRPr lang="de-DE" dirty="0"/>
          </a:p>
        </p:txBody>
      </p:sp>
      <p:sp>
        <p:nvSpPr>
          <p:cNvPr id="9" name="Freihandform: Form 8">
            <a:extLst>
              <a:ext uri="{FF2B5EF4-FFF2-40B4-BE49-F238E27FC236}">
                <a16:creationId xmlns:a16="http://schemas.microsoft.com/office/drawing/2014/main" id="{690E6FFA-FCA5-BBC6-244A-DEEBEED89CAA}"/>
              </a:ext>
              <a:ext uri="{C183D7F6-B498-43B3-948B-1728B52AA6E4}">
                <adec:decorative xmlns:adec="http://schemas.microsoft.com/office/drawing/2017/decorative" val="1"/>
              </a:ext>
            </a:extLst>
          </p:cNvPr>
          <p:cNvSpPr/>
          <p:nvPr/>
        </p:nvSpPr>
        <p:spPr>
          <a:xfrm rot="5400000">
            <a:off x="9976628" y="5618215"/>
            <a:ext cx="851955" cy="513182"/>
          </a:xfrm>
          <a:custGeom>
            <a:avLst/>
            <a:gdLst>
              <a:gd name="connsiteX0" fmla="*/ 0 w 2050522"/>
              <a:gd name="connsiteY0" fmla="*/ 1025783 h 1025783"/>
              <a:gd name="connsiteX1" fmla="*/ 1025261 w 2050522"/>
              <a:gd name="connsiteY1" fmla="*/ 0 h 1025783"/>
              <a:gd name="connsiteX2" fmla="*/ 2050523 w 2050522"/>
              <a:gd name="connsiteY2" fmla="*/ 1025783 h 1025783"/>
              <a:gd name="connsiteX3" fmla="*/ 0 w 2050522"/>
              <a:gd name="connsiteY3" fmla="*/ 1025783 h 1025783"/>
            </a:gdLst>
            <a:ahLst/>
            <a:cxnLst>
              <a:cxn ang="0">
                <a:pos x="connsiteX0" y="connsiteY0"/>
              </a:cxn>
              <a:cxn ang="0">
                <a:pos x="connsiteX1" y="connsiteY1"/>
              </a:cxn>
              <a:cxn ang="0">
                <a:pos x="connsiteX2" y="connsiteY2"/>
              </a:cxn>
              <a:cxn ang="0">
                <a:pos x="connsiteX3" y="connsiteY3"/>
              </a:cxn>
            </a:cxnLst>
            <a:rect l="l" t="t" r="r" b="b"/>
            <a:pathLst>
              <a:path w="2050522" h="1025783">
                <a:moveTo>
                  <a:pt x="0" y="1025783"/>
                </a:moveTo>
                <a:cubicBezTo>
                  <a:pt x="0" y="459255"/>
                  <a:pt x="459025" y="0"/>
                  <a:pt x="1025261" y="0"/>
                </a:cubicBezTo>
                <a:cubicBezTo>
                  <a:pt x="1591497" y="0"/>
                  <a:pt x="2050523" y="459255"/>
                  <a:pt x="2050523" y="1025783"/>
                </a:cubicBezTo>
                <a:lnTo>
                  <a:pt x="0" y="1025783"/>
                </a:lnTo>
                <a:close/>
              </a:path>
            </a:pathLst>
          </a:custGeom>
          <a:solidFill>
            <a:srgbClr val="00305B"/>
          </a:solidFill>
          <a:ln w="6330" cap="flat">
            <a:noFill/>
            <a:prstDash val="solid"/>
            <a:miter/>
          </a:ln>
        </p:spPr>
        <p:txBody>
          <a:bodyPr rtlCol="0" anchor="ctr"/>
          <a:lstStyle/>
          <a:p>
            <a:endParaRPr lang="de-DE" dirty="0"/>
          </a:p>
        </p:txBody>
      </p:sp>
      <p:sp>
        <p:nvSpPr>
          <p:cNvPr id="10" name="Freihandform: Form 9">
            <a:extLst>
              <a:ext uri="{FF2B5EF4-FFF2-40B4-BE49-F238E27FC236}">
                <a16:creationId xmlns:a16="http://schemas.microsoft.com/office/drawing/2014/main" id="{1767A8BD-27E3-1EB6-CC10-C0120970DBD3}"/>
              </a:ext>
              <a:ext uri="{C183D7F6-B498-43B3-948B-1728B52AA6E4}">
                <adec:decorative xmlns:adec="http://schemas.microsoft.com/office/drawing/2017/decorative" val="1"/>
              </a:ext>
            </a:extLst>
          </p:cNvPr>
          <p:cNvSpPr/>
          <p:nvPr/>
        </p:nvSpPr>
        <p:spPr>
          <a:xfrm rot="5400000">
            <a:off x="10489811" y="5618215"/>
            <a:ext cx="851955" cy="513182"/>
          </a:xfrm>
          <a:custGeom>
            <a:avLst/>
            <a:gdLst>
              <a:gd name="connsiteX0" fmla="*/ 0 w 2050522"/>
              <a:gd name="connsiteY0" fmla="*/ 1025783 h 1025783"/>
              <a:gd name="connsiteX1" fmla="*/ 1025261 w 2050522"/>
              <a:gd name="connsiteY1" fmla="*/ 0 h 1025783"/>
              <a:gd name="connsiteX2" fmla="*/ 2050523 w 2050522"/>
              <a:gd name="connsiteY2" fmla="*/ 1025783 h 1025783"/>
              <a:gd name="connsiteX3" fmla="*/ 0 w 2050522"/>
              <a:gd name="connsiteY3" fmla="*/ 1025783 h 1025783"/>
            </a:gdLst>
            <a:ahLst/>
            <a:cxnLst>
              <a:cxn ang="0">
                <a:pos x="connsiteX0" y="connsiteY0"/>
              </a:cxn>
              <a:cxn ang="0">
                <a:pos x="connsiteX1" y="connsiteY1"/>
              </a:cxn>
              <a:cxn ang="0">
                <a:pos x="connsiteX2" y="connsiteY2"/>
              </a:cxn>
              <a:cxn ang="0">
                <a:pos x="connsiteX3" y="connsiteY3"/>
              </a:cxn>
            </a:cxnLst>
            <a:rect l="l" t="t" r="r" b="b"/>
            <a:pathLst>
              <a:path w="2050522" h="1025783">
                <a:moveTo>
                  <a:pt x="0" y="1025783"/>
                </a:moveTo>
                <a:cubicBezTo>
                  <a:pt x="0" y="459255"/>
                  <a:pt x="459025" y="0"/>
                  <a:pt x="1025261" y="0"/>
                </a:cubicBezTo>
                <a:cubicBezTo>
                  <a:pt x="1591497" y="0"/>
                  <a:pt x="2050523" y="459255"/>
                  <a:pt x="2050523" y="1025783"/>
                </a:cubicBezTo>
                <a:lnTo>
                  <a:pt x="0" y="1025783"/>
                </a:lnTo>
                <a:close/>
              </a:path>
            </a:pathLst>
          </a:custGeom>
          <a:solidFill>
            <a:srgbClr val="00305B"/>
          </a:solidFill>
          <a:ln w="6330" cap="flat">
            <a:noFill/>
            <a:prstDash val="solid"/>
            <a:miter/>
          </a:ln>
        </p:spPr>
        <p:txBody>
          <a:bodyPr rtlCol="0" anchor="ctr"/>
          <a:lstStyle/>
          <a:p>
            <a:endParaRPr lang="de-DE" dirty="0"/>
          </a:p>
        </p:txBody>
      </p:sp>
    </p:spTree>
    <p:extLst>
      <p:ext uri="{BB962C8B-B14F-4D97-AF65-F5344CB8AC3E}">
        <p14:creationId xmlns:p14="http://schemas.microsoft.com/office/powerpoint/2010/main" val="2420382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C67050-87B5-A18D-D880-15364AE78DD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E776930-17C5-CB97-5A9A-8A56230CA856}"/>
              </a:ext>
            </a:extLst>
          </p:cNvPr>
          <p:cNvSpPr>
            <a:spLocks noGrp="1"/>
          </p:cNvSpPr>
          <p:nvPr>
            <p:ph type="title"/>
          </p:nvPr>
        </p:nvSpPr>
        <p:spPr>
          <a:xfrm>
            <a:off x="448712" y="408582"/>
            <a:ext cx="10658474" cy="2160000"/>
          </a:xfrm>
        </p:spPr>
        <p:txBody>
          <a:bodyPr/>
          <a:lstStyle/>
          <a:p>
            <a:pPr algn="ctr"/>
            <a:r>
              <a:rPr lang="de-DE" dirty="0"/>
              <a:t>Willkommen am Fachbereich 06</a:t>
            </a:r>
            <a:br>
              <a:rPr lang="de-DE" dirty="0"/>
            </a:br>
            <a:endParaRPr lang="de-DE" dirty="0"/>
          </a:p>
        </p:txBody>
      </p:sp>
      <p:sp>
        <p:nvSpPr>
          <p:cNvPr id="4" name="Fußzeilenplatzhalter 3">
            <a:extLst>
              <a:ext uri="{FF2B5EF4-FFF2-40B4-BE49-F238E27FC236}">
                <a16:creationId xmlns:a16="http://schemas.microsoft.com/office/drawing/2014/main" id="{9DD3329D-0029-EEDD-F9D8-E9F6DEBB3780}"/>
              </a:ext>
            </a:extLst>
          </p:cNvPr>
          <p:cNvSpPr>
            <a:spLocks noGrp="1"/>
          </p:cNvSpPr>
          <p:nvPr>
            <p:ph type="ftr" sz="quarter" idx="13"/>
          </p:nvPr>
        </p:nvSpPr>
        <p:spPr>
          <a:xfrm>
            <a:off x="766764" y="6489700"/>
            <a:ext cx="10658474" cy="177801"/>
          </a:xfrm>
        </p:spPr>
        <p:txBody>
          <a:bodyPr/>
          <a:lstStyle/>
          <a:p>
            <a:r>
              <a:rPr lang="de-DE" dirty="0"/>
              <a:t>Universität Marburg | Ansprechstellen für Studierende - FB 06 | Stand: Sommersemester 2026</a:t>
            </a:r>
          </a:p>
        </p:txBody>
      </p:sp>
      <p:sp>
        <p:nvSpPr>
          <p:cNvPr id="3" name="Foliennummernplatzhalter 2">
            <a:extLst>
              <a:ext uri="{FF2B5EF4-FFF2-40B4-BE49-F238E27FC236}">
                <a16:creationId xmlns:a16="http://schemas.microsoft.com/office/drawing/2014/main" id="{53B04FE8-AE41-3E67-6E0F-8AE2E8294864}"/>
              </a:ext>
              <a:ext uri="{C183D7F6-B498-43B3-948B-1728B52AA6E4}">
                <adec:decorative xmlns:adec="http://schemas.microsoft.com/office/drawing/2017/decorative" val="1"/>
              </a:ext>
            </a:extLst>
          </p:cNvPr>
          <p:cNvSpPr>
            <a:spLocks noGrp="1"/>
          </p:cNvSpPr>
          <p:nvPr>
            <p:ph type="sldNum" sz="quarter" idx="12"/>
          </p:nvPr>
        </p:nvSpPr>
        <p:spPr>
          <a:xfrm>
            <a:off x="11522868" y="6489701"/>
            <a:ext cx="334169" cy="177800"/>
          </a:xfrm>
        </p:spPr>
        <p:txBody>
          <a:bodyPr/>
          <a:lstStyle/>
          <a:p>
            <a:fld id="{9E6CB084-529A-4F5A-9D05-1BD908FE0B11}" type="slidenum">
              <a:rPr lang="de-DE" smtClean="0"/>
              <a:pPr/>
              <a:t>3</a:t>
            </a:fld>
            <a:endParaRPr lang="de-DE" dirty="0"/>
          </a:p>
        </p:txBody>
      </p:sp>
      <p:sp>
        <p:nvSpPr>
          <p:cNvPr id="5" name="Textfeld 4">
            <a:extLst>
              <a:ext uri="{FF2B5EF4-FFF2-40B4-BE49-F238E27FC236}">
                <a16:creationId xmlns:a16="http://schemas.microsoft.com/office/drawing/2014/main" id="{CD021F60-D25C-CBD2-D5BD-FFB0766AF29E}"/>
              </a:ext>
            </a:extLst>
          </p:cNvPr>
          <p:cNvSpPr txBox="1"/>
          <p:nvPr/>
        </p:nvSpPr>
        <p:spPr>
          <a:xfrm>
            <a:off x="1614115" y="1488582"/>
            <a:ext cx="8531899" cy="2862322"/>
          </a:xfrm>
          <a:prstGeom prst="rect">
            <a:avLst/>
          </a:prstGeom>
          <a:noFill/>
        </p:spPr>
        <p:txBody>
          <a:bodyPr wrap="square" rtlCol="0">
            <a:spAutoFit/>
          </a:bodyPr>
          <a:lstStyle/>
          <a:p>
            <a:pPr algn="ctr"/>
            <a:endParaRPr lang="de-DE" dirty="0">
              <a:solidFill>
                <a:schemeClr val="bg1"/>
              </a:solidFill>
            </a:endParaRPr>
          </a:p>
          <a:p>
            <a:pPr algn="ctr"/>
            <a:r>
              <a:rPr lang="de-DE" dirty="0">
                <a:solidFill>
                  <a:schemeClr val="bg1"/>
                </a:solidFill>
              </a:rPr>
              <a:t>An jedem Ort, an  dem Menschen mit unterschiedlichen Hintergründen aufeinander treffen, kann es dennoch zu Verständigungsproblemen oder Meinungsverschiedenheiten kommen. </a:t>
            </a:r>
          </a:p>
          <a:p>
            <a:pPr algn="ctr"/>
            <a:endParaRPr lang="de-DE" dirty="0">
              <a:solidFill>
                <a:schemeClr val="bg1"/>
              </a:solidFill>
            </a:endParaRPr>
          </a:p>
          <a:p>
            <a:pPr algn="ctr"/>
            <a:r>
              <a:rPr lang="de-DE" dirty="0">
                <a:solidFill>
                  <a:schemeClr val="bg1"/>
                </a:solidFill>
              </a:rPr>
              <a:t>Wir möchten Sie ermutigen, frühzeitig Unterstützungsangebote wahrzunehmen, falls sich im Verlauf des Studiums Fragen, Probleme oder Konflikte ergeben sollten.</a:t>
            </a:r>
          </a:p>
          <a:p>
            <a:pPr algn="ctr"/>
            <a:r>
              <a:rPr lang="de-DE" dirty="0">
                <a:solidFill>
                  <a:schemeClr val="bg1"/>
                </a:solidFill>
              </a:rPr>
              <a:t>Daher machen wir auf folgende Service- und Beratungsangebote aufmerksam:</a:t>
            </a:r>
          </a:p>
        </p:txBody>
      </p:sp>
      <p:sp>
        <p:nvSpPr>
          <p:cNvPr id="8" name="Freihandform: Form 7">
            <a:extLst>
              <a:ext uri="{FF2B5EF4-FFF2-40B4-BE49-F238E27FC236}">
                <a16:creationId xmlns:a16="http://schemas.microsoft.com/office/drawing/2014/main" id="{4B9F2282-2A5E-49E4-4A0D-48D8F2367C33}"/>
              </a:ext>
              <a:ext uri="{C183D7F6-B498-43B3-948B-1728B52AA6E4}">
                <adec:decorative xmlns:adec="http://schemas.microsoft.com/office/drawing/2017/decorative" val="1"/>
              </a:ext>
            </a:extLst>
          </p:cNvPr>
          <p:cNvSpPr/>
          <p:nvPr/>
        </p:nvSpPr>
        <p:spPr>
          <a:xfrm>
            <a:off x="11199294" y="5448829"/>
            <a:ext cx="857839" cy="851955"/>
          </a:xfrm>
          <a:custGeom>
            <a:avLst/>
            <a:gdLst>
              <a:gd name="connsiteX0" fmla="*/ 0 w 2051118"/>
              <a:gd name="connsiteY0" fmla="*/ 1026088 h 2052175"/>
              <a:gd name="connsiteX1" fmla="*/ 1025559 w 2051118"/>
              <a:gd name="connsiteY1" fmla="*/ 2052176 h 2052175"/>
              <a:gd name="connsiteX2" fmla="*/ 2051119 w 2051118"/>
              <a:gd name="connsiteY2" fmla="*/ 1026088 h 2052175"/>
              <a:gd name="connsiteX3" fmla="*/ 1025559 w 2051118"/>
              <a:gd name="connsiteY3" fmla="*/ 0 h 2052175"/>
              <a:gd name="connsiteX4" fmla="*/ 0 w 2051118"/>
              <a:gd name="connsiteY4" fmla="*/ 1026088 h 2052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1118" h="2052175">
                <a:moveTo>
                  <a:pt x="0" y="1026088"/>
                </a:moveTo>
                <a:cubicBezTo>
                  <a:pt x="0" y="1592781"/>
                  <a:pt x="459159" y="2052176"/>
                  <a:pt x="1025559" y="2052176"/>
                </a:cubicBezTo>
                <a:cubicBezTo>
                  <a:pt x="1591960" y="2052176"/>
                  <a:pt x="2051119" y="1592781"/>
                  <a:pt x="2051119" y="1026088"/>
                </a:cubicBezTo>
                <a:cubicBezTo>
                  <a:pt x="2051119" y="459395"/>
                  <a:pt x="1591960" y="0"/>
                  <a:pt x="1025559" y="0"/>
                </a:cubicBezTo>
                <a:cubicBezTo>
                  <a:pt x="459159" y="0"/>
                  <a:pt x="0" y="459395"/>
                  <a:pt x="0" y="1026088"/>
                </a:cubicBezTo>
              </a:path>
            </a:pathLst>
          </a:custGeom>
          <a:solidFill>
            <a:schemeClr val="accent6"/>
          </a:solidFill>
          <a:ln w="6330" cap="flat">
            <a:noFill/>
            <a:prstDash val="solid"/>
            <a:miter/>
          </a:ln>
        </p:spPr>
        <p:txBody>
          <a:bodyPr rtlCol="0" anchor="ctr"/>
          <a:lstStyle/>
          <a:p>
            <a:endParaRPr lang="de-DE" dirty="0"/>
          </a:p>
        </p:txBody>
      </p:sp>
      <p:sp>
        <p:nvSpPr>
          <p:cNvPr id="9" name="Freihandform: Form 8">
            <a:extLst>
              <a:ext uri="{FF2B5EF4-FFF2-40B4-BE49-F238E27FC236}">
                <a16:creationId xmlns:a16="http://schemas.microsoft.com/office/drawing/2014/main" id="{5A33DDC9-FBAE-087E-4052-4FC9F7F46738}"/>
              </a:ext>
              <a:ext uri="{C183D7F6-B498-43B3-948B-1728B52AA6E4}">
                <adec:decorative xmlns:adec="http://schemas.microsoft.com/office/drawing/2017/decorative" val="1"/>
              </a:ext>
            </a:extLst>
          </p:cNvPr>
          <p:cNvSpPr/>
          <p:nvPr/>
        </p:nvSpPr>
        <p:spPr>
          <a:xfrm rot="5400000">
            <a:off x="9976628" y="5618215"/>
            <a:ext cx="851955" cy="513182"/>
          </a:xfrm>
          <a:custGeom>
            <a:avLst/>
            <a:gdLst>
              <a:gd name="connsiteX0" fmla="*/ 0 w 2050522"/>
              <a:gd name="connsiteY0" fmla="*/ 1025783 h 1025783"/>
              <a:gd name="connsiteX1" fmla="*/ 1025261 w 2050522"/>
              <a:gd name="connsiteY1" fmla="*/ 0 h 1025783"/>
              <a:gd name="connsiteX2" fmla="*/ 2050523 w 2050522"/>
              <a:gd name="connsiteY2" fmla="*/ 1025783 h 1025783"/>
              <a:gd name="connsiteX3" fmla="*/ 0 w 2050522"/>
              <a:gd name="connsiteY3" fmla="*/ 1025783 h 1025783"/>
            </a:gdLst>
            <a:ahLst/>
            <a:cxnLst>
              <a:cxn ang="0">
                <a:pos x="connsiteX0" y="connsiteY0"/>
              </a:cxn>
              <a:cxn ang="0">
                <a:pos x="connsiteX1" y="connsiteY1"/>
              </a:cxn>
              <a:cxn ang="0">
                <a:pos x="connsiteX2" y="connsiteY2"/>
              </a:cxn>
              <a:cxn ang="0">
                <a:pos x="connsiteX3" y="connsiteY3"/>
              </a:cxn>
            </a:cxnLst>
            <a:rect l="l" t="t" r="r" b="b"/>
            <a:pathLst>
              <a:path w="2050522" h="1025783">
                <a:moveTo>
                  <a:pt x="0" y="1025783"/>
                </a:moveTo>
                <a:cubicBezTo>
                  <a:pt x="0" y="459255"/>
                  <a:pt x="459025" y="0"/>
                  <a:pt x="1025261" y="0"/>
                </a:cubicBezTo>
                <a:cubicBezTo>
                  <a:pt x="1591497" y="0"/>
                  <a:pt x="2050523" y="459255"/>
                  <a:pt x="2050523" y="1025783"/>
                </a:cubicBezTo>
                <a:lnTo>
                  <a:pt x="0" y="1025783"/>
                </a:lnTo>
                <a:close/>
              </a:path>
            </a:pathLst>
          </a:custGeom>
          <a:solidFill>
            <a:srgbClr val="00305B"/>
          </a:solidFill>
          <a:ln w="6330" cap="flat">
            <a:noFill/>
            <a:prstDash val="solid"/>
            <a:miter/>
          </a:ln>
        </p:spPr>
        <p:txBody>
          <a:bodyPr rtlCol="0" anchor="ctr"/>
          <a:lstStyle/>
          <a:p>
            <a:endParaRPr lang="de-DE" dirty="0"/>
          </a:p>
        </p:txBody>
      </p:sp>
      <p:sp>
        <p:nvSpPr>
          <p:cNvPr id="10" name="Freihandform: Form 9">
            <a:extLst>
              <a:ext uri="{FF2B5EF4-FFF2-40B4-BE49-F238E27FC236}">
                <a16:creationId xmlns:a16="http://schemas.microsoft.com/office/drawing/2014/main" id="{B8D16771-DD9D-107A-A10C-2227DCF38027}"/>
              </a:ext>
              <a:ext uri="{C183D7F6-B498-43B3-948B-1728B52AA6E4}">
                <adec:decorative xmlns:adec="http://schemas.microsoft.com/office/drawing/2017/decorative" val="1"/>
              </a:ext>
            </a:extLst>
          </p:cNvPr>
          <p:cNvSpPr/>
          <p:nvPr/>
        </p:nvSpPr>
        <p:spPr>
          <a:xfrm rot="5400000">
            <a:off x="10489811" y="5618215"/>
            <a:ext cx="851955" cy="513182"/>
          </a:xfrm>
          <a:custGeom>
            <a:avLst/>
            <a:gdLst>
              <a:gd name="connsiteX0" fmla="*/ 0 w 2050522"/>
              <a:gd name="connsiteY0" fmla="*/ 1025783 h 1025783"/>
              <a:gd name="connsiteX1" fmla="*/ 1025261 w 2050522"/>
              <a:gd name="connsiteY1" fmla="*/ 0 h 1025783"/>
              <a:gd name="connsiteX2" fmla="*/ 2050523 w 2050522"/>
              <a:gd name="connsiteY2" fmla="*/ 1025783 h 1025783"/>
              <a:gd name="connsiteX3" fmla="*/ 0 w 2050522"/>
              <a:gd name="connsiteY3" fmla="*/ 1025783 h 1025783"/>
            </a:gdLst>
            <a:ahLst/>
            <a:cxnLst>
              <a:cxn ang="0">
                <a:pos x="connsiteX0" y="connsiteY0"/>
              </a:cxn>
              <a:cxn ang="0">
                <a:pos x="connsiteX1" y="connsiteY1"/>
              </a:cxn>
              <a:cxn ang="0">
                <a:pos x="connsiteX2" y="connsiteY2"/>
              </a:cxn>
              <a:cxn ang="0">
                <a:pos x="connsiteX3" y="connsiteY3"/>
              </a:cxn>
            </a:cxnLst>
            <a:rect l="l" t="t" r="r" b="b"/>
            <a:pathLst>
              <a:path w="2050522" h="1025783">
                <a:moveTo>
                  <a:pt x="0" y="1025783"/>
                </a:moveTo>
                <a:cubicBezTo>
                  <a:pt x="0" y="459255"/>
                  <a:pt x="459025" y="0"/>
                  <a:pt x="1025261" y="0"/>
                </a:cubicBezTo>
                <a:cubicBezTo>
                  <a:pt x="1591497" y="0"/>
                  <a:pt x="2050523" y="459255"/>
                  <a:pt x="2050523" y="1025783"/>
                </a:cubicBezTo>
                <a:lnTo>
                  <a:pt x="0" y="1025783"/>
                </a:lnTo>
                <a:close/>
              </a:path>
            </a:pathLst>
          </a:custGeom>
          <a:solidFill>
            <a:srgbClr val="00305B"/>
          </a:solidFill>
          <a:ln w="6330" cap="flat">
            <a:noFill/>
            <a:prstDash val="solid"/>
            <a:miter/>
          </a:ln>
        </p:spPr>
        <p:txBody>
          <a:bodyPr rtlCol="0" anchor="ctr"/>
          <a:lstStyle/>
          <a:p>
            <a:endParaRPr lang="de-DE" dirty="0"/>
          </a:p>
        </p:txBody>
      </p:sp>
    </p:spTree>
    <p:extLst>
      <p:ext uri="{BB962C8B-B14F-4D97-AF65-F5344CB8AC3E}">
        <p14:creationId xmlns:p14="http://schemas.microsoft.com/office/powerpoint/2010/main" val="3149793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93BBD-6A5C-E613-436B-90401159E16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F7A9970-ED4E-031B-46E7-B91ADD7CE559}"/>
              </a:ext>
            </a:extLst>
          </p:cNvPr>
          <p:cNvSpPr>
            <a:spLocks noGrp="1"/>
          </p:cNvSpPr>
          <p:nvPr>
            <p:ph type="title"/>
          </p:nvPr>
        </p:nvSpPr>
        <p:spPr>
          <a:xfrm>
            <a:off x="679299" y="360874"/>
            <a:ext cx="10658474" cy="2160000"/>
          </a:xfrm>
        </p:spPr>
        <p:txBody>
          <a:bodyPr/>
          <a:lstStyle/>
          <a:p>
            <a:pPr algn="ctr"/>
            <a:r>
              <a:rPr lang="de-DE" dirty="0"/>
              <a:t>Unterstützung bei Studien- und Prüfungsfragen</a:t>
            </a:r>
            <a:br>
              <a:rPr lang="de-DE" dirty="0"/>
            </a:br>
            <a:endParaRPr lang="de-DE" dirty="0"/>
          </a:p>
        </p:txBody>
      </p:sp>
      <p:sp>
        <p:nvSpPr>
          <p:cNvPr id="4" name="Fußzeilenplatzhalter 3">
            <a:extLst>
              <a:ext uri="{FF2B5EF4-FFF2-40B4-BE49-F238E27FC236}">
                <a16:creationId xmlns:a16="http://schemas.microsoft.com/office/drawing/2014/main" id="{4F167107-8F4A-E37B-4DCB-241043947CF8}"/>
              </a:ext>
            </a:extLst>
          </p:cNvPr>
          <p:cNvSpPr>
            <a:spLocks noGrp="1"/>
          </p:cNvSpPr>
          <p:nvPr>
            <p:ph type="ftr" sz="quarter" idx="13"/>
          </p:nvPr>
        </p:nvSpPr>
        <p:spPr>
          <a:xfrm>
            <a:off x="766764" y="6489700"/>
            <a:ext cx="10658474" cy="177801"/>
          </a:xfrm>
        </p:spPr>
        <p:txBody>
          <a:bodyPr/>
          <a:lstStyle/>
          <a:p>
            <a:r>
              <a:rPr lang="de-DE" dirty="0"/>
              <a:t>Universität Marburg | Ansprechstellen für Studierende - FB 06 | Stand: Sommersemester 2026</a:t>
            </a:r>
          </a:p>
        </p:txBody>
      </p:sp>
      <p:sp>
        <p:nvSpPr>
          <p:cNvPr id="3" name="Foliennummernplatzhalter 2">
            <a:extLst>
              <a:ext uri="{FF2B5EF4-FFF2-40B4-BE49-F238E27FC236}">
                <a16:creationId xmlns:a16="http://schemas.microsoft.com/office/drawing/2014/main" id="{5C6FCB3E-2019-F9D4-DA77-BAFD4B607870}"/>
              </a:ext>
              <a:ext uri="{C183D7F6-B498-43B3-948B-1728B52AA6E4}">
                <adec:decorative xmlns:adec="http://schemas.microsoft.com/office/drawing/2017/decorative" val="1"/>
              </a:ext>
            </a:extLst>
          </p:cNvPr>
          <p:cNvSpPr>
            <a:spLocks noGrp="1"/>
          </p:cNvSpPr>
          <p:nvPr>
            <p:ph type="sldNum" sz="quarter" idx="12"/>
          </p:nvPr>
        </p:nvSpPr>
        <p:spPr>
          <a:xfrm>
            <a:off x="11522868" y="6489701"/>
            <a:ext cx="334169" cy="177800"/>
          </a:xfrm>
        </p:spPr>
        <p:txBody>
          <a:bodyPr/>
          <a:lstStyle/>
          <a:p>
            <a:fld id="{9E6CB084-529A-4F5A-9D05-1BD908FE0B11}" type="slidenum">
              <a:rPr lang="de-DE" smtClean="0"/>
              <a:pPr/>
              <a:t>4</a:t>
            </a:fld>
            <a:endParaRPr lang="de-DE" dirty="0"/>
          </a:p>
        </p:txBody>
      </p:sp>
      <p:sp>
        <p:nvSpPr>
          <p:cNvPr id="8" name="Freihandform: Form 7">
            <a:extLst>
              <a:ext uri="{FF2B5EF4-FFF2-40B4-BE49-F238E27FC236}">
                <a16:creationId xmlns:a16="http://schemas.microsoft.com/office/drawing/2014/main" id="{7778D022-5EE7-42E2-67CF-C4945BD52C33}"/>
              </a:ext>
              <a:ext uri="{C183D7F6-B498-43B3-948B-1728B52AA6E4}">
                <adec:decorative xmlns:adec="http://schemas.microsoft.com/office/drawing/2017/decorative" val="1"/>
              </a:ext>
            </a:extLst>
          </p:cNvPr>
          <p:cNvSpPr/>
          <p:nvPr/>
        </p:nvSpPr>
        <p:spPr>
          <a:xfrm>
            <a:off x="11199294" y="5448829"/>
            <a:ext cx="857839" cy="851955"/>
          </a:xfrm>
          <a:custGeom>
            <a:avLst/>
            <a:gdLst>
              <a:gd name="connsiteX0" fmla="*/ 0 w 2051118"/>
              <a:gd name="connsiteY0" fmla="*/ 1026088 h 2052175"/>
              <a:gd name="connsiteX1" fmla="*/ 1025559 w 2051118"/>
              <a:gd name="connsiteY1" fmla="*/ 2052176 h 2052175"/>
              <a:gd name="connsiteX2" fmla="*/ 2051119 w 2051118"/>
              <a:gd name="connsiteY2" fmla="*/ 1026088 h 2052175"/>
              <a:gd name="connsiteX3" fmla="*/ 1025559 w 2051118"/>
              <a:gd name="connsiteY3" fmla="*/ 0 h 2052175"/>
              <a:gd name="connsiteX4" fmla="*/ 0 w 2051118"/>
              <a:gd name="connsiteY4" fmla="*/ 1026088 h 2052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1118" h="2052175">
                <a:moveTo>
                  <a:pt x="0" y="1026088"/>
                </a:moveTo>
                <a:cubicBezTo>
                  <a:pt x="0" y="1592781"/>
                  <a:pt x="459159" y="2052176"/>
                  <a:pt x="1025559" y="2052176"/>
                </a:cubicBezTo>
                <a:cubicBezTo>
                  <a:pt x="1591960" y="2052176"/>
                  <a:pt x="2051119" y="1592781"/>
                  <a:pt x="2051119" y="1026088"/>
                </a:cubicBezTo>
                <a:cubicBezTo>
                  <a:pt x="2051119" y="459395"/>
                  <a:pt x="1591960" y="0"/>
                  <a:pt x="1025559" y="0"/>
                </a:cubicBezTo>
                <a:cubicBezTo>
                  <a:pt x="459159" y="0"/>
                  <a:pt x="0" y="459395"/>
                  <a:pt x="0" y="1026088"/>
                </a:cubicBezTo>
              </a:path>
            </a:pathLst>
          </a:custGeom>
          <a:solidFill>
            <a:schemeClr val="accent6"/>
          </a:solidFill>
          <a:ln w="6330" cap="flat">
            <a:noFill/>
            <a:prstDash val="solid"/>
            <a:miter/>
          </a:ln>
        </p:spPr>
        <p:txBody>
          <a:bodyPr rtlCol="0" anchor="ctr"/>
          <a:lstStyle/>
          <a:p>
            <a:endParaRPr lang="de-DE" dirty="0"/>
          </a:p>
        </p:txBody>
      </p:sp>
      <p:sp>
        <p:nvSpPr>
          <p:cNvPr id="9" name="Freihandform: Form 8">
            <a:extLst>
              <a:ext uri="{FF2B5EF4-FFF2-40B4-BE49-F238E27FC236}">
                <a16:creationId xmlns:a16="http://schemas.microsoft.com/office/drawing/2014/main" id="{824CA381-A9A4-5A2F-3DD2-855D6ADA65C3}"/>
              </a:ext>
              <a:ext uri="{C183D7F6-B498-43B3-948B-1728B52AA6E4}">
                <adec:decorative xmlns:adec="http://schemas.microsoft.com/office/drawing/2017/decorative" val="1"/>
              </a:ext>
            </a:extLst>
          </p:cNvPr>
          <p:cNvSpPr/>
          <p:nvPr/>
        </p:nvSpPr>
        <p:spPr>
          <a:xfrm rot="5400000">
            <a:off x="9976628" y="5618215"/>
            <a:ext cx="851955" cy="513182"/>
          </a:xfrm>
          <a:custGeom>
            <a:avLst/>
            <a:gdLst>
              <a:gd name="connsiteX0" fmla="*/ 0 w 2050522"/>
              <a:gd name="connsiteY0" fmla="*/ 1025783 h 1025783"/>
              <a:gd name="connsiteX1" fmla="*/ 1025261 w 2050522"/>
              <a:gd name="connsiteY1" fmla="*/ 0 h 1025783"/>
              <a:gd name="connsiteX2" fmla="*/ 2050523 w 2050522"/>
              <a:gd name="connsiteY2" fmla="*/ 1025783 h 1025783"/>
              <a:gd name="connsiteX3" fmla="*/ 0 w 2050522"/>
              <a:gd name="connsiteY3" fmla="*/ 1025783 h 1025783"/>
            </a:gdLst>
            <a:ahLst/>
            <a:cxnLst>
              <a:cxn ang="0">
                <a:pos x="connsiteX0" y="connsiteY0"/>
              </a:cxn>
              <a:cxn ang="0">
                <a:pos x="connsiteX1" y="connsiteY1"/>
              </a:cxn>
              <a:cxn ang="0">
                <a:pos x="connsiteX2" y="connsiteY2"/>
              </a:cxn>
              <a:cxn ang="0">
                <a:pos x="connsiteX3" y="connsiteY3"/>
              </a:cxn>
            </a:cxnLst>
            <a:rect l="l" t="t" r="r" b="b"/>
            <a:pathLst>
              <a:path w="2050522" h="1025783">
                <a:moveTo>
                  <a:pt x="0" y="1025783"/>
                </a:moveTo>
                <a:cubicBezTo>
                  <a:pt x="0" y="459255"/>
                  <a:pt x="459025" y="0"/>
                  <a:pt x="1025261" y="0"/>
                </a:cubicBezTo>
                <a:cubicBezTo>
                  <a:pt x="1591497" y="0"/>
                  <a:pt x="2050523" y="459255"/>
                  <a:pt x="2050523" y="1025783"/>
                </a:cubicBezTo>
                <a:lnTo>
                  <a:pt x="0" y="1025783"/>
                </a:lnTo>
                <a:close/>
              </a:path>
            </a:pathLst>
          </a:custGeom>
          <a:solidFill>
            <a:srgbClr val="00305B"/>
          </a:solidFill>
          <a:ln w="6330" cap="flat">
            <a:noFill/>
            <a:prstDash val="solid"/>
            <a:miter/>
          </a:ln>
        </p:spPr>
        <p:txBody>
          <a:bodyPr rtlCol="0" anchor="ctr"/>
          <a:lstStyle/>
          <a:p>
            <a:endParaRPr lang="de-DE" dirty="0"/>
          </a:p>
        </p:txBody>
      </p:sp>
      <p:sp>
        <p:nvSpPr>
          <p:cNvPr id="10" name="Freihandform: Form 9">
            <a:extLst>
              <a:ext uri="{FF2B5EF4-FFF2-40B4-BE49-F238E27FC236}">
                <a16:creationId xmlns:a16="http://schemas.microsoft.com/office/drawing/2014/main" id="{00AEFA83-591C-E53C-044C-76AB03F8440A}"/>
              </a:ext>
              <a:ext uri="{C183D7F6-B498-43B3-948B-1728B52AA6E4}">
                <adec:decorative xmlns:adec="http://schemas.microsoft.com/office/drawing/2017/decorative" val="1"/>
              </a:ext>
            </a:extLst>
          </p:cNvPr>
          <p:cNvSpPr/>
          <p:nvPr/>
        </p:nvSpPr>
        <p:spPr>
          <a:xfrm rot="5400000">
            <a:off x="10489811" y="5618215"/>
            <a:ext cx="851955" cy="513182"/>
          </a:xfrm>
          <a:custGeom>
            <a:avLst/>
            <a:gdLst>
              <a:gd name="connsiteX0" fmla="*/ 0 w 2050522"/>
              <a:gd name="connsiteY0" fmla="*/ 1025783 h 1025783"/>
              <a:gd name="connsiteX1" fmla="*/ 1025261 w 2050522"/>
              <a:gd name="connsiteY1" fmla="*/ 0 h 1025783"/>
              <a:gd name="connsiteX2" fmla="*/ 2050523 w 2050522"/>
              <a:gd name="connsiteY2" fmla="*/ 1025783 h 1025783"/>
              <a:gd name="connsiteX3" fmla="*/ 0 w 2050522"/>
              <a:gd name="connsiteY3" fmla="*/ 1025783 h 1025783"/>
            </a:gdLst>
            <a:ahLst/>
            <a:cxnLst>
              <a:cxn ang="0">
                <a:pos x="connsiteX0" y="connsiteY0"/>
              </a:cxn>
              <a:cxn ang="0">
                <a:pos x="connsiteX1" y="connsiteY1"/>
              </a:cxn>
              <a:cxn ang="0">
                <a:pos x="connsiteX2" y="connsiteY2"/>
              </a:cxn>
              <a:cxn ang="0">
                <a:pos x="connsiteX3" y="connsiteY3"/>
              </a:cxn>
            </a:cxnLst>
            <a:rect l="l" t="t" r="r" b="b"/>
            <a:pathLst>
              <a:path w="2050522" h="1025783">
                <a:moveTo>
                  <a:pt x="0" y="1025783"/>
                </a:moveTo>
                <a:cubicBezTo>
                  <a:pt x="0" y="459255"/>
                  <a:pt x="459025" y="0"/>
                  <a:pt x="1025261" y="0"/>
                </a:cubicBezTo>
                <a:cubicBezTo>
                  <a:pt x="1591497" y="0"/>
                  <a:pt x="2050523" y="459255"/>
                  <a:pt x="2050523" y="1025783"/>
                </a:cubicBezTo>
                <a:lnTo>
                  <a:pt x="0" y="1025783"/>
                </a:lnTo>
                <a:close/>
              </a:path>
            </a:pathLst>
          </a:custGeom>
          <a:solidFill>
            <a:srgbClr val="00305B"/>
          </a:solidFill>
          <a:ln w="6330" cap="flat">
            <a:noFill/>
            <a:prstDash val="solid"/>
            <a:miter/>
          </a:ln>
        </p:spPr>
        <p:txBody>
          <a:bodyPr rtlCol="0" anchor="ctr"/>
          <a:lstStyle/>
          <a:p>
            <a:endParaRPr lang="de-DE" dirty="0"/>
          </a:p>
        </p:txBody>
      </p:sp>
      <p:sp>
        <p:nvSpPr>
          <p:cNvPr id="6" name="Textfeld 5">
            <a:extLst>
              <a:ext uri="{FF2B5EF4-FFF2-40B4-BE49-F238E27FC236}">
                <a16:creationId xmlns:a16="http://schemas.microsoft.com/office/drawing/2014/main" id="{FEEC6CFE-AD5E-75D8-1AF0-A2807BCBCF39}"/>
              </a:ext>
            </a:extLst>
          </p:cNvPr>
          <p:cNvSpPr txBox="1"/>
          <p:nvPr/>
        </p:nvSpPr>
        <p:spPr>
          <a:xfrm>
            <a:off x="854226" y="1536174"/>
            <a:ext cx="8560117" cy="3785652"/>
          </a:xfrm>
          <a:prstGeom prst="rect">
            <a:avLst/>
          </a:prstGeom>
          <a:noFill/>
        </p:spPr>
        <p:txBody>
          <a:bodyPr wrap="square" rtlCol="0">
            <a:spAutoFit/>
          </a:bodyPr>
          <a:lstStyle/>
          <a:p>
            <a:pPr algn="l"/>
            <a:r>
              <a:rPr lang="de-DE" sz="2000" b="1" dirty="0">
                <a:solidFill>
                  <a:schemeClr val="bg1"/>
                </a:solidFill>
              </a:rPr>
              <a:t>Allgemeine Studienberatung FB 06: </a:t>
            </a:r>
          </a:p>
          <a:p>
            <a:pPr algn="l"/>
            <a:r>
              <a:rPr lang="de-DE" sz="2000" dirty="0">
                <a:solidFill>
                  <a:schemeClr val="bg1"/>
                </a:solidFill>
              </a:rPr>
              <a:t>Dr. Florian Krüpe, Wilhelm-Röpke-Str. 6C, Zimmer 04C03 </a:t>
            </a:r>
          </a:p>
          <a:p>
            <a:pPr algn="l"/>
            <a:endParaRPr lang="de-DE" sz="2000" dirty="0">
              <a:solidFill>
                <a:schemeClr val="bg1"/>
              </a:solidFill>
            </a:endParaRPr>
          </a:p>
          <a:p>
            <a:r>
              <a:rPr lang="de-DE" sz="2000" b="1" dirty="0">
                <a:solidFill>
                  <a:schemeClr val="bg1"/>
                </a:solidFill>
              </a:rPr>
              <a:t>Prüfungsbüro des FB 06: </a:t>
            </a:r>
          </a:p>
          <a:p>
            <a:pPr algn="l"/>
            <a:r>
              <a:rPr lang="de-DE" sz="2000" dirty="0">
                <a:solidFill>
                  <a:schemeClr val="bg1"/>
                </a:solidFill>
              </a:rPr>
              <a:t>Verena Fibich, Wilhelm-Röpke-Str. 6C, Zimmer 04C04</a:t>
            </a:r>
          </a:p>
          <a:p>
            <a:pPr algn="l"/>
            <a:endParaRPr lang="de-DE" sz="2000" dirty="0">
              <a:solidFill>
                <a:schemeClr val="bg1"/>
              </a:solidFill>
            </a:endParaRPr>
          </a:p>
          <a:p>
            <a:pPr algn="l"/>
            <a:endParaRPr lang="de-DE" sz="2000" dirty="0">
              <a:solidFill>
                <a:schemeClr val="bg1"/>
              </a:solidFill>
            </a:endParaRPr>
          </a:p>
          <a:p>
            <a:pPr algn="l"/>
            <a:r>
              <a:rPr lang="de-DE" sz="2000" dirty="0">
                <a:solidFill>
                  <a:schemeClr val="bg1"/>
                </a:solidFill>
              </a:rPr>
              <a:t>Darüber hinaus gibt es auch noch die fachspezifische Studienberatung der archäologischen Fächer.</a:t>
            </a:r>
          </a:p>
          <a:p>
            <a:pPr algn="l"/>
            <a:endParaRPr lang="de-DE" sz="2000" dirty="0">
              <a:solidFill>
                <a:schemeClr val="bg1"/>
              </a:solidFill>
            </a:endParaRPr>
          </a:p>
          <a:p>
            <a:pPr algn="l"/>
            <a:r>
              <a:rPr lang="de-DE" sz="2000" dirty="0">
                <a:solidFill>
                  <a:schemeClr val="bg1"/>
                </a:solidFill>
              </a:rPr>
              <a:t>Alle Namen, Öffnungs-/Sprechzeiten und Raumangaben finden Sie auf der Homepage des Fachbereich 06 im Bereich „Studium“</a:t>
            </a:r>
          </a:p>
        </p:txBody>
      </p:sp>
    </p:spTree>
    <p:extLst>
      <p:ext uri="{BB962C8B-B14F-4D97-AF65-F5344CB8AC3E}">
        <p14:creationId xmlns:p14="http://schemas.microsoft.com/office/powerpoint/2010/main" val="2766950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6F685E-539E-B6A9-014D-5DFA36E2BA0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67A18B0-B76E-CC11-1E94-E86C8AE5C643}"/>
              </a:ext>
            </a:extLst>
          </p:cNvPr>
          <p:cNvSpPr>
            <a:spLocks noGrp="1"/>
          </p:cNvSpPr>
          <p:nvPr>
            <p:ph type="title"/>
          </p:nvPr>
        </p:nvSpPr>
        <p:spPr>
          <a:xfrm>
            <a:off x="448712" y="408582"/>
            <a:ext cx="10658474" cy="2160000"/>
          </a:xfrm>
        </p:spPr>
        <p:txBody>
          <a:bodyPr/>
          <a:lstStyle/>
          <a:p>
            <a:pPr algn="ctr"/>
            <a:r>
              <a:rPr lang="de-DE" dirty="0"/>
              <a:t>Unterstützung bei Krankheit oder Care-Aufgaben</a:t>
            </a:r>
            <a:br>
              <a:rPr lang="de-DE" dirty="0"/>
            </a:br>
            <a:br>
              <a:rPr lang="de-DE" dirty="0"/>
            </a:br>
            <a:endParaRPr lang="de-DE" dirty="0"/>
          </a:p>
        </p:txBody>
      </p:sp>
      <p:sp>
        <p:nvSpPr>
          <p:cNvPr id="4" name="Fußzeilenplatzhalter 3">
            <a:extLst>
              <a:ext uri="{FF2B5EF4-FFF2-40B4-BE49-F238E27FC236}">
                <a16:creationId xmlns:a16="http://schemas.microsoft.com/office/drawing/2014/main" id="{B5724779-B25E-7C31-C7C7-DE46FD034D98}"/>
              </a:ext>
            </a:extLst>
          </p:cNvPr>
          <p:cNvSpPr>
            <a:spLocks noGrp="1"/>
          </p:cNvSpPr>
          <p:nvPr>
            <p:ph type="ftr" sz="quarter" idx="13"/>
          </p:nvPr>
        </p:nvSpPr>
        <p:spPr>
          <a:xfrm>
            <a:off x="766764" y="6489700"/>
            <a:ext cx="10658474" cy="177801"/>
          </a:xfrm>
        </p:spPr>
        <p:txBody>
          <a:bodyPr/>
          <a:lstStyle/>
          <a:p>
            <a:r>
              <a:rPr lang="de-DE" dirty="0"/>
              <a:t>Universität Marburg | Ansprechstellen für Studierende - FB 06 | Stand: Sommersemester 2026</a:t>
            </a:r>
          </a:p>
        </p:txBody>
      </p:sp>
      <p:sp>
        <p:nvSpPr>
          <p:cNvPr id="3" name="Foliennummernplatzhalter 2">
            <a:extLst>
              <a:ext uri="{FF2B5EF4-FFF2-40B4-BE49-F238E27FC236}">
                <a16:creationId xmlns:a16="http://schemas.microsoft.com/office/drawing/2014/main" id="{1C6EA52B-6A45-A96D-F437-FD7B5A903315}"/>
              </a:ext>
              <a:ext uri="{C183D7F6-B498-43B3-948B-1728B52AA6E4}">
                <adec:decorative xmlns:adec="http://schemas.microsoft.com/office/drawing/2017/decorative" val="1"/>
              </a:ext>
            </a:extLst>
          </p:cNvPr>
          <p:cNvSpPr>
            <a:spLocks noGrp="1"/>
          </p:cNvSpPr>
          <p:nvPr>
            <p:ph type="sldNum" sz="quarter" idx="12"/>
          </p:nvPr>
        </p:nvSpPr>
        <p:spPr>
          <a:xfrm>
            <a:off x="11522868" y="6489701"/>
            <a:ext cx="334169" cy="177800"/>
          </a:xfrm>
        </p:spPr>
        <p:txBody>
          <a:bodyPr/>
          <a:lstStyle/>
          <a:p>
            <a:fld id="{9E6CB084-529A-4F5A-9D05-1BD908FE0B11}" type="slidenum">
              <a:rPr lang="de-DE" smtClean="0"/>
              <a:pPr/>
              <a:t>5</a:t>
            </a:fld>
            <a:endParaRPr lang="de-DE" dirty="0"/>
          </a:p>
        </p:txBody>
      </p:sp>
      <p:sp>
        <p:nvSpPr>
          <p:cNvPr id="8" name="Freihandform: Form 7">
            <a:extLst>
              <a:ext uri="{FF2B5EF4-FFF2-40B4-BE49-F238E27FC236}">
                <a16:creationId xmlns:a16="http://schemas.microsoft.com/office/drawing/2014/main" id="{EA1698E3-A07D-3ECF-B426-7637411E9709}"/>
              </a:ext>
              <a:ext uri="{C183D7F6-B498-43B3-948B-1728B52AA6E4}">
                <adec:decorative xmlns:adec="http://schemas.microsoft.com/office/drawing/2017/decorative" val="1"/>
              </a:ext>
            </a:extLst>
          </p:cNvPr>
          <p:cNvSpPr/>
          <p:nvPr/>
        </p:nvSpPr>
        <p:spPr>
          <a:xfrm>
            <a:off x="11199294" y="5448829"/>
            <a:ext cx="857839" cy="851955"/>
          </a:xfrm>
          <a:custGeom>
            <a:avLst/>
            <a:gdLst>
              <a:gd name="connsiteX0" fmla="*/ 0 w 2051118"/>
              <a:gd name="connsiteY0" fmla="*/ 1026088 h 2052175"/>
              <a:gd name="connsiteX1" fmla="*/ 1025559 w 2051118"/>
              <a:gd name="connsiteY1" fmla="*/ 2052176 h 2052175"/>
              <a:gd name="connsiteX2" fmla="*/ 2051119 w 2051118"/>
              <a:gd name="connsiteY2" fmla="*/ 1026088 h 2052175"/>
              <a:gd name="connsiteX3" fmla="*/ 1025559 w 2051118"/>
              <a:gd name="connsiteY3" fmla="*/ 0 h 2052175"/>
              <a:gd name="connsiteX4" fmla="*/ 0 w 2051118"/>
              <a:gd name="connsiteY4" fmla="*/ 1026088 h 2052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1118" h="2052175">
                <a:moveTo>
                  <a:pt x="0" y="1026088"/>
                </a:moveTo>
                <a:cubicBezTo>
                  <a:pt x="0" y="1592781"/>
                  <a:pt x="459159" y="2052176"/>
                  <a:pt x="1025559" y="2052176"/>
                </a:cubicBezTo>
                <a:cubicBezTo>
                  <a:pt x="1591960" y="2052176"/>
                  <a:pt x="2051119" y="1592781"/>
                  <a:pt x="2051119" y="1026088"/>
                </a:cubicBezTo>
                <a:cubicBezTo>
                  <a:pt x="2051119" y="459395"/>
                  <a:pt x="1591960" y="0"/>
                  <a:pt x="1025559" y="0"/>
                </a:cubicBezTo>
                <a:cubicBezTo>
                  <a:pt x="459159" y="0"/>
                  <a:pt x="0" y="459395"/>
                  <a:pt x="0" y="1026088"/>
                </a:cubicBezTo>
              </a:path>
            </a:pathLst>
          </a:custGeom>
          <a:solidFill>
            <a:schemeClr val="accent6"/>
          </a:solidFill>
          <a:ln w="6330" cap="flat">
            <a:noFill/>
            <a:prstDash val="solid"/>
            <a:miter/>
          </a:ln>
        </p:spPr>
        <p:txBody>
          <a:bodyPr rtlCol="0" anchor="ctr"/>
          <a:lstStyle/>
          <a:p>
            <a:endParaRPr lang="de-DE" dirty="0"/>
          </a:p>
        </p:txBody>
      </p:sp>
      <p:sp>
        <p:nvSpPr>
          <p:cNvPr id="9" name="Freihandform: Form 8">
            <a:extLst>
              <a:ext uri="{FF2B5EF4-FFF2-40B4-BE49-F238E27FC236}">
                <a16:creationId xmlns:a16="http://schemas.microsoft.com/office/drawing/2014/main" id="{EB4FA17C-1B87-F9FA-E1E2-23A284B74F45}"/>
              </a:ext>
              <a:ext uri="{C183D7F6-B498-43B3-948B-1728B52AA6E4}">
                <adec:decorative xmlns:adec="http://schemas.microsoft.com/office/drawing/2017/decorative" val="1"/>
              </a:ext>
            </a:extLst>
          </p:cNvPr>
          <p:cNvSpPr/>
          <p:nvPr/>
        </p:nvSpPr>
        <p:spPr>
          <a:xfrm rot="5400000">
            <a:off x="9976628" y="5618215"/>
            <a:ext cx="851955" cy="513182"/>
          </a:xfrm>
          <a:custGeom>
            <a:avLst/>
            <a:gdLst>
              <a:gd name="connsiteX0" fmla="*/ 0 w 2050522"/>
              <a:gd name="connsiteY0" fmla="*/ 1025783 h 1025783"/>
              <a:gd name="connsiteX1" fmla="*/ 1025261 w 2050522"/>
              <a:gd name="connsiteY1" fmla="*/ 0 h 1025783"/>
              <a:gd name="connsiteX2" fmla="*/ 2050523 w 2050522"/>
              <a:gd name="connsiteY2" fmla="*/ 1025783 h 1025783"/>
              <a:gd name="connsiteX3" fmla="*/ 0 w 2050522"/>
              <a:gd name="connsiteY3" fmla="*/ 1025783 h 1025783"/>
            </a:gdLst>
            <a:ahLst/>
            <a:cxnLst>
              <a:cxn ang="0">
                <a:pos x="connsiteX0" y="connsiteY0"/>
              </a:cxn>
              <a:cxn ang="0">
                <a:pos x="connsiteX1" y="connsiteY1"/>
              </a:cxn>
              <a:cxn ang="0">
                <a:pos x="connsiteX2" y="connsiteY2"/>
              </a:cxn>
              <a:cxn ang="0">
                <a:pos x="connsiteX3" y="connsiteY3"/>
              </a:cxn>
            </a:cxnLst>
            <a:rect l="l" t="t" r="r" b="b"/>
            <a:pathLst>
              <a:path w="2050522" h="1025783">
                <a:moveTo>
                  <a:pt x="0" y="1025783"/>
                </a:moveTo>
                <a:cubicBezTo>
                  <a:pt x="0" y="459255"/>
                  <a:pt x="459025" y="0"/>
                  <a:pt x="1025261" y="0"/>
                </a:cubicBezTo>
                <a:cubicBezTo>
                  <a:pt x="1591497" y="0"/>
                  <a:pt x="2050523" y="459255"/>
                  <a:pt x="2050523" y="1025783"/>
                </a:cubicBezTo>
                <a:lnTo>
                  <a:pt x="0" y="1025783"/>
                </a:lnTo>
                <a:close/>
              </a:path>
            </a:pathLst>
          </a:custGeom>
          <a:solidFill>
            <a:srgbClr val="00305B"/>
          </a:solidFill>
          <a:ln w="6330" cap="flat">
            <a:noFill/>
            <a:prstDash val="solid"/>
            <a:miter/>
          </a:ln>
        </p:spPr>
        <p:txBody>
          <a:bodyPr rtlCol="0" anchor="ctr"/>
          <a:lstStyle/>
          <a:p>
            <a:endParaRPr lang="de-DE" dirty="0"/>
          </a:p>
        </p:txBody>
      </p:sp>
      <p:sp>
        <p:nvSpPr>
          <p:cNvPr id="10" name="Freihandform: Form 9">
            <a:extLst>
              <a:ext uri="{FF2B5EF4-FFF2-40B4-BE49-F238E27FC236}">
                <a16:creationId xmlns:a16="http://schemas.microsoft.com/office/drawing/2014/main" id="{9D274664-3324-17A5-7400-09B1DDE90AC9}"/>
              </a:ext>
              <a:ext uri="{C183D7F6-B498-43B3-948B-1728B52AA6E4}">
                <adec:decorative xmlns:adec="http://schemas.microsoft.com/office/drawing/2017/decorative" val="1"/>
              </a:ext>
            </a:extLst>
          </p:cNvPr>
          <p:cNvSpPr/>
          <p:nvPr/>
        </p:nvSpPr>
        <p:spPr>
          <a:xfrm rot="5400000">
            <a:off x="10489811" y="5618215"/>
            <a:ext cx="851955" cy="513182"/>
          </a:xfrm>
          <a:custGeom>
            <a:avLst/>
            <a:gdLst>
              <a:gd name="connsiteX0" fmla="*/ 0 w 2050522"/>
              <a:gd name="connsiteY0" fmla="*/ 1025783 h 1025783"/>
              <a:gd name="connsiteX1" fmla="*/ 1025261 w 2050522"/>
              <a:gd name="connsiteY1" fmla="*/ 0 h 1025783"/>
              <a:gd name="connsiteX2" fmla="*/ 2050523 w 2050522"/>
              <a:gd name="connsiteY2" fmla="*/ 1025783 h 1025783"/>
              <a:gd name="connsiteX3" fmla="*/ 0 w 2050522"/>
              <a:gd name="connsiteY3" fmla="*/ 1025783 h 1025783"/>
            </a:gdLst>
            <a:ahLst/>
            <a:cxnLst>
              <a:cxn ang="0">
                <a:pos x="connsiteX0" y="connsiteY0"/>
              </a:cxn>
              <a:cxn ang="0">
                <a:pos x="connsiteX1" y="connsiteY1"/>
              </a:cxn>
              <a:cxn ang="0">
                <a:pos x="connsiteX2" y="connsiteY2"/>
              </a:cxn>
              <a:cxn ang="0">
                <a:pos x="connsiteX3" y="connsiteY3"/>
              </a:cxn>
            </a:cxnLst>
            <a:rect l="l" t="t" r="r" b="b"/>
            <a:pathLst>
              <a:path w="2050522" h="1025783">
                <a:moveTo>
                  <a:pt x="0" y="1025783"/>
                </a:moveTo>
                <a:cubicBezTo>
                  <a:pt x="0" y="459255"/>
                  <a:pt x="459025" y="0"/>
                  <a:pt x="1025261" y="0"/>
                </a:cubicBezTo>
                <a:cubicBezTo>
                  <a:pt x="1591497" y="0"/>
                  <a:pt x="2050523" y="459255"/>
                  <a:pt x="2050523" y="1025783"/>
                </a:cubicBezTo>
                <a:lnTo>
                  <a:pt x="0" y="1025783"/>
                </a:lnTo>
                <a:close/>
              </a:path>
            </a:pathLst>
          </a:custGeom>
          <a:solidFill>
            <a:srgbClr val="00305B"/>
          </a:solidFill>
          <a:ln w="6330" cap="flat">
            <a:noFill/>
            <a:prstDash val="solid"/>
            <a:miter/>
          </a:ln>
        </p:spPr>
        <p:txBody>
          <a:bodyPr rtlCol="0" anchor="ctr"/>
          <a:lstStyle/>
          <a:p>
            <a:endParaRPr lang="de-DE" dirty="0"/>
          </a:p>
        </p:txBody>
      </p:sp>
      <p:sp>
        <p:nvSpPr>
          <p:cNvPr id="5" name="Textfeld 4">
            <a:extLst>
              <a:ext uri="{FF2B5EF4-FFF2-40B4-BE49-F238E27FC236}">
                <a16:creationId xmlns:a16="http://schemas.microsoft.com/office/drawing/2014/main" id="{0FB5B978-330D-D7C7-3362-52FE149AD75C}"/>
              </a:ext>
            </a:extLst>
          </p:cNvPr>
          <p:cNvSpPr txBox="1"/>
          <p:nvPr/>
        </p:nvSpPr>
        <p:spPr>
          <a:xfrm>
            <a:off x="435255" y="1109056"/>
            <a:ext cx="11074156" cy="4942892"/>
          </a:xfrm>
          <a:prstGeom prst="rect">
            <a:avLst/>
          </a:prstGeom>
          <a:noFill/>
        </p:spPr>
        <p:txBody>
          <a:bodyPr wrap="square" rtlCol="0">
            <a:spAutoFit/>
          </a:bodyPr>
          <a:lstStyle/>
          <a:p>
            <a:pPr algn="l"/>
            <a:r>
              <a:rPr lang="de-DE" sz="1600" dirty="0">
                <a:solidFill>
                  <a:schemeClr val="bg1"/>
                </a:solidFill>
              </a:rPr>
              <a:t>Unterstützung für Studierende mit chronischer Krankheit oder Behinderung erhalten Sie bei der </a:t>
            </a:r>
            <a:r>
              <a:rPr lang="de-DE" sz="1600" b="1" i="1" dirty="0">
                <a:solidFill>
                  <a:schemeClr val="bg1"/>
                </a:solidFill>
              </a:rPr>
              <a:t>Service- und Beratungsstelle für ein inklusives Studium (SBS):</a:t>
            </a:r>
          </a:p>
          <a:p>
            <a:r>
              <a:rPr lang="de-DE" sz="1600" dirty="0">
                <a:solidFill>
                  <a:schemeClr val="bg1"/>
                </a:solidFill>
              </a:rPr>
              <a:t>Angebote, Kontaktdaten und Wegbeschreibung finden Sie unter  </a:t>
            </a:r>
            <a:r>
              <a:rPr lang="de-DE" sz="1600" dirty="0">
                <a:solidFill>
                  <a:schemeClr val="bg1"/>
                </a:solidFill>
                <a:hlinkClick r:id="rId2">
                  <a:extLst>
                    <a:ext uri="{A12FA001-AC4F-418D-AE19-62706E023703}">
                      <ahyp:hlinkClr xmlns:ahyp="http://schemas.microsoft.com/office/drawing/2018/hyperlinkcolor" val="tx"/>
                    </a:ext>
                  </a:extLst>
                </a:hlinkClick>
              </a:rPr>
              <a:t>https://www.uni-marburg.de/de/studium/service/sbs</a:t>
            </a:r>
            <a:endParaRPr lang="de-DE" sz="1600" dirty="0">
              <a:solidFill>
                <a:schemeClr val="bg1"/>
              </a:solidFill>
            </a:endParaRPr>
          </a:p>
          <a:p>
            <a:pPr algn="l"/>
            <a:endParaRPr lang="de-DE" sz="1000" dirty="0">
              <a:solidFill>
                <a:schemeClr val="bg1"/>
              </a:solidFill>
            </a:endParaRPr>
          </a:p>
          <a:p>
            <a:pPr algn="l"/>
            <a:endParaRPr lang="de-DE" sz="1000" dirty="0">
              <a:solidFill>
                <a:schemeClr val="bg1"/>
              </a:solidFill>
            </a:endParaRPr>
          </a:p>
          <a:p>
            <a:pPr algn="l"/>
            <a:r>
              <a:rPr lang="de-DE" sz="1600" dirty="0">
                <a:solidFill>
                  <a:schemeClr val="bg1"/>
                </a:solidFill>
              </a:rPr>
              <a:t>Unterstützung im Bereich mentale Gesundheit erhalten Sie hier:</a:t>
            </a:r>
          </a:p>
          <a:p>
            <a:pPr>
              <a:lnSpc>
                <a:spcPct val="120000"/>
              </a:lnSpc>
            </a:pPr>
            <a:r>
              <a:rPr lang="de-DE" sz="1600" b="1" i="1" dirty="0">
                <a:solidFill>
                  <a:schemeClr val="bg1"/>
                </a:solidFill>
              </a:rPr>
              <a:t>Psychotherapeutische Beratung für Studierende </a:t>
            </a:r>
          </a:p>
          <a:p>
            <a:pPr>
              <a:lnSpc>
                <a:spcPct val="120000"/>
              </a:lnSpc>
            </a:pPr>
            <a:r>
              <a:rPr lang="de-DE" sz="1600" dirty="0">
                <a:solidFill>
                  <a:schemeClr val="bg1"/>
                </a:solidFill>
              </a:rPr>
              <a:t>Beratungsstelle 1, Mensa am Erlenring</a:t>
            </a:r>
            <a:br>
              <a:rPr lang="de-DE" sz="1600" dirty="0">
                <a:solidFill>
                  <a:schemeClr val="bg1"/>
                </a:solidFill>
              </a:rPr>
            </a:br>
            <a:r>
              <a:rPr lang="de-DE" sz="1600" dirty="0">
                <a:solidFill>
                  <a:schemeClr val="bg1"/>
                </a:solidFill>
              </a:rPr>
              <a:t>Raum 166a, Ostflügel</a:t>
            </a:r>
            <a:br>
              <a:rPr lang="de-DE" sz="1600" dirty="0">
                <a:solidFill>
                  <a:schemeClr val="bg1"/>
                </a:solidFill>
              </a:rPr>
            </a:br>
            <a:r>
              <a:rPr lang="de-DE" sz="1600" dirty="0">
                <a:solidFill>
                  <a:schemeClr val="bg1"/>
                </a:solidFill>
              </a:rPr>
              <a:t>Erlenring 5, 35037 Marburg</a:t>
            </a:r>
            <a:br>
              <a:rPr lang="de-DE" sz="1600" dirty="0">
                <a:solidFill>
                  <a:schemeClr val="bg1"/>
                </a:solidFill>
              </a:rPr>
            </a:br>
            <a:r>
              <a:rPr lang="de-DE" sz="1600" dirty="0">
                <a:solidFill>
                  <a:schemeClr val="bg1"/>
                </a:solidFill>
              </a:rPr>
              <a:t>Telefon: 06421/28-65240, Beratungszeiten: Montag und Freitag: 9 - 16 Uhr,  Mittwoch: 9 - 11 und 13 - 16 Uhr </a:t>
            </a:r>
            <a:br>
              <a:rPr lang="de-DE" sz="1600" dirty="0">
                <a:solidFill>
                  <a:schemeClr val="bg1"/>
                </a:solidFill>
              </a:rPr>
            </a:br>
            <a:r>
              <a:rPr lang="de-DE" sz="1600" dirty="0">
                <a:solidFill>
                  <a:schemeClr val="bg1"/>
                </a:solidFill>
              </a:rPr>
              <a:t>und nach Vereinbarung</a:t>
            </a:r>
          </a:p>
          <a:p>
            <a:pPr algn="l"/>
            <a:endParaRPr lang="de-DE" sz="1000" dirty="0">
              <a:solidFill>
                <a:schemeClr val="bg1"/>
              </a:solidFill>
            </a:endParaRPr>
          </a:p>
          <a:p>
            <a:pPr algn="l"/>
            <a:endParaRPr lang="de-DE" sz="1000" dirty="0">
              <a:solidFill>
                <a:schemeClr val="bg1"/>
              </a:solidFill>
            </a:endParaRPr>
          </a:p>
          <a:p>
            <a:pPr algn="l"/>
            <a:r>
              <a:rPr lang="de-DE" sz="1600" dirty="0">
                <a:solidFill>
                  <a:schemeClr val="bg1"/>
                </a:solidFill>
              </a:rPr>
              <a:t>Für Studierende mit Kind oder mit familiären Care-Aufgaben gibt es den </a:t>
            </a:r>
            <a:r>
              <a:rPr lang="de-DE" sz="1600" b="1" i="1" dirty="0">
                <a:solidFill>
                  <a:schemeClr val="bg1"/>
                </a:solidFill>
              </a:rPr>
              <a:t>Familienservice der Universität Marburg</a:t>
            </a:r>
            <a:r>
              <a:rPr lang="de-DE" sz="1600" i="1" dirty="0">
                <a:solidFill>
                  <a:schemeClr val="bg1"/>
                </a:solidFill>
              </a:rPr>
              <a:t>.</a:t>
            </a:r>
          </a:p>
          <a:p>
            <a:pPr algn="l"/>
            <a:r>
              <a:rPr lang="de-DE" sz="1600" dirty="0">
                <a:solidFill>
                  <a:schemeClr val="bg1"/>
                </a:solidFill>
              </a:rPr>
              <a:t>Über das Angebot können Sie sich unter </a:t>
            </a:r>
          </a:p>
          <a:p>
            <a:r>
              <a:rPr lang="de-DE" sz="1600" dirty="0">
                <a:solidFill>
                  <a:schemeClr val="bg1"/>
                </a:solidFill>
                <a:hlinkClick r:id="rId3">
                  <a:extLst>
                    <a:ext uri="{A12FA001-AC4F-418D-AE19-62706E023703}">
                      <ahyp:hlinkClr xmlns:ahyp="http://schemas.microsoft.com/office/drawing/2018/hyperlinkcolor" val="tx"/>
                    </a:ext>
                  </a:extLst>
                </a:hlinkClick>
              </a:rPr>
              <a:t>https://www.uni-marburg.de/de/universitaet/einrichtungen/service-einrichtungen/familienservice</a:t>
            </a:r>
            <a:endParaRPr lang="de-DE" sz="1600" dirty="0">
              <a:solidFill>
                <a:schemeClr val="bg1"/>
              </a:solidFill>
            </a:endParaRPr>
          </a:p>
          <a:p>
            <a:r>
              <a:rPr lang="de-DE" sz="1600" dirty="0">
                <a:solidFill>
                  <a:schemeClr val="bg1"/>
                </a:solidFill>
              </a:rPr>
              <a:t>informieren.  Sie erreichen den Familienservice unter </a:t>
            </a:r>
            <a:r>
              <a:rPr lang="de-DE" sz="1600" b="1" i="1" dirty="0">
                <a:solidFill>
                  <a:schemeClr val="bg1"/>
                </a:solidFill>
              </a:rPr>
              <a:t>familienservice@verwaltung.uni-marburg.de </a:t>
            </a:r>
          </a:p>
          <a:p>
            <a:endParaRPr lang="de-DE" sz="1600" dirty="0">
              <a:solidFill>
                <a:schemeClr val="bg1"/>
              </a:solidFill>
            </a:endParaRPr>
          </a:p>
        </p:txBody>
      </p:sp>
    </p:spTree>
    <p:extLst>
      <p:ext uri="{BB962C8B-B14F-4D97-AF65-F5344CB8AC3E}">
        <p14:creationId xmlns:p14="http://schemas.microsoft.com/office/powerpoint/2010/main" val="999973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8F5139-A296-23F9-A415-8B53897B02F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FB5E63B-124A-B23F-E872-9D5B6255ED8F}"/>
              </a:ext>
            </a:extLst>
          </p:cNvPr>
          <p:cNvSpPr>
            <a:spLocks noGrp="1"/>
          </p:cNvSpPr>
          <p:nvPr>
            <p:ph type="title"/>
          </p:nvPr>
        </p:nvSpPr>
        <p:spPr>
          <a:xfrm>
            <a:off x="448712" y="408582"/>
            <a:ext cx="10658474" cy="2160000"/>
          </a:xfrm>
        </p:spPr>
        <p:txBody>
          <a:bodyPr/>
          <a:lstStyle/>
          <a:p>
            <a:pPr algn="ctr"/>
            <a:r>
              <a:rPr lang="de-DE" dirty="0"/>
              <a:t>Unterstützung bei Diskriminierung</a:t>
            </a:r>
            <a:br>
              <a:rPr lang="de-DE" dirty="0"/>
            </a:br>
            <a:endParaRPr lang="de-DE" dirty="0"/>
          </a:p>
        </p:txBody>
      </p:sp>
      <p:sp>
        <p:nvSpPr>
          <p:cNvPr id="4" name="Fußzeilenplatzhalter 3">
            <a:extLst>
              <a:ext uri="{FF2B5EF4-FFF2-40B4-BE49-F238E27FC236}">
                <a16:creationId xmlns:a16="http://schemas.microsoft.com/office/drawing/2014/main" id="{CB62F67F-FEA0-3870-FF65-D50FBA23A098}"/>
              </a:ext>
            </a:extLst>
          </p:cNvPr>
          <p:cNvSpPr>
            <a:spLocks noGrp="1"/>
          </p:cNvSpPr>
          <p:nvPr>
            <p:ph type="ftr" sz="quarter" idx="13"/>
          </p:nvPr>
        </p:nvSpPr>
        <p:spPr>
          <a:xfrm>
            <a:off x="766764" y="6489700"/>
            <a:ext cx="10658474" cy="177801"/>
          </a:xfrm>
        </p:spPr>
        <p:txBody>
          <a:bodyPr/>
          <a:lstStyle/>
          <a:p>
            <a:r>
              <a:rPr lang="de-DE" dirty="0"/>
              <a:t>Universität Marburg | Ansprechstellen für Studierende - FB 06 | Stand: Sommersemester 2026</a:t>
            </a:r>
          </a:p>
        </p:txBody>
      </p:sp>
      <p:sp>
        <p:nvSpPr>
          <p:cNvPr id="3" name="Foliennummernplatzhalter 2">
            <a:extLst>
              <a:ext uri="{FF2B5EF4-FFF2-40B4-BE49-F238E27FC236}">
                <a16:creationId xmlns:a16="http://schemas.microsoft.com/office/drawing/2014/main" id="{703F8644-7FD8-C106-BAC7-518E23916671}"/>
              </a:ext>
              <a:ext uri="{C183D7F6-B498-43B3-948B-1728B52AA6E4}">
                <adec:decorative xmlns:adec="http://schemas.microsoft.com/office/drawing/2017/decorative" val="1"/>
              </a:ext>
            </a:extLst>
          </p:cNvPr>
          <p:cNvSpPr>
            <a:spLocks noGrp="1"/>
          </p:cNvSpPr>
          <p:nvPr>
            <p:ph type="sldNum" sz="quarter" idx="12"/>
          </p:nvPr>
        </p:nvSpPr>
        <p:spPr>
          <a:xfrm>
            <a:off x="11522868" y="6489701"/>
            <a:ext cx="334169" cy="177800"/>
          </a:xfrm>
        </p:spPr>
        <p:txBody>
          <a:bodyPr/>
          <a:lstStyle/>
          <a:p>
            <a:fld id="{9E6CB084-529A-4F5A-9D05-1BD908FE0B11}" type="slidenum">
              <a:rPr lang="de-DE" smtClean="0"/>
              <a:pPr/>
              <a:t>6</a:t>
            </a:fld>
            <a:endParaRPr lang="de-DE" dirty="0"/>
          </a:p>
        </p:txBody>
      </p:sp>
      <p:sp>
        <p:nvSpPr>
          <p:cNvPr id="8" name="Freihandform: Form 7">
            <a:extLst>
              <a:ext uri="{FF2B5EF4-FFF2-40B4-BE49-F238E27FC236}">
                <a16:creationId xmlns:a16="http://schemas.microsoft.com/office/drawing/2014/main" id="{5DB305E9-D739-4F5B-BD05-B6D424300551}"/>
              </a:ext>
              <a:ext uri="{C183D7F6-B498-43B3-948B-1728B52AA6E4}">
                <adec:decorative xmlns:adec="http://schemas.microsoft.com/office/drawing/2017/decorative" val="1"/>
              </a:ext>
            </a:extLst>
          </p:cNvPr>
          <p:cNvSpPr/>
          <p:nvPr/>
        </p:nvSpPr>
        <p:spPr>
          <a:xfrm>
            <a:off x="11199294" y="5448829"/>
            <a:ext cx="857839" cy="851955"/>
          </a:xfrm>
          <a:custGeom>
            <a:avLst/>
            <a:gdLst>
              <a:gd name="connsiteX0" fmla="*/ 0 w 2051118"/>
              <a:gd name="connsiteY0" fmla="*/ 1026088 h 2052175"/>
              <a:gd name="connsiteX1" fmla="*/ 1025559 w 2051118"/>
              <a:gd name="connsiteY1" fmla="*/ 2052176 h 2052175"/>
              <a:gd name="connsiteX2" fmla="*/ 2051119 w 2051118"/>
              <a:gd name="connsiteY2" fmla="*/ 1026088 h 2052175"/>
              <a:gd name="connsiteX3" fmla="*/ 1025559 w 2051118"/>
              <a:gd name="connsiteY3" fmla="*/ 0 h 2052175"/>
              <a:gd name="connsiteX4" fmla="*/ 0 w 2051118"/>
              <a:gd name="connsiteY4" fmla="*/ 1026088 h 2052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1118" h="2052175">
                <a:moveTo>
                  <a:pt x="0" y="1026088"/>
                </a:moveTo>
                <a:cubicBezTo>
                  <a:pt x="0" y="1592781"/>
                  <a:pt x="459159" y="2052176"/>
                  <a:pt x="1025559" y="2052176"/>
                </a:cubicBezTo>
                <a:cubicBezTo>
                  <a:pt x="1591960" y="2052176"/>
                  <a:pt x="2051119" y="1592781"/>
                  <a:pt x="2051119" y="1026088"/>
                </a:cubicBezTo>
                <a:cubicBezTo>
                  <a:pt x="2051119" y="459395"/>
                  <a:pt x="1591960" y="0"/>
                  <a:pt x="1025559" y="0"/>
                </a:cubicBezTo>
                <a:cubicBezTo>
                  <a:pt x="459159" y="0"/>
                  <a:pt x="0" y="459395"/>
                  <a:pt x="0" y="1026088"/>
                </a:cubicBezTo>
              </a:path>
            </a:pathLst>
          </a:custGeom>
          <a:solidFill>
            <a:schemeClr val="accent6"/>
          </a:solidFill>
          <a:ln w="6330" cap="flat">
            <a:noFill/>
            <a:prstDash val="solid"/>
            <a:miter/>
          </a:ln>
        </p:spPr>
        <p:txBody>
          <a:bodyPr rtlCol="0" anchor="ctr"/>
          <a:lstStyle/>
          <a:p>
            <a:endParaRPr lang="de-DE" dirty="0"/>
          </a:p>
        </p:txBody>
      </p:sp>
      <p:sp>
        <p:nvSpPr>
          <p:cNvPr id="9" name="Freihandform: Form 8">
            <a:extLst>
              <a:ext uri="{FF2B5EF4-FFF2-40B4-BE49-F238E27FC236}">
                <a16:creationId xmlns:a16="http://schemas.microsoft.com/office/drawing/2014/main" id="{1734FD33-509D-067C-3BA0-8356306621A3}"/>
              </a:ext>
              <a:ext uri="{C183D7F6-B498-43B3-948B-1728B52AA6E4}">
                <adec:decorative xmlns:adec="http://schemas.microsoft.com/office/drawing/2017/decorative" val="1"/>
              </a:ext>
            </a:extLst>
          </p:cNvPr>
          <p:cNvSpPr/>
          <p:nvPr/>
        </p:nvSpPr>
        <p:spPr>
          <a:xfrm rot="5400000">
            <a:off x="9976628" y="5618215"/>
            <a:ext cx="851955" cy="513182"/>
          </a:xfrm>
          <a:custGeom>
            <a:avLst/>
            <a:gdLst>
              <a:gd name="connsiteX0" fmla="*/ 0 w 2050522"/>
              <a:gd name="connsiteY0" fmla="*/ 1025783 h 1025783"/>
              <a:gd name="connsiteX1" fmla="*/ 1025261 w 2050522"/>
              <a:gd name="connsiteY1" fmla="*/ 0 h 1025783"/>
              <a:gd name="connsiteX2" fmla="*/ 2050523 w 2050522"/>
              <a:gd name="connsiteY2" fmla="*/ 1025783 h 1025783"/>
              <a:gd name="connsiteX3" fmla="*/ 0 w 2050522"/>
              <a:gd name="connsiteY3" fmla="*/ 1025783 h 1025783"/>
            </a:gdLst>
            <a:ahLst/>
            <a:cxnLst>
              <a:cxn ang="0">
                <a:pos x="connsiteX0" y="connsiteY0"/>
              </a:cxn>
              <a:cxn ang="0">
                <a:pos x="connsiteX1" y="connsiteY1"/>
              </a:cxn>
              <a:cxn ang="0">
                <a:pos x="connsiteX2" y="connsiteY2"/>
              </a:cxn>
              <a:cxn ang="0">
                <a:pos x="connsiteX3" y="connsiteY3"/>
              </a:cxn>
            </a:cxnLst>
            <a:rect l="l" t="t" r="r" b="b"/>
            <a:pathLst>
              <a:path w="2050522" h="1025783">
                <a:moveTo>
                  <a:pt x="0" y="1025783"/>
                </a:moveTo>
                <a:cubicBezTo>
                  <a:pt x="0" y="459255"/>
                  <a:pt x="459025" y="0"/>
                  <a:pt x="1025261" y="0"/>
                </a:cubicBezTo>
                <a:cubicBezTo>
                  <a:pt x="1591497" y="0"/>
                  <a:pt x="2050523" y="459255"/>
                  <a:pt x="2050523" y="1025783"/>
                </a:cubicBezTo>
                <a:lnTo>
                  <a:pt x="0" y="1025783"/>
                </a:lnTo>
                <a:close/>
              </a:path>
            </a:pathLst>
          </a:custGeom>
          <a:solidFill>
            <a:srgbClr val="00305B"/>
          </a:solidFill>
          <a:ln w="6330" cap="flat">
            <a:noFill/>
            <a:prstDash val="solid"/>
            <a:miter/>
          </a:ln>
        </p:spPr>
        <p:txBody>
          <a:bodyPr rtlCol="0" anchor="ctr"/>
          <a:lstStyle/>
          <a:p>
            <a:endParaRPr lang="de-DE" dirty="0"/>
          </a:p>
        </p:txBody>
      </p:sp>
      <p:sp>
        <p:nvSpPr>
          <p:cNvPr id="10" name="Freihandform: Form 9">
            <a:extLst>
              <a:ext uri="{FF2B5EF4-FFF2-40B4-BE49-F238E27FC236}">
                <a16:creationId xmlns:a16="http://schemas.microsoft.com/office/drawing/2014/main" id="{B7D241E0-7E39-0464-3736-88930BA858CA}"/>
              </a:ext>
              <a:ext uri="{C183D7F6-B498-43B3-948B-1728B52AA6E4}">
                <adec:decorative xmlns:adec="http://schemas.microsoft.com/office/drawing/2017/decorative" val="1"/>
              </a:ext>
            </a:extLst>
          </p:cNvPr>
          <p:cNvSpPr/>
          <p:nvPr/>
        </p:nvSpPr>
        <p:spPr>
          <a:xfrm rot="5400000">
            <a:off x="10489811" y="5618215"/>
            <a:ext cx="851955" cy="513182"/>
          </a:xfrm>
          <a:custGeom>
            <a:avLst/>
            <a:gdLst>
              <a:gd name="connsiteX0" fmla="*/ 0 w 2050522"/>
              <a:gd name="connsiteY0" fmla="*/ 1025783 h 1025783"/>
              <a:gd name="connsiteX1" fmla="*/ 1025261 w 2050522"/>
              <a:gd name="connsiteY1" fmla="*/ 0 h 1025783"/>
              <a:gd name="connsiteX2" fmla="*/ 2050523 w 2050522"/>
              <a:gd name="connsiteY2" fmla="*/ 1025783 h 1025783"/>
              <a:gd name="connsiteX3" fmla="*/ 0 w 2050522"/>
              <a:gd name="connsiteY3" fmla="*/ 1025783 h 1025783"/>
            </a:gdLst>
            <a:ahLst/>
            <a:cxnLst>
              <a:cxn ang="0">
                <a:pos x="connsiteX0" y="connsiteY0"/>
              </a:cxn>
              <a:cxn ang="0">
                <a:pos x="connsiteX1" y="connsiteY1"/>
              </a:cxn>
              <a:cxn ang="0">
                <a:pos x="connsiteX2" y="connsiteY2"/>
              </a:cxn>
              <a:cxn ang="0">
                <a:pos x="connsiteX3" y="connsiteY3"/>
              </a:cxn>
            </a:cxnLst>
            <a:rect l="l" t="t" r="r" b="b"/>
            <a:pathLst>
              <a:path w="2050522" h="1025783">
                <a:moveTo>
                  <a:pt x="0" y="1025783"/>
                </a:moveTo>
                <a:cubicBezTo>
                  <a:pt x="0" y="459255"/>
                  <a:pt x="459025" y="0"/>
                  <a:pt x="1025261" y="0"/>
                </a:cubicBezTo>
                <a:cubicBezTo>
                  <a:pt x="1591497" y="0"/>
                  <a:pt x="2050523" y="459255"/>
                  <a:pt x="2050523" y="1025783"/>
                </a:cubicBezTo>
                <a:lnTo>
                  <a:pt x="0" y="1025783"/>
                </a:lnTo>
                <a:close/>
              </a:path>
            </a:pathLst>
          </a:custGeom>
          <a:solidFill>
            <a:srgbClr val="00305B"/>
          </a:solidFill>
          <a:ln w="6330" cap="flat">
            <a:noFill/>
            <a:prstDash val="solid"/>
            <a:miter/>
          </a:ln>
        </p:spPr>
        <p:txBody>
          <a:bodyPr rtlCol="0" anchor="ctr"/>
          <a:lstStyle/>
          <a:p>
            <a:endParaRPr lang="de-DE" dirty="0"/>
          </a:p>
        </p:txBody>
      </p:sp>
      <p:sp>
        <p:nvSpPr>
          <p:cNvPr id="5" name="Textfeld 4">
            <a:extLst>
              <a:ext uri="{FF2B5EF4-FFF2-40B4-BE49-F238E27FC236}">
                <a16:creationId xmlns:a16="http://schemas.microsoft.com/office/drawing/2014/main" id="{8E698D91-B0FC-1C86-6752-18D17A706C8D}"/>
              </a:ext>
            </a:extLst>
          </p:cNvPr>
          <p:cNvSpPr txBox="1"/>
          <p:nvPr/>
        </p:nvSpPr>
        <p:spPr>
          <a:xfrm>
            <a:off x="601356" y="1194816"/>
            <a:ext cx="10314432" cy="4832092"/>
          </a:xfrm>
          <a:prstGeom prst="rect">
            <a:avLst/>
          </a:prstGeom>
          <a:noFill/>
        </p:spPr>
        <p:txBody>
          <a:bodyPr wrap="square" rtlCol="0">
            <a:spAutoFit/>
          </a:bodyPr>
          <a:lstStyle/>
          <a:p>
            <a:pPr algn="l"/>
            <a:r>
              <a:rPr lang="de-DE" sz="1400" dirty="0">
                <a:solidFill>
                  <a:schemeClr val="bg1"/>
                </a:solidFill>
              </a:rPr>
              <a:t>Der Fachbereich 06 agiert im Rahmen der Anti-Diskriminierungsrichtlinie der Philipps-Universität Marburg und strebt ihre konsequente Umsetzung an.</a:t>
            </a:r>
          </a:p>
          <a:p>
            <a:pPr algn="l"/>
            <a:endParaRPr lang="de-DE" sz="1400" dirty="0">
              <a:solidFill>
                <a:schemeClr val="bg1"/>
              </a:solidFill>
            </a:endParaRPr>
          </a:p>
          <a:p>
            <a:pPr algn="l"/>
            <a:r>
              <a:rPr lang="de-DE" sz="1400" dirty="0">
                <a:solidFill>
                  <a:schemeClr val="bg1"/>
                </a:solidFill>
              </a:rPr>
              <a:t>Ob Diskriminierung stattgefunden hat, wird immer von den Betroffenen definiert.</a:t>
            </a:r>
          </a:p>
          <a:p>
            <a:pPr algn="l"/>
            <a:r>
              <a:rPr lang="de-DE" sz="1400" b="1" i="1" dirty="0">
                <a:solidFill>
                  <a:schemeClr val="bg1"/>
                </a:solidFill>
              </a:rPr>
              <a:t>Diskriminierung und Benachteiligung auf Grund folgender Merkmale ist verboten:</a:t>
            </a:r>
          </a:p>
          <a:p>
            <a:pPr algn="l"/>
            <a:endParaRPr lang="de-DE" sz="1400" dirty="0">
              <a:solidFill>
                <a:schemeClr val="bg1"/>
              </a:solidFill>
            </a:endParaRPr>
          </a:p>
          <a:p>
            <a:pPr algn="l"/>
            <a:r>
              <a:rPr lang="de-DE" sz="1400" dirty="0">
                <a:solidFill>
                  <a:schemeClr val="bg1"/>
                </a:solidFill>
              </a:rPr>
              <a:t>- Geschlecht</a:t>
            </a:r>
          </a:p>
          <a:p>
            <a:pPr algn="l"/>
            <a:r>
              <a:rPr lang="de-DE" sz="1400" dirty="0">
                <a:solidFill>
                  <a:schemeClr val="bg1"/>
                </a:solidFill>
              </a:rPr>
              <a:t>- Rassistische Zuschreibungen</a:t>
            </a:r>
          </a:p>
          <a:p>
            <a:pPr algn="l"/>
            <a:r>
              <a:rPr lang="de-DE" sz="1400" dirty="0">
                <a:solidFill>
                  <a:schemeClr val="bg1"/>
                </a:solidFill>
              </a:rPr>
              <a:t>- Antisemitische Zuschreibungen</a:t>
            </a:r>
          </a:p>
          <a:p>
            <a:pPr algn="l"/>
            <a:r>
              <a:rPr lang="de-DE" sz="1400" dirty="0">
                <a:solidFill>
                  <a:schemeClr val="bg1"/>
                </a:solidFill>
              </a:rPr>
              <a:t>- Aussehen</a:t>
            </a:r>
          </a:p>
          <a:p>
            <a:pPr algn="l"/>
            <a:r>
              <a:rPr lang="de-DE" sz="1400" dirty="0">
                <a:solidFill>
                  <a:schemeClr val="bg1"/>
                </a:solidFill>
              </a:rPr>
              <a:t>- Lebensalter</a:t>
            </a:r>
          </a:p>
          <a:p>
            <a:pPr algn="l"/>
            <a:r>
              <a:rPr lang="de-DE" sz="1400" dirty="0">
                <a:solidFill>
                  <a:schemeClr val="bg1"/>
                </a:solidFill>
              </a:rPr>
              <a:t>- Behinderung</a:t>
            </a:r>
          </a:p>
          <a:p>
            <a:pPr algn="l"/>
            <a:r>
              <a:rPr lang="de-DE" sz="1400" dirty="0">
                <a:solidFill>
                  <a:schemeClr val="bg1"/>
                </a:solidFill>
              </a:rPr>
              <a:t>- Sexuelle Identität</a:t>
            </a:r>
          </a:p>
          <a:p>
            <a:pPr algn="l"/>
            <a:r>
              <a:rPr lang="de-DE" sz="1400" dirty="0">
                <a:solidFill>
                  <a:schemeClr val="bg1"/>
                </a:solidFill>
              </a:rPr>
              <a:t>- Geschlechtliche Identität</a:t>
            </a:r>
          </a:p>
          <a:p>
            <a:pPr algn="l"/>
            <a:r>
              <a:rPr lang="de-DE" sz="1400" dirty="0">
                <a:solidFill>
                  <a:schemeClr val="bg1"/>
                </a:solidFill>
              </a:rPr>
              <a:t>- Religion oder Weltanschauung</a:t>
            </a:r>
          </a:p>
          <a:p>
            <a:pPr algn="l"/>
            <a:endParaRPr lang="de-DE" sz="1400" dirty="0">
              <a:solidFill>
                <a:schemeClr val="bg1"/>
              </a:solidFill>
            </a:endParaRPr>
          </a:p>
          <a:p>
            <a:r>
              <a:rPr lang="de-DE" sz="1400" b="1" i="1" dirty="0">
                <a:solidFill>
                  <a:schemeClr val="bg1"/>
                </a:solidFill>
              </a:rPr>
              <a:t>Folgende Formen der Diskriminierung sind verboten:</a:t>
            </a:r>
            <a:br>
              <a:rPr lang="de-DE" sz="1400" b="1" i="1" dirty="0">
                <a:solidFill>
                  <a:schemeClr val="bg1"/>
                </a:solidFill>
              </a:rPr>
            </a:br>
            <a:r>
              <a:rPr lang="de-DE" sz="1400" dirty="0">
                <a:solidFill>
                  <a:schemeClr val="bg1"/>
                </a:solidFill>
              </a:rPr>
              <a:t>- Direkte (unmittelbare) Benachteiligung</a:t>
            </a:r>
            <a:br>
              <a:rPr lang="de-DE" sz="1400" dirty="0">
                <a:solidFill>
                  <a:schemeClr val="bg1"/>
                </a:solidFill>
              </a:rPr>
            </a:br>
            <a:r>
              <a:rPr lang="de-DE" sz="1400" dirty="0">
                <a:solidFill>
                  <a:schemeClr val="bg1"/>
                </a:solidFill>
              </a:rPr>
              <a:t>- Indirekte (mittelbare) Benachteiligung</a:t>
            </a:r>
            <a:br>
              <a:rPr lang="de-DE" sz="1400" dirty="0">
                <a:solidFill>
                  <a:schemeClr val="bg1"/>
                </a:solidFill>
              </a:rPr>
            </a:br>
            <a:r>
              <a:rPr lang="de-DE" sz="1400" dirty="0">
                <a:solidFill>
                  <a:schemeClr val="bg1"/>
                </a:solidFill>
              </a:rPr>
              <a:t>- Belästigung</a:t>
            </a:r>
            <a:br>
              <a:rPr lang="de-DE" sz="1400" dirty="0">
                <a:solidFill>
                  <a:schemeClr val="bg1"/>
                </a:solidFill>
              </a:rPr>
            </a:br>
            <a:r>
              <a:rPr lang="de-DE" sz="1400" dirty="0">
                <a:solidFill>
                  <a:schemeClr val="bg1"/>
                </a:solidFill>
              </a:rPr>
              <a:t>- Gewalt</a:t>
            </a:r>
            <a:br>
              <a:rPr lang="de-DE" sz="1400" dirty="0">
                <a:solidFill>
                  <a:schemeClr val="bg1"/>
                </a:solidFill>
              </a:rPr>
            </a:br>
            <a:r>
              <a:rPr lang="de-DE" sz="1400" dirty="0">
                <a:solidFill>
                  <a:schemeClr val="bg1"/>
                </a:solidFill>
              </a:rPr>
              <a:t>- Mobbing</a:t>
            </a:r>
          </a:p>
        </p:txBody>
      </p:sp>
    </p:spTree>
    <p:extLst>
      <p:ext uri="{BB962C8B-B14F-4D97-AF65-F5344CB8AC3E}">
        <p14:creationId xmlns:p14="http://schemas.microsoft.com/office/powerpoint/2010/main" val="66434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879804-092F-ED90-EB06-3B290E2C5F0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1164259-DD84-1E9E-D607-39F7B2F869B4}"/>
              </a:ext>
            </a:extLst>
          </p:cNvPr>
          <p:cNvSpPr>
            <a:spLocks noGrp="1"/>
          </p:cNvSpPr>
          <p:nvPr>
            <p:ph type="title"/>
          </p:nvPr>
        </p:nvSpPr>
        <p:spPr>
          <a:xfrm>
            <a:off x="448712" y="408582"/>
            <a:ext cx="10658474" cy="2160000"/>
          </a:xfrm>
        </p:spPr>
        <p:txBody>
          <a:bodyPr/>
          <a:lstStyle/>
          <a:p>
            <a:pPr algn="ctr"/>
            <a:r>
              <a:rPr lang="de-DE" dirty="0"/>
              <a:t>Unterstützung bei Diskriminierung</a:t>
            </a:r>
            <a:br>
              <a:rPr lang="de-DE" dirty="0"/>
            </a:br>
            <a:endParaRPr lang="de-DE" dirty="0"/>
          </a:p>
        </p:txBody>
      </p:sp>
      <p:sp>
        <p:nvSpPr>
          <p:cNvPr id="4" name="Fußzeilenplatzhalter 3">
            <a:extLst>
              <a:ext uri="{FF2B5EF4-FFF2-40B4-BE49-F238E27FC236}">
                <a16:creationId xmlns:a16="http://schemas.microsoft.com/office/drawing/2014/main" id="{952ECE45-D94E-78A5-DFB5-E2D8E631A536}"/>
              </a:ext>
            </a:extLst>
          </p:cNvPr>
          <p:cNvSpPr>
            <a:spLocks noGrp="1"/>
          </p:cNvSpPr>
          <p:nvPr>
            <p:ph type="ftr" sz="quarter" idx="13"/>
          </p:nvPr>
        </p:nvSpPr>
        <p:spPr>
          <a:xfrm>
            <a:off x="766764" y="6489700"/>
            <a:ext cx="10658474" cy="177801"/>
          </a:xfrm>
        </p:spPr>
        <p:txBody>
          <a:bodyPr/>
          <a:lstStyle/>
          <a:p>
            <a:r>
              <a:rPr lang="de-DE" dirty="0"/>
              <a:t>Universität Marburg | Ansprechstellen für Studierende - FB 06 | Stand: Sommersemester 2026</a:t>
            </a:r>
          </a:p>
        </p:txBody>
      </p:sp>
      <p:sp>
        <p:nvSpPr>
          <p:cNvPr id="3" name="Foliennummernplatzhalter 2">
            <a:extLst>
              <a:ext uri="{FF2B5EF4-FFF2-40B4-BE49-F238E27FC236}">
                <a16:creationId xmlns:a16="http://schemas.microsoft.com/office/drawing/2014/main" id="{DAB9B386-EDC1-255F-39E5-D80308829A47}"/>
              </a:ext>
              <a:ext uri="{C183D7F6-B498-43B3-948B-1728B52AA6E4}">
                <adec:decorative xmlns:adec="http://schemas.microsoft.com/office/drawing/2017/decorative" val="1"/>
              </a:ext>
            </a:extLst>
          </p:cNvPr>
          <p:cNvSpPr>
            <a:spLocks noGrp="1"/>
          </p:cNvSpPr>
          <p:nvPr>
            <p:ph type="sldNum" sz="quarter" idx="12"/>
          </p:nvPr>
        </p:nvSpPr>
        <p:spPr>
          <a:xfrm>
            <a:off x="11522868" y="6489701"/>
            <a:ext cx="334169" cy="177800"/>
          </a:xfrm>
        </p:spPr>
        <p:txBody>
          <a:bodyPr/>
          <a:lstStyle/>
          <a:p>
            <a:fld id="{9E6CB084-529A-4F5A-9D05-1BD908FE0B11}" type="slidenum">
              <a:rPr lang="de-DE" smtClean="0"/>
              <a:pPr/>
              <a:t>7</a:t>
            </a:fld>
            <a:endParaRPr lang="de-DE" dirty="0"/>
          </a:p>
        </p:txBody>
      </p:sp>
      <p:sp>
        <p:nvSpPr>
          <p:cNvPr id="8" name="Freihandform: Form 7">
            <a:extLst>
              <a:ext uri="{FF2B5EF4-FFF2-40B4-BE49-F238E27FC236}">
                <a16:creationId xmlns:a16="http://schemas.microsoft.com/office/drawing/2014/main" id="{9A50DC19-C1C0-4067-3806-FED477230161}"/>
              </a:ext>
              <a:ext uri="{C183D7F6-B498-43B3-948B-1728B52AA6E4}">
                <adec:decorative xmlns:adec="http://schemas.microsoft.com/office/drawing/2017/decorative" val="1"/>
              </a:ext>
            </a:extLst>
          </p:cNvPr>
          <p:cNvSpPr/>
          <p:nvPr/>
        </p:nvSpPr>
        <p:spPr>
          <a:xfrm>
            <a:off x="11199294" y="5448829"/>
            <a:ext cx="857839" cy="851955"/>
          </a:xfrm>
          <a:custGeom>
            <a:avLst/>
            <a:gdLst>
              <a:gd name="connsiteX0" fmla="*/ 0 w 2051118"/>
              <a:gd name="connsiteY0" fmla="*/ 1026088 h 2052175"/>
              <a:gd name="connsiteX1" fmla="*/ 1025559 w 2051118"/>
              <a:gd name="connsiteY1" fmla="*/ 2052176 h 2052175"/>
              <a:gd name="connsiteX2" fmla="*/ 2051119 w 2051118"/>
              <a:gd name="connsiteY2" fmla="*/ 1026088 h 2052175"/>
              <a:gd name="connsiteX3" fmla="*/ 1025559 w 2051118"/>
              <a:gd name="connsiteY3" fmla="*/ 0 h 2052175"/>
              <a:gd name="connsiteX4" fmla="*/ 0 w 2051118"/>
              <a:gd name="connsiteY4" fmla="*/ 1026088 h 2052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1118" h="2052175">
                <a:moveTo>
                  <a:pt x="0" y="1026088"/>
                </a:moveTo>
                <a:cubicBezTo>
                  <a:pt x="0" y="1592781"/>
                  <a:pt x="459159" y="2052176"/>
                  <a:pt x="1025559" y="2052176"/>
                </a:cubicBezTo>
                <a:cubicBezTo>
                  <a:pt x="1591960" y="2052176"/>
                  <a:pt x="2051119" y="1592781"/>
                  <a:pt x="2051119" y="1026088"/>
                </a:cubicBezTo>
                <a:cubicBezTo>
                  <a:pt x="2051119" y="459395"/>
                  <a:pt x="1591960" y="0"/>
                  <a:pt x="1025559" y="0"/>
                </a:cubicBezTo>
                <a:cubicBezTo>
                  <a:pt x="459159" y="0"/>
                  <a:pt x="0" y="459395"/>
                  <a:pt x="0" y="1026088"/>
                </a:cubicBezTo>
              </a:path>
            </a:pathLst>
          </a:custGeom>
          <a:solidFill>
            <a:schemeClr val="accent6"/>
          </a:solidFill>
          <a:ln w="6330" cap="flat">
            <a:noFill/>
            <a:prstDash val="solid"/>
            <a:miter/>
          </a:ln>
        </p:spPr>
        <p:txBody>
          <a:bodyPr rtlCol="0" anchor="ctr"/>
          <a:lstStyle/>
          <a:p>
            <a:endParaRPr lang="de-DE" dirty="0"/>
          </a:p>
        </p:txBody>
      </p:sp>
      <p:sp>
        <p:nvSpPr>
          <p:cNvPr id="9" name="Freihandform: Form 8">
            <a:extLst>
              <a:ext uri="{FF2B5EF4-FFF2-40B4-BE49-F238E27FC236}">
                <a16:creationId xmlns:a16="http://schemas.microsoft.com/office/drawing/2014/main" id="{E0ECBE47-ECB3-20C8-222A-1EF2F672F9DD}"/>
              </a:ext>
              <a:ext uri="{C183D7F6-B498-43B3-948B-1728B52AA6E4}">
                <adec:decorative xmlns:adec="http://schemas.microsoft.com/office/drawing/2017/decorative" val="1"/>
              </a:ext>
            </a:extLst>
          </p:cNvPr>
          <p:cNvSpPr/>
          <p:nvPr/>
        </p:nvSpPr>
        <p:spPr>
          <a:xfrm rot="5400000">
            <a:off x="9976628" y="5618215"/>
            <a:ext cx="851955" cy="513182"/>
          </a:xfrm>
          <a:custGeom>
            <a:avLst/>
            <a:gdLst>
              <a:gd name="connsiteX0" fmla="*/ 0 w 2050522"/>
              <a:gd name="connsiteY0" fmla="*/ 1025783 h 1025783"/>
              <a:gd name="connsiteX1" fmla="*/ 1025261 w 2050522"/>
              <a:gd name="connsiteY1" fmla="*/ 0 h 1025783"/>
              <a:gd name="connsiteX2" fmla="*/ 2050523 w 2050522"/>
              <a:gd name="connsiteY2" fmla="*/ 1025783 h 1025783"/>
              <a:gd name="connsiteX3" fmla="*/ 0 w 2050522"/>
              <a:gd name="connsiteY3" fmla="*/ 1025783 h 1025783"/>
            </a:gdLst>
            <a:ahLst/>
            <a:cxnLst>
              <a:cxn ang="0">
                <a:pos x="connsiteX0" y="connsiteY0"/>
              </a:cxn>
              <a:cxn ang="0">
                <a:pos x="connsiteX1" y="connsiteY1"/>
              </a:cxn>
              <a:cxn ang="0">
                <a:pos x="connsiteX2" y="connsiteY2"/>
              </a:cxn>
              <a:cxn ang="0">
                <a:pos x="connsiteX3" y="connsiteY3"/>
              </a:cxn>
            </a:cxnLst>
            <a:rect l="l" t="t" r="r" b="b"/>
            <a:pathLst>
              <a:path w="2050522" h="1025783">
                <a:moveTo>
                  <a:pt x="0" y="1025783"/>
                </a:moveTo>
                <a:cubicBezTo>
                  <a:pt x="0" y="459255"/>
                  <a:pt x="459025" y="0"/>
                  <a:pt x="1025261" y="0"/>
                </a:cubicBezTo>
                <a:cubicBezTo>
                  <a:pt x="1591497" y="0"/>
                  <a:pt x="2050523" y="459255"/>
                  <a:pt x="2050523" y="1025783"/>
                </a:cubicBezTo>
                <a:lnTo>
                  <a:pt x="0" y="1025783"/>
                </a:lnTo>
                <a:close/>
              </a:path>
            </a:pathLst>
          </a:custGeom>
          <a:solidFill>
            <a:srgbClr val="00305B"/>
          </a:solidFill>
          <a:ln w="6330" cap="flat">
            <a:noFill/>
            <a:prstDash val="solid"/>
            <a:miter/>
          </a:ln>
        </p:spPr>
        <p:txBody>
          <a:bodyPr rtlCol="0" anchor="ctr"/>
          <a:lstStyle/>
          <a:p>
            <a:endParaRPr lang="de-DE" dirty="0"/>
          </a:p>
        </p:txBody>
      </p:sp>
      <p:sp>
        <p:nvSpPr>
          <p:cNvPr id="10" name="Freihandform: Form 9">
            <a:extLst>
              <a:ext uri="{FF2B5EF4-FFF2-40B4-BE49-F238E27FC236}">
                <a16:creationId xmlns:a16="http://schemas.microsoft.com/office/drawing/2014/main" id="{9CA85EDF-6465-6C52-6D3D-51CEFA8CB4AC}"/>
              </a:ext>
              <a:ext uri="{C183D7F6-B498-43B3-948B-1728B52AA6E4}">
                <adec:decorative xmlns:adec="http://schemas.microsoft.com/office/drawing/2017/decorative" val="1"/>
              </a:ext>
            </a:extLst>
          </p:cNvPr>
          <p:cNvSpPr/>
          <p:nvPr/>
        </p:nvSpPr>
        <p:spPr>
          <a:xfrm rot="5400000">
            <a:off x="10489811" y="5618215"/>
            <a:ext cx="851955" cy="513182"/>
          </a:xfrm>
          <a:custGeom>
            <a:avLst/>
            <a:gdLst>
              <a:gd name="connsiteX0" fmla="*/ 0 w 2050522"/>
              <a:gd name="connsiteY0" fmla="*/ 1025783 h 1025783"/>
              <a:gd name="connsiteX1" fmla="*/ 1025261 w 2050522"/>
              <a:gd name="connsiteY1" fmla="*/ 0 h 1025783"/>
              <a:gd name="connsiteX2" fmla="*/ 2050523 w 2050522"/>
              <a:gd name="connsiteY2" fmla="*/ 1025783 h 1025783"/>
              <a:gd name="connsiteX3" fmla="*/ 0 w 2050522"/>
              <a:gd name="connsiteY3" fmla="*/ 1025783 h 1025783"/>
            </a:gdLst>
            <a:ahLst/>
            <a:cxnLst>
              <a:cxn ang="0">
                <a:pos x="connsiteX0" y="connsiteY0"/>
              </a:cxn>
              <a:cxn ang="0">
                <a:pos x="connsiteX1" y="connsiteY1"/>
              </a:cxn>
              <a:cxn ang="0">
                <a:pos x="connsiteX2" y="connsiteY2"/>
              </a:cxn>
              <a:cxn ang="0">
                <a:pos x="connsiteX3" y="connsiteY3"/>
              </a:cxn>
            </a:cxnLst>
            <a:rect l="l" t="t" r="r" b="b"/>
            <a:pathLst>
              <a:path w="2050522" h="1025783">
                <a:moveTo>
                  <a:pt x="0" y="1025783"/>
                </a:moveTo>
                <a:cubicBezTo>
                  <a:pt x="0" y="459255"/>
                  <a:pt x="459025" y="0"/>
                  <a:pt x="1025261" y="0"/>
                </a:cubicBezTo>
                <a:cubicBezTo>
                  <a:pt x="1591497" y="0"/>
                  <a:pt x="2050523" y="459255"/>
                  <a:pt x="2050523" y="1025783"/>
                </a:cubicBezTo>
                <a:lnTo>
                  <a:pt x="0" y="1025783"/>
                </a:lnTo>
                <a:close/>
              </a:path>
            </a:pathLst>
          </a:custGeom>
          <a:solidFill>
            <a:srgbClr val="00305B"/>
          </a:solidFill>
          <a:ln w="6330" cap="flat">
            <a:noFill/>
            <a:prstDash val="solid"/>
            <a:miter/>
          </a:ln>
        </p:spPr>
        <p:txBody>
          <a:bodyPr rtlCol="0" anchor="ctr"/>
          <a:lstStyle/>
          <a:p>
            <a:endParaRPr lang="de-DE" dirty="0"/>
          </a:p>
        </p:txBody>
      </p:sp>
      <p:sp>
        <p:nvSpPr>
          <p:cNvPr id="5" name="Textfeld 4">
            <a:extLst>
              <a:ext uri="{FF2B5EF4-FFF2-40B4-BE49-F238E27FC236}">
                <a16:creationId xmlns:a16="http://schemas.microsoft.com/office/drawing/2014/main" id="{C826C54D-1C39-139B-4815-3E051DDCD05D}"/>
              </a:ext>
            </a:extLst>
          </p:cNvPr>
          <p:cNvSpPr txBox="1"/>
          <p:nvPr/>
        </p:nvSpPr>
        <p:spPr>
          <a:xfrm>
            <a:off x="878762" y="1328928"/>
            <a:ext cx="9267252" cy="5663089"/>
          </a:xfrm>
          <a:prstGeom prst="rect">
            <a:avLst/>
          </a:prstGeom>
          <a:noFill/>
        </p:spPr>
        <p:txBody>
          <a:bodyPr wrap="square" rtlCol="0">
            <a:spAutoFit/>
          </a:bodyPr>
          <a:lstStyle/>
          <a:p>
            <a:pPr algn="l"/>
            <a:r>
              <a:rPr lang="de-DE" dirty="0">
                <a:solidFill>
                  <a:schemeClr val="bg1"/>
                </a:solidFill>
              </a:rPr>
              <a:t>Bei Diskriminierung aufgrund des Geschlechts (alle Geschlechter) und zu sexualisierten Übergriffen können Sie sich an die </a:t>
            </a:r>
            <a:r>
              <a:rPr lang="de-DE" b="1" i="1" dirty="0">
                <a:solidFill>
                  <a:schemeClr val="bg1"/>
                </a:solidFill>
              </a:rPr>
              <a:t>Frauen- und Gleichstellungsbeauftragten des Fachbereichs </a:t>
            </a:r>
            <a:r>
              <a:rPr lang="de-DE" dirty="0">
                <a:solidFill>
                  <a:schemeClr val="bg1"/>
                </a:solidFill>
              </a:rPr>
              <a:t>oder die </a:t>
            </a:r>
            <a:r>
              <a:rPr lang="de-DE" b="1" i="1" dirty="0">
                <a:solidFill>
                  <a:schemeClr val="bg1"/>
                </a:solidFill>
              </a:rPr>
              <a:t>zentrale Frauen- und Gleichstellungsbeauftragte </a:t>
            </a:r>
            <a:r>
              <a:rPr lang="de-DE" dirty="0">
                <a:solidFill>
                  <a:schemeClr val="bg1"/>
                </a:solidFill>
              </a:rPr>
              <a:t>wenden:</a:t>
            </a:r>
          </a:p>
          <a:p>
            <a:pPr algn="l"/>
            <a:endParaRPr lang="de-DE" sz="1000" dirty="0">
              <a:solidFill>
                <a:schemeClr val="bg1"/>
              </a:solidFill>
            </a:endParaRPr>
          </a:p>
          <a:p>
            <a:pPr algn="l"/>
            <a:r>
              <a:rPr lang="de-DE" b="1" dirty="0">
                <a:solidFill>
                  <a:schemeClr val="bg1"/>
                </a:solidFill>
              </a:rPr>
              <a:t>FB 06:</a:t>
            </a:r>
            <a:r>
              <a:rPr lang="de-DE" dirty="0">
                <a:solidFill>
                  <a:schemeClr val="bg1"/>
                </a:solidFill>
              </a:rPr>
              <a:t> Magdalena-Maria Berkes, Katharina Fischer, Dr. Paulina Sophie Gennermann und Dr. Franziska Quaas (</a:t>
            </a:r>
            <a:r>
              <a:rPr lang="de-DE" dirty="0">
                <a:solidFill>
                  <a:schemeClr val="bg1"/>
                </a:solidFill>
                <a:hlinkClick r:id="rId3">
                  <a:extLst>
                    <a:ext uri="{A12FA001-AC4F-418D-AE19-62706E023703}">
                      <ahyp:hlinkClr xmlns:ahyp="http://schemas.microsoft.com/office/drawing/2018/hyperlinkcolor" val="tx"/>
                    </a:ext>
                  </a:extLst>
                </a:hlinkClick>
              </a:rPr>
              <a:t>frauen06@uni-marburg.de</a:t>
            </a:r>
            <a:r>
              <a:rPr lang="de-DE" dirty="0">
                <a:solidFill>
                  <a:schemeClr val="bg1"/>
                </a:solidFill>
              </a:rPr>
              <a:t>)</a:t>
            </a:r>
          </a:p>
          <a:p>
            <a:pPr algn="l"/>
            <a:endParaRPr lang="de-DE" sz="1000" dirty="0">
              <a:solidFill>
                <a:schemeClr val="bg1"/>
              </a:solidFill>
            </a:endParaRPr>
          </a:p>
          <a:p>
            <a:pPr algn="l"/>
            <a:r>
              <a:rPr lang="de-DE" b="1" dirty="0">
                <a:solidFill>
                  <a:schemeClr val="bg1"/>
                </a:solidFill>
              </a:rPr>
              <a:t>Zentral:</a:t>
            </a:r>
            <a:r>
              <a:rPr lang="de-DE" dirty="0">
                <a:solidFill>
                  <a:schemeClr val="bg1"/>
                </a:solidFill>
              </a:rPr>
              <a:t> Dr. Nina Schumacher (nina.schumacher@verwaltung.uni-marburg.de)</a:t>
            </a:r>
          </a:p>
          <a:p>
            <a:pPr algn="l"/>
            <a:endParaRPr lang="de-DE" dirty="0">
              <a:solidFill>
                <a:schemeClr val="bg1"/>
              </a:solidFill>
            </a:endParaRPr>
          </a:p>
          <a:p>
            <a:pPr algn="l"/>
            <a:endParaRPr lang="de-DE" dirty="0">
              <a:solidFill>
                <a:schemeClr val="bg1"/>
              </a:solidFill>
            </a:endParaRPr>
          </a:p>
          <a:p>
            <a:pPr algn="l"/>
            <a:r>
              <a:rPr lang="de-DE" dirty="0">
                <a:solidFill>
                  <a:schemeClr val="bg1"/>
                </a:solidFill>
              </a:rPr>
              <a:t>Für alle anderen Fälle von selbst erlebter oder beobachteter Diskriminierung wenden Sie sich an die </a:t>
            </a:r>
            <a:r>
              <a:rPr lang="de-DE" b="1" i="1" dirty="0">
                <a:solidFill>
                  <a:schemeClr val="bg1"/>
                </a:solidFill>
              </a:rPr>
              <a:t>Stabsstelle Antidiskriminierung und Diversität</a:t>
            </a:r>
            <a:r>
              <a:rPr lang="de-DE" dirty="0">
                <a:solidFill>
                  <a:schemeClr val="bg1"/>
                </a:solidFill>
              </a:rPr>
              <a:t>. Die Beratung ist streng vertraulich. Sie erhalten sowohl Unterstützung, wenn Sie einfach nur berichten und sich austauschen wollen, oder konkrete Hilfe, wenn Sie ein offizielles Beschwerdeverfahren anstreben. </a:t>
            </a:r>
          </a:p>
          <a:p>
            <a:pPr algn="l"/>
            <a:r>
              <a:rPr lang="de-DE" dirty="0">
                <a:solidFill>
                  <a:schemeClr val="bg1"/>
                </a:solidFill>
              </a:rPr>
              <a:t>Telefonische Beratung: Montag bis Freitag, 8:30-16:30 unter 06421/28-26446 und individuelle Beratungstermine nach Vereinbarung.</a:t>
            </a:r>
          </a:p>
          <a:p>
            <a:pPr algn="l"/>
            <a:endParaRPr lang="de-DE" dirty="0">
              <a:solidFill>
                <a:schemeClr val="bg1"/>
              </a:solidFill>
            </a:endParaRPr>
          </a:p>
          <a:p>
            <a:pPr algn="l"/>
            <a:endParaRPr lang="de-DE" dirty="0">
              <a:solidFill>
                <a:schemeClr val="bg1"/>
              </a:solidFill>
            </a:endParaRPr>
          </a:p>
          <a:p>
            <a:pPr algn="l"/>
            <a:endParaRPr lang="de-DE" dirty="0">
              <a:solidFill>
                <a:schemeClr val="bg1"/>
              </a:solidFill>
            </a:endParaRPr>
          </a:p>
        </p:txBody>
      </p:sp>
    </p:spTree>
    <p:extLst>
      <p:ext uri="{BB962C8B-B14F-4D97-AF65-F5344CB8AC3E}">
        <p14:creationId xmlns:p14="http://schemas.microsoft.com/office/powerpoint/2010/main" val="1363517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366F93-EDE1-D4FC-33FB-6CD3997679C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9146D1E-E434-1553-436E-06E285D516B8}"/>
              </a:ext>
            </a:extLst>
          </p:cNvPr>
          <p:cNvSpPr>
            <a:spLocks noGrp="1"/>
          </p:cNvSpPr>
          <p:nvPr>
            <p:ph type="title"/>
          </p:nvPr>
        </p:nvSpPr>
        <p:spPr>
          <a:xfrm>
            <a:off x="448712" y="408582"/>
            <a:ext cx="10658474" cy="2160000"/>
          </a:xfrm>
        </p:spPr>
        <p:txBody>
          <a:bodyPr/>
          <a:lstStyle/>
          <a:p>
            <a:pPr algn="ctr"/>
            <a:r>
              <a:rPr lang="de-DE" dirty="0"/>
              <a:t>Außeruniversitäre Unterstützungsangebote</a:t>
            </a:r>
            <a:br>
              <a:rPr lang="de-DE" dirty="0"/>
            </a:br>
            <a:br>
              <a:rPr lang="de-DE" dirty="0"/>
            </a:br>
            <a:br>
              <a:rPr lang="de-DE" dirty="0"/>
            </a:br>
            <a:br>
              <a:rPr lang="de-DE" dirty="0"/>
            </a:br>
            <a:endParaRPr lang="de-DE" dirty="0"/>
          </a:p>
        </p:txBody>
      </p:sp>
      <p:sp>
        <p:nvSpPr>
          <p:cNvPr id="4" name="Fußzeilenplatzhalter 3">
            <a:extLst>
              <a:ext uri="{FF2B5EF4-FFF2-40B4-BE49-F238E27FC236}">
                <a16:creationId xmlns:a16="http://schemas.microsoft.com/office/drawing/2014/main" id="{EC5C1A61-A314-51C8-FE2E-4ED11B35F624}"/>
              </a:ext>
            </a:extLst>
          </p:cNvPr>
          <p:cNvSpPr>
            <a:spLocks noGrp="1"/>
          </p:cNvSpPr>
          <p:nvPr>
            <p:ph type="ftr" sz="quarter" idx="13"/>
          </p:nvPr>
        </p:nvSpPr>
        <p:spPr>
          <a:xfrm>
            <a:off x="766764" y="6489700"/>
            <a:ext cx="10658474" cy="177801"/>
          </a:xfrm>
        </p:spPr>
        <p:txBody>
          <a:bodyPr/>
          <a:lstStyle/>
          <a:p>
            <a:r>
              <a:rPr lang="de-DE" dirty="0"/>
              <a:t>Universität Marburg | Ansprechstellen für Studierende - FB 06 | Stand: Sommersemester 2026</a:t>
            </a:r>
          </a:p>
        </p:txBody>
      </p:sp>
      <p:sp>
        <p:nvSpPr>
          <p:cNvPr id="3" name="Foliennummernplatzhalter 2">
            <a:extLst>
              <a:ext uri="{FF2B5EF4-FFF2-40B4-BE49-F238E27FC236}">
                <a16:creationId xmlns:a16="http://schemas.microsoft.com/office/drawing/2014/main" id="{D801E771-1A00-BE17-86AB-3C1773E0CA79}"/>
              </a:ext>
              <a:ext uri="{C183D7F6-B498-43B3-948B-1728B52AA6E4}">
                <adec:decorative xmlns:adec="http://schemas.microsoft.com/office/drawing/2017/decorative" val="1"/>
              </a:ext>
            </a:extLst>
          </p:cNvPr>
          <p:cNvSpPr>
            <a:spLocks noGrp="1"/>
          </p:cNvSpPr>
          <p:nvPr>
            <p:ph type="sldNum" sz="quarter" idx="12"/>
          </p:nvPr>
        </p:nvSpPr>
        <p:spPr>
          <a:xfrm>
            <a:off x="11522868" y="6489701"/>
            <a:ext cx="334169" cy="177800"/>
          </a:xfrm>
        </p:spPr>
        <p:txBody>
          <a:bodyPr/>
          <a:lstStyle/>
          <a:p>
            <a:fld id="{9E6CB084-529A-4F5A-9D05-1BD908FE0B11}" type="slidenum">
              <a:rPr lang="de-DE" smtClean="0"/>
              <a:pPr/>
              <a:t>8</a:t>
            </a:fld>
            <a:endParaRPr lang="de-DE" dirty="0"/>
          </a:p>
        </p:txBody>
      </p:sp>
      <p:sp>
        <p:nvSpPr>
          <p:cNvPr id="8" name="Freihandform: Form 7">
            <a:extLst>
              <a:ext uri="{FF2B5EF4-FFF2-40B4-BE49-F238E27FC236}">
                <a16:creationId xmlns:a16="http://schemas.microsoft.com/office/drawing/2014/main" id="{8C6FE8DC-BFA3-1EEF-9886-D02A8D47D3F1}"/>
              </a:ext>
              <a:ext uri="{C183D7F6-B498-43B3-948B-1728B52AA6E4}">
                <adec:decorative xmlns:adec="http://schemas.microsoft.com/office/drawing/2017/decorative" val="1"/>
              </a:ext>
            </a:extLst>
          </p:cNvPr>
          <p:cNvSpPr/>
          <p:nvPr/>
        </p:nvSpPr>
        <p:spPr>
          <a:xfrm>
            <a:off x="11199294" y="5448829"/>
            <a:ext cx="857839" cy="851955"/>
          </a:xfrm>
          <a:custGeom>
            <a:avLst/>
            <a:gdLst>
              <a:gd name="connsiteX0" fmla="*/ 0 w 2051118"/>
              <a:gd name="connsiteY0" fmla="*/ 1026088 h 2052175"/>
              <a:gd name="connsiteX1" fmla="*/ 1025559 w 2051118"/>
              <a:gd name="connsiteY1" fmla="*/ 2052176 h 2052175"/>
              <a:gd name="connsiteX2" fmla="*/ 2051119 w 2051118"/>
              <a:gd name="connsiteY2" fmla="*/ 1026088 h 2052175"/>
              <a:gd name="connsiteX3" fmla="*/ 1025559 w 2051118"/>
              <a:gd name="connsiteY3" fmla="*/ 0 h 2052175"/>
              <a:gd name="connsiteX4" fmla="*/ 0 w 2051118"/>
              <a:gd name="connsiteY4" fmla="*/ 1026088 h 2052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1118" h="2052175">
                <a:moveTo>
                  <a:pt x="0" y="1026088"/>
                </a:moveTo>
                <a:cubicBezTo>
                  <a:pt x="0" y="1592781"/>
                  <a:pt x="459159" y="2052176"/>
                  <a:pt x="1025559" y="2052176"/>
                </a:cubicBezTo>
                <a:cubicBezTo>
                  <a:pt x="1591960" y="2052176"/>
                  <a:pt x="2051119" y="1592781"/>
                  <a:pt x="2051119" y="1026088"/>
                </a:cubicBezTo>
                <a:cubicBezTo>
                  <a:pt x="2051119" y="459395"/>
                  <a:pt x="1591960" y="0"/>
                  <a:pt x="1025559" y="0"/>
                </a:cubicBezTo>
                <a:cubicBezTo>
                  <a:pt x="459159" y="0"/>
                  <a:pt x="0" y="459395"/>
                  <a:pt x="0" y="1026088"/>
                </a:cubicBezTo>
              </a:path>
            </a:pathLst>
          </a:custGeom>
          <a:solidFill>
            <a:schemeClr val="accent6"/>
          </a:solidFill>
          <a:ln w="6330" cap="flat">
            <a:noFill/>
            <a:prstDash val="solid"/>
            <a:miter/>
          </a:ln>
        </p:spPr>
        <p:txBody>
          <a:bodyPr rtlCol="0" anchor="ctr"/>
          <a:lstStyle/>
          <a:p>
            <a:endParaRPr lang="de-DE" dirty="0"/>
          </a:p>
        </p:txBody>
      </p:sp>
      <p:sp>
        <p:nvSpPr>
          <p:cNvPr id="9" name="Freihandform: Form 8">
            <a:extLst>
              <a:ext uri="{FF2B5EF4-FFF2-40B4-BE49-F238E27FC236}">
                <a16:creationId xmlns:a16="http://schemas.microsoft.com/office/drawing/2014/main" id="{17B36BCD-32FF-50A4-4F6C-06BF2E5D4ADE}"/>
              </a:ext>
              <a:ext uri="{C183D7F6-B498-43B3-948B-1728B52AA6E4}">
                <adec:decorative xmlns:adec="http://schemas.microsoft.com/office/drawing/2017/decorative" val="1"/>
              </a:ext>
            </a:extLst>
          </p:cNvPr>
          <p:cNvSpPr/>
          <p:nvPr/>
        </p:nvSpPr>
        <p:spPr>
          <a:xfrm rot="5400000">
            <a:off x="9976628" y="5618215"/>
            <a:ext cx="851955" cy="513182"/>
          </a:xfrm>
          <a:custGeom>
            <a:avLst/>
            <a:gdLst>
              <a:gd name="connsiteX0" fmla="*/ 0 w 2050522"/>
              <a:gd name="connsiteY0" fmla="*/ 1025783 h 1025783"/>
              <a:gd name="connsiteX1" fmla="*/ 1025261 w 2050522"/>
              <a:gd name="connsiteY1" fmla="*/ 0 h 1025783"/>
              <a:gd name="connsiteX2" fmla="*/ 2050523 w 2050522"/>
              <a:gd name="connsiteY2" fmla="*/ 1025783 h 1025783"/>
              <a:gd name="connsiteX3" fmla="*/ 0 w 2050522"/>
              <a:gd name="connsiteY3" fmla="*/ 1025783 h 1025783"/>
            </a:gdLst>
            <a:ahLst/>
            <a:cxnLst>
              <a:cxn ang="0">
                <a:pos x="connsiteX0" y="connsiteY0"/>
              </a:cxn>
              <a:cxn ang="0">
                <a:pos x="connsiteX1" y="connsiteY1"/>
              </a:cxn>
              <a:cxn ang="0">
                <a:pos x="connsiteX2" y="connsiteY2"/>
              </a:cxn>
              <a:cxn ang="0">
                <a:pos x="connsiteX3" y="connsiteY3"/>
              </a:cxn>
            </a:cxnLst>
            <a:rect l="l" t="t" r="r" b="b"/>
            <a:pathLst>
              <a:path w="2050522" h="1025783">
                <a:moveTo>
                  <a:pt x="0" y="1025783"/>
                </a:moveTo>
                <a:cubicBezTo>
                  <a:pt x="0" y="459255"/>
                  <a:pt x="459025" y="0"/>
                  <a:pt x="1025261" y="0"/>
                </a:cubicBezTo>
                <a:cubicBezTo>
                  <a:pt x="1591497" y="0"/>
                  <a:pt x="2050523" y="459255"/>
                  <a:pt x="2050523" y="1025783"/>
                </a:cubicBezTo>
                <a:lnTo>
                  <a:pt x="0" y="1025783"/>
                </a:lnTo>
                <a:close/>
              </a:path>
            </a:pathLst>
          </a:custGeom>
          <a:solidFill>
            <a:srgbClr val="00305B"/>
          </a:solidFill>
          <a:ln w="6330" cap="flat">
            <a:noFill/>
            <a:prstDash val="solid"/>
            <a:miter/>
          </a:ln>
        </p:spPr>
        <p:txBody>
          <a:bodyPr rtlCol="0" anchor="ctr"/>
          <a:lstStyle/>
          <a:p>
            <a:endParaRPr lang="de-DE" dirty="0"/>
          </a:p>
        </p:txBody>
      </p:sp>
      <p:sp>
        <p:nvSpPr>
          <p:cNvPr id="10" name="Freihandform: Form 9">
            <a:extLst>
              <a:ext uri="{FF2B5EF4-FFF2-40B4-BE49-F238E27FC236}">
                <a16:creationId xmlns:a16="http://schemas.microsoft.com/office/drawing/2014/main" id="{271B3C2E-BB48-5FFC-922C-662415974970}"/>
              </a:ext>
              <a:ext uri="{C183D7F6-B498-43B3-948B-1728B52AA6E4}">
                <adec:decorative xmlns:adec="http://schemas.microsoft.com/office/drawing/2017/decorative" val="1"/>
              </a:ext>
            </a:extLst>
          </p:cNvPr>
          <p:cNvSpPr/>
          <p:nvPr/>
        </p:nvSpPr>
        <p:spPr>
          <a:xfrm rot="5400000">
            <a:off x="10489811" y="5618215"/>
            <a:ext cx="851955" cy="513182"/>
          </a:xfrm>
          <a:custGeom>
            <a:avLst/>
            <a:gdLst>
              <a:gd name="connsiteX0" fmla="*/ 0 w 2050522"/>
              <a:gd name="connsiteY0" fmla="*/ 1025783 h 1025783"/>
              <a:gd name="connsiteX1" fmla="*/ 1025261 w 2050522"/>
              <a:gd name="connsiteY1" fmla="*/ 0 h 1025783"/>
              <a:gd name="connsiteX2" fmla="*/ 2050523 w 2050522"/>
              <a:gd name="connsiteY2" fmla="*/ 1025783 h 1025783"/>
              <a:gd name="connsiteX3" fmla="*/ 0 w 2050522"/>
              <a:gd name="connsiteY3" fmla="*/ 1025783 h 1025783"/>
            </a:gdLst>
            <a:ahLst/>
            <a:cxnLst>
              <a:cxn ang="0">
                <a:pos x="connsiteX0" y="connsiteY0"/>
              </a:cxn>
              <a:cxn ang="0">
                <a:pos x="connsiteX1" y="connsiteY1"/>
              </a:cxn>
              <a:cxn ang="0">
                <a:pos x="connsiteX2" y="connsiteY2"/>
              </a:cxn>
              <a:cxn ang="0">
                <a:pos x="connsiteX3" y="connsiteY3"/>
              </a:cxn>
            </a:cxnLst>
            <a:rect l="l" t="t" r="r" b="b"/>
            <a:pathLst>
              <a:path w="2050522" h="1025783">
                <a:moveTo>
                  <a:pt x="0" y="1025783"/>
                </a:moveTo>
                <a:cubicBezTo>
                  <a:pt x="0" y="459255"/>
                  <a:pt x="459025" y="0"/>
                  <a:pt x="1025261" y="0"/>
                </a:cubicBezTo>
                <a:cubicBezTo>
                  <a:pt x="1591497" y="0"/>
                  <a:pt x="2050523" y="459255"/>
                  <a:pt x="2050523" y="1025783"/>
                </a:cubicBezTo>
                <a:lnTo>
                  <a:pt x="0" y="1025783"/>
                </a:lnTo>
                <a:close/>
              </a:path>
            </a:pathLst>
          </a:custGeom>
          <a:solidFill>
            <a:srgbClr val="00305B"/>
          </a:solidFill>
          <a:ln w="6330" cap="flat">
            <a:noFill/>
            <a:prstDash val="solid"/>
            <a:miter/>
          </a:ln>
        </p:spPr>
        <p:txBody>
          <a:bodyPr rtlCol="0" anchor="ctr"/>
          <a:lstStyle/>
          <a:p>
            <a:endParaRPr lang="de-DE" dirty="0"/>
          </a:p>
        </p:txBody>
      </p:sp>
      <p:sp>
        <p:nvSpPr>
          <p:cNvPr id="6" name="Textfeld 5">
            <a:extLst>
              <a:ext uri="{FF2B5EF4-FFF2-40B4-BE49-F238E27FC236}">
                <a16:creationId xmlns:a16="http://schemas.microsoft.com/office/drawing/2014/main" id="{9F12AE6B-AE96-5213-FA81-0F1CD4D75490}"/>
              </a:ext>
            </a:extLst>
          </p:cNvPr>
          <p:cNvSpPr txBox="1"/>
          <p:nvPr/>
        </p:nvSpPr>
        <p:spPr>
          <a:xfrm>
            <a:off x="971184" y="1413063"/>
            <a:ext cx="9613529" cy="4031873"/>
          </a:xfrm>
          <a:prstGeom prst="rect">
            <a:avLst/>
          </a:prstGeom>
          <a:noFill/>
        </p:spPr>
        <p:txBody>
          <a:bodyPr wrap="none" rtlCol="0">
            <a:spAutoFit/>
          </a:bodyPr>
          <a:lstStyle/>
          <a:p>
            <a:pPr marL="285750" indent="-285750">
              <a:buFont typeface="Arial" panose="020B0604020202020204" pitchFamily="34" charset="0"/>
              <a:buChar char="•"/>
            </a:pPr>
            <a:r>
              <a:rPr lang="de-DE" sz="1600" dirty="0">
                <a:solidFill>
                  <a:schemeClr val="bg1"/>
                </a:solidFill>
              </a:rPr>
              <a:t>Frauennotruf Marburg: 06421 / 21438 / </a:t>
            </a:r>
            <a:r>
              <a:rPr lang="de-DE" sz="1600" dirty="0">
                <a:solidFill>
                  <a:schemeClr val="bg1"/>
                </a:solidFill>
                <a:hlinkClick r:id="rId3">
                  <a:extLst>
                    <a:ext uri="{A12FA001-AC4F-418D-AE19-62706E023703}">
                      <ahyp:hlinkClr xmlns:ahyp="http://schemas.microsoft.com/office/drawing/2018/hyperlinkcolor" val="tx"/>
                    </a:ext>
                  </a:extLst>
                </a:hlinkClick>
              </a:rPr>
              <a:t>https://www.frauennotruf-marburg.de/</a:t>
            </a:r>
            <a:r>
              <a:rPr lang="de-DE" sz="1600" dirty="0">
                <a:solidFill>
                  <a:schemeClr val="bg1"/>
                </a:solidFill>
              </a:rPr>
              <a:t> </a:t>
            </a:r>
          </a:p>
          <a:p>
            <a:pPr marL="285750" indent="-285750">
              <a:buFont typeface="Arial" panose="020B0604020202020204" pitchFamily="34" charset="0"/>
              <a:buChar char="•"/>
            </a:pPr>
            <a:endParaRPr lang="de-DE" sz="1600" dirty="0">
              <a:solidFill>
                <a:schemeClr val="bg1"/>
              </a:solidFill>
            </a:endParaRPr>
          </a:p>
          <a:p>
            <a:pPr marL="285750" indent="-285750" algn="l">
              <a:buFont typeface="Arial" panose="020B0604020202020204" pitchFamily="34" charset="0"/>
              <a:buChar char="•"/>
            </a:pPr>
            <a:r>
              <a:rPr lang="de-DE" sz="1600" dirty="0">
                <a:solidFill>
                  <a:schemeClr val="bg1"/>
                </a:solidFill>
              </a:rPr>
              <a:t>Frauenhaus Marburg: Frauen helfen Frauen e.V., Tel: 06421-14830</a:t>
            </a:r>
          </a:p>
          <a:p>
            <a:pPr marL="285750" indent="-285750" algn="l">
              <a:buFont typeface="Arial" panose="020B0604020202020204" pitchFamily="34" charset="0"/>
              <a:buChar char="•"/>
            </a:pPr>
            <a:endParaRPr lang="de-DE" sz="1600" dirty="0">
              <a:solidFill>
                <a:schemeClr val="bg1"/>
              </a:solidFill>
            </a:endParaRPr>
          </a:p>
          <a:p>
            <a:pPr marL="285750" indent="-285750" algn="l">
              <a:buFont typeface="Arial" panose="020B0604020202020204" pitchFamily="34" charset="0"/>
              <a:buChar char="•"/>
            </a:pPr>
            <a:r>
              <a:rPr lang="de-DE" sz="1600" dirty="0">
                <a:solidFill>
                  <a:schemeClr val="bg1"/>
                </a:solidFill>
              </a:rPr>
              <a:t>Beratung bei Diskriminierung: </a:t>
            </a:r>
            <a:r>
              <a:rPr lang="de-DE" sz="1600" dirty="0" err="1">
                <a:solidFill>
                  <a:schemeClr val="bg1"/>
                </a:solidFill>
              </a:rPr>
              <a:t>AdiNet</a:t>
            </a:r>
            <a:r>
              <a:rPr lang="de-DE" sz="1600" dirty="0">
                <a:solidFill>
                  <a:schemeClr val="bg1"/>
                </a:solidFill>
              </a:rPr>
              <a:t> Hessen / </a:t>
            </a:r>
            <a:r>
              <a:rPr lang="de-DE" sz="1600" dirty="0">
                <a:solidFill>
                  <a:schemeClr val="bg1"/>
                </a:solidFill>
                <a:hlinkClick r:id="rId4">
                  <a:extLst>
                    <a:ext uri="{A12FA001-AC4F-418D-AE19-62706E023703}">
                      <ahyp:hlinkClr xmlns:ahyp="http://schemas.microsoft.com/office/drawing/2018/hyperlinkcolor" val="tx"/>
                    </a:ext>
                  </a:extLst>
                </a:hlinkClick>
              </a:rPr>
              <a:t>beratung@antidiskriminierung-mittelhessen.de</a:t>
            </a:r>
            <a:endParaRPr lang="de-DE" sz="1600" dirty="0">
              <a:solidFill>
                <a:schemeClr val="bg1"/>
              </a:solidFill>
            </a:endParaRPr>
          </a:p>
          <a:p>
            <a:pPr marL="285750" indent="-285750" algn="l">
              <a:buFont typeface="Arial" panose="020B0604020202020204" pitchFamily="34" charset="0"/>
              <a:buChar char="•"/>
            </a:pPr>
            <a:endParaRPr lang="de-DE" sz="1600" dirty="0">
              <a:solidFill>
                <a:schemeClr val="bg1"/>
              </a:solidFill>
            </a:endParaRPr>
          </a:p>
          <a:p>
            <a:pPr marL="285750" indent="-285750" algn="l">
              <a:buFont typeface="Arial" panose="020B0604020202020204" pitchFamily="34" charset="0"/>
              <a:buChar char="•"/>
            </a:pPr>
            <a:r>
              <a:rPr lang="de-DE" sz="1600" dirty="0">
                <a:solidFill>
                  <a:schemeClr val="bg1"/>
                </a:solidFill>
              </a:rPr>
              <a:t>Antidiskriminierungsstelle des Bundes: </a:t>
            </a:r>
            <a:r>
              <a:rPr lang="de-DE" sz="1600" u="sng" dirty="0">
                <a:solidFill>
                  <a:schemeClr val="bg1"/>
                </a:solidFill>
              </a:rPr>
              <a:t>www.antidiskriminierungsstelle.de</a:t>
            </a:r>
          </a:p>
          <a:p>
            <a:pPr algn="l"/>
            <a:endParaRPr lang="de-DE" sz="1600" dirty="0">
              <a:solidFill>
                <a:schemeClr val="bg1"/>
              </a:solidFill>
            </a:endParaRPr>
          </a:p>
          <a:p>
            <a:pPr marL="285750" indent="-285750" algn="l">
              <a:buFont typeface="Arial" panose="020B0604020202020204" pitchFamily="34" charset="0"/>
              <a:buChar char="•"/>
            </a:pPr>
            <a:r>
              <a:rPr lang="de-DE" sz="1600" dirty="0">
                <a:solidFill>
                  <a:schemeClr val="bg1"/>
                </a:solidFill>
              </a:rPr>
              <a:t>Link zum  </a:t>
            </a:r>
            <a:r>
              <a:rPr lang="de-DE" sz="1600">
                <a:solidFill>
                  <a:schemeClr val="bg1"/>
                </a:solidFill>
              </a:rPr>
              <a:t>Allgemeinen Gleichbehandlungsgesetz </a:t>
            </a:r>
            <a:r>
              <a:rPr lang="de-DE" sz="1600" dirty="0">
                <a:solidFill>
                  <a:schemeClr val="bg1"/>
                </a:solidFill>
              </a:rPr>
              <a:t>der Bundesrepublik Deutschland:</a:t>
            </a:r>
          </a:p>
          <a:p>
            <a:r>
              <a:rPr lang="de-DE" sz="1600" dirty="0">
                <a:solidFill>
                  <a:schemeClr val="bg1"/>
                </a:solidFill>
                <a:hlinkClick r:id="rId5">
                  <a:extLst>
                    <a:ext uri="{A12FA001-AC4F-418D-AE19-62706E023703}">
                      <ahyp:hlinkClr xmlns:ahyp="http://schemas.microsoft.com/office/drawing/2018/hyperlinkcolor" val="tx"/>
                    </a:ext>
                  </a:extLst>
                </a:hlinkClick>
              </a:rPr>
              <a:t>http://www.gesetze-im-internet.de/agg/</a:t>
            </a:r>
            <a:endParaRPr lang="de-DE" sz="1600" dirty="0">
              <a:solidFill>
                <a:schemeClr val="bg1"/>
              </a:solidFill>
            </a:endParaRPr>
          </a:p>
          <a:p>
            <a:pPr marL="285750" indent="-285750">
              <a:buFont typeface="Arial" panose="020B0604020202020204" pitchFamily="34" charset="0"/>
              <a:buChar char="•"/>
            </a:pPr>
            <a:endParaRPr lang="de-DE" sz="1600" dirty="0">
              <a:solidFill>
                <a:schemeClr val="bg1"/>
              </a:solidFill>
            </a:endParaRPr>
          </a:p>
          <a:p>
            <a:pPr marL="285750" indent="-285750">
              <a:buFont typeface="Arial" panose="020B0604020202020204" pitchFamily="34" charset="0"/>
              <a:buChar char="•"/>
            </a:pPr>
            <a:r>
              <a:rPr lang="de-DE" sz="1600" dirty="0">
                <a:solidFill>
                  <a:schemeClr val="bg1"/>
                </a:solidFill>
              </a:rPr>
              <a:t>Hilfe für Studierende aus Nicht-Akademikerfamilien:</a:t>
            </a:r>
          </a:p>
          <a:p>
            <a:r>
              <a:rPr lang="de-DE" sz="1600" dirty="0">
                <a:solidFill>
                  <a:schemeClr val="bg1"/>
                </a:solidFill>
                <a:hlinkClick r:id="rId6">
                  <a:extLst>
                    <a:ext uri="{A12FA001-AC4F-418D-AE19-62706E023703}">
                      <ahyp:hlinkClr xmlns:ahyp="http://schemas.microsoft.com/office/drawing/2018/hyperlinkcolor" val="tx"/>
                    </a:ext>
                  </a:extLst>
                </a:hlinkClick>
              </a:rPr>
              <a:t>http://www.marburg.arbeiterkind.de/</a:t>
            </a:r>
            <a:r>
              <a:rPr lang="de-DE" sz="1600" dirty="0">
                <a:solidFill>
                  <a:schemeClr val="bg1"/>
                </a:solidFill>
              </a:rPr>
              <a:t> </a:t>
            </a:r>
          </a:p>
          <a:p>
            <a:pPr marL="285750" indent="-285750">
              <a:buFont typeface="Arial" panose="020B0604020202020204" pitchFamily="34" charset="0"/>
              <a:buChar char="•"/>
            </a:pPr>
            <a:endParaRPr lang="de-DE" sz="1600" dirty="0">
              <a:solidFill>
                <a:schemeClr val="bg1"/>
              </a:solidFill>
            </a:endParaRPr>
          </a:p>
          <a:p>
            <a:pPr marL="285750" indent="-285750" algn="l">
              <a:buFont typeface="Arial" panose="020B0604020202020204" pitchFamily="34" charset="0"/>
              <a:buChar char="•"/>
            </a:pPr>
            <a:endParaRPr lang="de-DE" sz="1600" dirty="0"/>
          </a:p>
          <a:p>
            <a:pPr marL="285750" indent="-285750" algn="l">
              <a:buFont typeface="Arial" panose="020B0604020202020204" pitchFamily="34" charset="0"/>
              <a:buChar char="•"/>
            </a:pPr>
            <a:endParaRPr lang="de-DE" sz="1600" dirty="0"/>
          </a:p>
        </p:txBody>
      </p:sp>
    </p:spTree>
    <p:extLst>
      <p:ext uri="{BB962C8B-B14F-4D97-AF65-F5344CB8AC3E}">
        <p14:creationId xmlns:p14="http://schemas.microsoft.com/office/powerpoint/2010/main" val="3367080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0EAA8-DE11-EA4F-26EA-829B3C37B77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80D0603-32AB-54D9-69B4-F3F54F7E10FE}"/>
              </a:ext>
            </a:extLst>
          </p:cNvPr>
          <p:cNvSpPr>
            <a:spLocks noGrp="1"/>
          </p:cNvSpPr>
          <p:nvPr>
            <p:ph type="title"/>
          </p:nvPr>
        </p:nvSpPr>
        <p:spPr>
          <a:xfrm>
            <a:off x="412136" y="347622"/>
            <a:ext cx="10658474" cy="2160000"/>
          </a:xfrm>
        </p:spPr>
        <p:txBody>
          <a:bodyPr/>
          <a:lstStyle/>
          <a:p>
            <a:pPr algn="ctr"/>
            <a:br>
              <a:rPr lang="de-DE" dirty="0"/>
            </a:br>
            <a:br>
              <a:rPr lang="de-DE" dirty="0"/>
            </a:br>
            <a:br>
              <a:rPr lang="de-DE" dirty="0"/>
            </a:br>
            <a:endParaRPr lang="de-DE" dirty="0"/>
          </a:p>
        </p:txBody>
      </p:sp>
      <p:sp>
        <p:nvSpPr>
          <p:cNvPr id="4" name="Fußzeilenplatzhalter 3">
            <a:extLst>
              <a:ext uri="{FF2B5EF4-FFF2-40B4-BE49-F238E27FC236}">
                <a16:creationId xmlns:a16="http://schemas.microsoft.com/office/drawing/2014/main" id="{60FA0F05-F122-FF19-6728-74D2BD730C11}"/>
              </a:ext>
            </a:extLst>
          </p:cNvPr>
          <p:cNvSpPr>
            <a:spLocks noGrp="1"/>
          </p:cNvSpPr>
          <p:nvPr>
            <p:ph type="ftr" sz="quarter" idx="13"/>
          </p:nvPr>
        </p:nvSpPr>
        <p:spPr>
          <a:xfrm>
            <a:off x="766764" y="6489700"/>
            <a:ext cx="10658474" cy="177801"/>
          </a:xfrm>
        </p:spPr>
        <p:txBody>
          <a:bodyPr/>
          <a:lstStyle/>
          <a:p>
            <a:r>
              <a:rPr lang="de-DE" dirty="0"/>
              <a:t>Universität Marburg | Ansprechstellen für Studierende - FB 06 | Stand: Sommersemester 2026</a:t>
            </a:r>
          </a:p>
        </p:txBody>
      </p:sp>
      <p:sp>
        <p:nvSpPr>
          <p:cNvPr id="3" name="Foliennummernplatzhalter 2">
            <a:extLst>
              <a:ext uri="{FF2B5EF4-FFF2-40B4-BE49-F238E27FC236}">
                <a16:creationId xmlns:a16="http://schemas.microsoft.com/office/drawing/2014/main" id="{668354D5-E834-CCAD-F701-4640C2C589EE}"/>
              </a:ext>
              <a:ext uri="{C183D7F6-B498-43B3-948B-1728B52AA6E4}">
                <adec:decorative xmlns:adec="http://schemas.microsoft.com/office/drawing/2017/decorative" val="1"/>
              </a:ext>
            </a:extLst>
          </p:cNvPr>
          <p:cNvSpPr>
            <a:spLocks noGrp="1"/>
          </p:cNvSpPr>
          <p:nvPr>
            <p:ph type="sldNum" sz="quarter" idx="12"/>
          </p:nvPr>
        </p:nvSpPr>
        <p:spPr>
          <a:xfrm>
            <a:off x="11522868" y="6489701"/>
            <a:ext cx="334169" cy="177800"/>
          </a:xfrm>
        </p:spPr>
        <p:txBody>
          <a:bodyPr/>
          <a:lstStyle/>
          <a:p>
            <a:fld id="{9E6CB084-529A-4F5A-9D05-1BD908FE0B11}" type="slidenum">
              <a:rPr lang="de-DE" smtClean="0"/>
              <a:pPr/>
              <a:t>9</a:t>
            </a:fld>
            <a:endParaRPr lang="de-DE"/>
          </a:p>
        </p:txBody>
      </p:sp>
      <p:sp>
        <p:nvSpPr>
          <p:cNvPr id="8" name="Freihandform: Form 7">
            <a:extLst>
              <a:ext uri="{FF2B5EF4-FFF2-40B4-BE49-F238E27FC236}">
                <a16:creationId xmlns:a16="http://schemas.microsoft.com/office/drawing/2014/main" id="{FFADA7C9-E622-ACF2-A4F4-70185A71AB94}"/>
              </a:ext>
              <a:ext uri="{C183D7F6-B498-43B3-948B-1728B52AA6E4}">
                <adec:decorative xmlns:adec="http://schemas.microsoft.com/office/drawing/2017/decorative" val="1"/>
              </a:ext>
            </a:extLst>
          </p:cNvPr>
          <p:cNvSpPr/>
          <p:nvPr/>
        </p:nvSpPr>
        <p:spPr>
          <a:xfrm>
            <a:off x="11199294" y="5448829"/>
            <a:ext cx="857839" cy="851955"/>
          </a:xfrm>
          <a:custGeom>
            <a:avLst/>
            <a:gdLst>
              <a:gd name="connsiteX0" fmla="*/ 0 w 2051118"/>
              <a:gd name="connsiteY0" fmla="*/ 1026088 h 2052175"/>
              <a:gd name="connsiteX1" fmla="*/ 1025559 w 2051118"/>
              <a:gd name="connsiteY1" fmla="*/ 2052176 h 2052175"/>
              <a:gd name="connsiteX2" fmla="*/ 2051119 w 2051118"/>
              <a:gd name="connsiteY2" fmla="*/ 1026088 h 2052175"/>
              <a:gd name="connsiteX3" fmla="*/ 1025559 w 2051118"/>
              <a:gd name="connsiteY3" fmla="*/ 0 h 2052175"/>
              <a:gd name="connsiteX4" fmla="*/ 0 w 2051118"/>
              <a:gd name="connsiteY4" fmla="*/ 1026088 h 2052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1118" h="2052175">
                <a:moveTo>
                  <a:pt x="0" y="1026088"/>
                </a:moveTo>
                <a:cubicBezTo>
                  <a:pt x="0" y="1592781"/>
                  <a:pt x="459159" y="2052176"/>
                  <a:pt x="1025559" y="2052176"/>
                </a:cubicBezTo>
                <a:cubicBezTo>
                  <a:pt x="1591960" y="2052176"/>
                  <a:pt x="2051119" y="1592781"/>
                  <a:pt x="2051119" y="1026088"/>
                </a:cubicBezTo>
                <a:cubicBezTo>
                  <a:pt x="2051119" y="459395"/>
                  <a:pt x="1591960" y="0"/>
                  <a:pt x="1025559" y="0"/>
                </a:cubicBezTo>
                <a:cubicBezTo>
                  <a:pt x="459159" y="0"/>
                  <a:pt x="0" y="459395"/>
                  <a:pt x="0" y="1026088"/>
                </a:cubicBezTo>
              </a:path>
            </a:pathLst>
          </a:custGeom>
          <a:solidFill>
            <a:schemeClr val="accent6"/>
          </a:solidFill>
          <a:ln w="6330" cap="flat">
            <a:noFill/>
            <a:prstDash val="solid"/>
            <a:miter/>
          </a:ln>
        </p:spPr>
        <p:txBody>
          <a:bodyPr rtlCol="0" anchor="ctr"/>
          <a:lstStyle/>
          <a:p>
            <a:endParaRPr lang="de-DE"/>
          </a:p>
        </p:txBody>
      </p:sp>
      <p:sp>
        <p:nvSpPr>
          <p:cNvPr id="9" name="Freihandform: Form 8">
            <a:extLst>
              <a:ext uri="{FF2B5EF4-FFF2-40B4-BE49-F238E27FC236}">
                <a16:creationId xmlns:a16="http://schemas.microsoft.com/office/drawing/2014/main" id="{FC5FBF3D-8108-48D3-EAFA-888C2D7D3D49}"/>
              </a:ext>
              <a:ext uri="{C183D7F6-B498-43B3-948B-1728B52AA6E4}">
                <adec:decorative xmlns:adec="http://schemas.microsoft.com/office/drawing/2017/decorative" val="1"/>
              </a:ext>
            </a:extLst>
          </p:cNvPr>
          <p:cNvSpPr/>
          <p:nvPr/>
        </p:nvSpPr>
        <p:spPr>
          <a:xfrm rot="5400000">
            <a:off x="9976628" y="5618215"/>
            <a:ext cx="851955" cy="513182"/>
          </a:xfrm>
          <a:custGeom>
            <a:avLst/>
            <a:gdLst>
              <a:gd name="connsiteX0" fmla="*/ 0 w 2050522"/>
              <a:gd name="connsiteY0" fmla="*/ 1025783 h 1025783"/>
              <a:gd name="connsiteX1" fmla="*/ 1025261 w 2050522"/>
              <a:gd name="connsiteY1" fmla="*/ 0 h 1025783"/>
              <a:gd name="connsiteX2" fmla="*/ 2050523 w 2050522"/>
              <a:gd name="connsiteY2" fmla="*/ 1025783 h 1025783"/>
              <a:gd name="connsiteX3" fmla="*/ 0 w 2050522"/>
              <a:gd name="connsiteY3" fmla="*/ 1025783 h 1025783"/>
            </a:gdLst>
            <a:ahLst/>
            <a:cxnLst>
              <a:cxn ang="0">
                <a:pos x="connsiteX0" y="connsiteY0"/>
              </a:cxn>
              <a:cxn ang="0">
                <a:pos x="connsiteX1" y="connsiteY1"/>
              </a:cxn>
              <a:cxn ang="0">
                <a:pos x="connsiteX2" y="connsiteY2"/>
              </a:cxn>
              <a:cxn ang="0">
                <a:pos x="connsiteX3" y="connsiteY3"/>
              </a:cxn>
            </a:cxnLst>
            <a:rect l="l" t="t" r="r" b="b"/>
            <a:pathLst>
              <a:path w="2050522" h="1025783">
                <a:moveTo>
                  <a:pt x="0" y="1025783"/>
                </a:moveTo>
                <a:cubicBezTo>
                  <a:pt x="0" y="459255"/>
                  <a:pt x="459025" y="0"/>
                  <a:pt x="1025261" y="0"/>
                </a:cubicBezTo>
                <a:cubicBezTo>
                  <a:pt x="1591497" y="0"/>
                  <a:pt x="2050523" y="459255"/>
                  <a:pt x="2050523" y="1025783"/>
                </a:cubicBezTo>
                <a:lnTo>
                  <a:pt x="0" y="1025783"/>
                </a:lnTo>
                <a:close/>
              </a:path>
            </a:pathLst>
          </a:custGeom>
          <a:solidFill>
            <a:srgbClr val="00305B"/>
          </a:solidFill>
          <a:ln w="6330" cap="flat">
            <a:noFill/>
            <a:prstDash val="solid"/>
            <a:miter/>
          </a:ln>
        </p:spPr>
        <p:txBody>
          <a:bodyPr rtlCol="0" anchor="ctr"/>
          <a:lstStyle/>
          <a:p>
            <a:endParaRPr lang="de-DE"/>
          </a:p>
        </p:txBody>
      </p:sp>
      <p:sp>
        <p:nvSpPr>
          <p:cNvPr id="10" name="Freihandform: Form 9">
            <a:extLst>
              <a:ext uri="{FF2B5EF4-FFF2-40B4-BE49-F238E27FC236}">
                <a16:creationId xmlns:a16="http://schemas.microsoft.com/office/drawing/2014/main" id="{571BE160-1D66-A0F1-76A6-B5D43719AF22}"/>
              </a:ext>
              <a:ext uri="{C183D7F6-B498-43B3-948B-1728B52AA6E4}">
                <adec:decorative xmlns:adec="http://schemas.microsoft.com/office/drawing/2017/decorative" val="1"/>
              </a:ext>
            </a:extLst>
          </p:cNvPr>
          <p:cNvSpPr/>
          <p:nvPr/>
        </p:nvSpPr>
        <p:spPr>
          <a:xfrm rot="5400000">
            <a:off x="10489811" y="5618215"/>
            <a:ext cx="851955" cy="513182"/>
          </a:xfrm>
          <a:custGeom>
            <a:avLst/>
            <a:gdLst>
              <a:gd name="connsiteX0" fmla="*/ 0 w 2050522"/>
              <a:gd name="connsiteY0" fmla="*/ 1025783 h 1025783"/>
              <a:gd name="connsiteX1" fmla="*/ 1025261 w 2050522"/>
              <a:gd name="connsiteY1" fmla="*/ 0 h 1025783"/>
              <a:gd name="connsiteX2" fmla="*/ 2050523 w 2050522"/>
              <a:gd name="connsiteY2" fmla="*/ 1025783 h 1025783"/>
              <a:gd name="connsiteX3" fmla="*/ 0 w 2050522"/>
              <a:gd name="connsiteY3" fmla="*/ 1025783 h 1025783"/>
            </a:gdLst>
            <a:ahLst/>
            <a:cxnLst>
              <a:cxn ang="0">
                <a:pos x="connsiteX0" y="connsiteY0"/>
              </a:cxn>
              <a:cxn ang="0">
                <a:pos x="connsiteX1" y="connsiteY1"/>
              </a:cxn>
              <a:cxn ang="0">
                <a:pos x="connsiteX2" y="connsiteY2"/>
              </a:cxn>
              <a:cxn ang="0">
                <a:pos x="connsiteX3" y="connsiteY3"/>
              </a:cxn>
            </a:cxnLst>
            <a:rect l="l" t="t" r="r" b="b"/>
            <a:pathLst>
              <a:path w="2050522" h="1025783">
                <a:moveTo>
                  <a:pt x="0" y="1025783"/>
                </a:moveTo>
                <a:cubicBezTo>
                  <a:pt x="0" y="459255"/>
                  <a:pt x="459025" y="0"/>
                  <a:pt x="1025261" y="0"/>
                </a:cubicBezTo>
                <a:cubicBezTo>
                  <a:pt x="1591497" y="0"/>
                  <a:pt x="2050523" y="459255"/>
                  <a:pt x="2050523" y="1025783"/>
                </a:cubicBezTo>
                <a:lnTo>
                  <a:pt x="0" y="1025783"/>
                </a:lnTo>
                <a:close/>
              </a:path>
            </a:pathLst>
          </a:custGeom>
          <a:solidFill>
            <a:srgbClr val="00305B"/>
          </a:solidFill>
          <a:ln w="6330" cap="flat">
            <a:noFill/>
            <a:prstDash val="solid"/>
            <a:miter/>
          </a:ln>
        </p:spPr>
        <p:txBody>
          <a:bodyPr rtlCol="0" anchor="ctr"/>
          <a:lstStyle/>
          <a:p>
            <a:endParaRPr lang="de-DE"/>
          </a:p>
        </p:txBody>
      </p:sp>
      <p:sp>
        <p:nvSpPr>
          <p:cNvPr id="5" name="Textfeld 4">
            <a:extLst>
              <a:ext uri="{FF2B5EF4-FFF2-40B4-BE49-F238E27FC236}">
                <a16:creationId xmlns:a16="http://schemas.microsoft.com/office/drawing/2014/main" id="{3864FECC-DDE9-2B86-ADA7-2376B21B6AD0}"/>
              </a:ext>
            </a:extLst>
          </p:cNvPr>
          <p:cNvSpPr txBox="1"/>
          <p:nvPr/>
        </p:nvSpPr>
        <p:spPr>
          <a:xfrm>
            <a:off x="1606523" y="557216"/>
            <a:ext cx="9818714" cy="1261884"/>
          </a:xfrm>
          <a:prstGeom prst="rect">
            <a:avLst/>
          </a:prstGeom>
          <a:noFill/>
        </p:spPr>
        <p:txBody>
          <a:bodyPr wrap="none" rtlCol="0">
            <a:spAutoFit/>
          </a:bodyPr>
          <a:lstStyle/>
          <a:p>
            <a:pPr algn="ctr"/>
            <a:r>
              <a:rPr lang="de-DE" sz="4800" b="1" dirty="0">
                <a:solidFill>
                  <a:schemeClr val="bg1"/>
                </a:solidFill>
              </a:rPr>
              <a:t>Danke für die Aufmerksamkeit </a:t>
            </a:r>
          </a:p>
          <a:p>
            <a:pPr algn="ctr"/>
            <a:endParaRPr lang="de-DE" sz="1400" b="1" dirty="0">
              <a:solidFill>
                <a:schemeClr val="bg1"/>
              </a:solidFill>
            </a:endParaRPr>
          </a:p>
          <a:p>
            <a:pPr algn="ctr"/>
            <a:r>
              <a:rPr lang="de-DE" sz="1400" b="1" dirty="0">
                <a:solidFill>
                  <a:schemeClr val="bg1"/>
                </a:solidFill>
              </a:rPr>
              <a:t>Sie finden diese Folien zum Nachlesen auch als PDF auf der Homepage des Fachbereichs</a:t>
            </a:r>
          </a:p>
        </p:txBody>
      </p:sp>
      <p:pic>
        <p:nvPicPr>
          <p:cNvPr id="11" name="Grafik 10">
            <a:extLst>
              <a:ext uri="{FF2B5EF4-FFF2-40B4-BE49-F238E27FC236}">
                <a16:creationId xmlns:a16="http://schemas.microsoft.com/office/drawing/2014/main" id="{089F03EA-B5F5-DDF4-3819-8E5931C0D1F9}"/>
              </a:ext>
            </a:extLst>
          </p:cNvPr>
          <p:cNvPicPr>
            <a:picLocks noChangeAspect="1"/>
          </p:cNvPicPr>
          <p:nvPr/>
        </p:nvPicPr>
        <p:blipFill>
          <a:blip r:embed="rId3"/>
          <a:stretch>
            <a:fillRect/>
          </a:stretch>
        </p:blipFill>
        <p:spPr>
          <a:xfrm>
            <a:off x="4086571" y="1867482"/>
            <a:ext cx="4210690" cy="4221487"/>
          </a:xfrm>
          <a:prstGeom prst="rect">
            <a:avLst/>
          </a:prstGeom>
        </p:spPr>
      </p:pic>
    </p:spTree>
    <p:extLst>
      <p:ext uri="{BB962C8B-B14F-4D97-AF65-F5344CB8AC3E}">
        <p14:creationId xmlns:p14="http://schemas.microsoft.com/office/powerpoint/2010/main" val="2906144639"/>
      </p:ext>
    </p:extLst>
  </p:cSld>
  <p:clrMapOvr>
    <a:masterClrMapping/>
  </p:clrMapOvr>
</p:sld>
</file>

<file path=ppt/theme/theme1.xml><?xml version="1.0" encoding="utf-8"?>
<a:theme xmlns:a="http://schemas.openxmlformats.org/drawingml/2006/main" name="Universität Marburg">
  <a:themeElements>
    <a:clrScheme name="Uni Marburg">
      <a:dk1>
        <a:sysClr val="windowText" lastClr="000000"/>
      </a:dk1>
      <a:lt1>
        <a:sysClr val="window" lastClr="FFFFFF"/>
      </a:lt1>
      <a:dk2>
        <a:srgbClr val="A32123"/>
      </a:dk2>
      <a:lt2>
        <a:srgbClr val="213F21"/>
      </a:lt2>
      <a:accent1>
        <a:srgbClr val="004899"/>
      </a:accent1>
      <a:accent2>
        <a:srgbClr val="A6D9E2"/>
      </a:accent2>
      <a:accent3>
        <a:srgbClr val="B971AC"/>
      </a:accent3>
      <a:accent4>
        <a:srgbClr val="F7DEED"/>
      </a:accent4>
      <a:accent5>
        <a:srgbClr val="F08338"/>
      </a:accent5>
      <a:accent6>
        <a:srgbClr val="C3D76B"/>
      </a:accent6>
      <a:hlink>
        <a:srgbClr val="000000"/>
      </a:hlink>
      <a:folHlink>
        <a:srgbClr val="000000"/>
      </a:folHlink>
    </a:clrScheme>
    <a:fontScheme name="Noto Sans">
      <a:majorFont>
        <a:latin typeface="Noto Sans"/>
        <a:ea typeface=""/>
        <a:cs typeface=""/>
      </a:majorFont>
      <a:minorFont>
        <a:latin typeface="Noto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sz="1400" smtClean="0"/>
        </a:defPPr>
      </a:lstStyle>
      <a:style>
        <a:lnRef idx="2">
          <a:schemeClr val="accent1">
            <a:shade val="15000"/>
          </a:schemeClr>
        </a:lnRef>
        <a:fillRef idx="1">
          <a:schemeClr val="accent1"/>
        </a:fillRef>
        <a:effectRef idx="0">
          <a:schemeClr val="accent1"/>
        </a:effectRef>
        <a:fontRef idx="minor">
          <a:schemeClr val="lt1"/>
        </a:fontRef>
      </a:style>
    </a:spDef>
    <a:lnDef>
      <a:spPr>
        <a:ln w="12700"/>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l">
          <a:defRPr sz="1400" smtClean="0"/>
        </a:defPPr>
      </a:lstStyle>
    </a:txDef>
  </a:objectDefaults>
  <a:extraClrSchemeLst/>
  <a:custClrLst>
    <a:custClr>
      <a:srgbClr val="00305B"/>
    </a:custClr>
    <a:custClr>
      <a:srgbClr val="1A5BA3"/>
    </a:custClr>
  </a:custClrLst>
  <a:extLst>
    <a:ext uri="{05A4C25C-085E-4340-85A3-A5531E510DB2}">
      <thm15:themeFamily xmlns:thm15="http://schemas.microsoft.com/office/thememl/2012/main" name="Präsentation1" id="{8E979998-3E57-4C63-98D4-818C17C632A2}" vid="{783D9DE6-D7A6-46DC-9151-121BEE7522D5}"/>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905</Words>
  <Application>Microsoft Office PowerPoint</Application>
  <PresentationFormat>Breitbild</PresentationFormat>
  <Paragraphs>108</Paragraphs>
  <Slides>9</Slides>
  <Notes>4</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9</vt:i4>
      </vt:variant>
    </vt:vector>
  </HeadingPairs>
  <TitlesOfParts>
    <vt:vector size="13" baseType="lpstr">
      <vt:lpstr>Aptos</vt:lpstr>
      <vt:lpstr>Arial</vt:lpstr>
      <vt:lpstr>Noto Sans</vt:lpstr>
      <vt:lpstr>Universität Marburg</vt:lpstr>
      <vt:lpstr>Ansprechstellen für Studierende</vt:lpstr>
      <vt:lpstr>Willkommen am Fachbereich 06 </vt:lpstr>
      <vt:lpstr>Willkommen am Fachbereich 06 </vt:lpstr>
      <vt:lpstr>Unterstützung bei Studien- und Prüfungsfragen </vt:lpstr>
      <vt:lpstr>Unterstützung bei Krankheit oder Care-Aufgaben  </vt:lpstr>
      <vt:lpstr>Unterstützung bei Diskriminierung </vt:lpstr>
      <vt:lpstr>Unterstützung bei Diskriminierung </vt:lpstr>
      <vt:lpstr>Außeruniversitäre Unterstützungsangebote    </vt:lpstr>
      <vt:lpstr>   </vt:lpstr>
    </vt:vector>
  </TitlesOfParts>
  <Company>Philipps Universität Marburg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Stefanie Klos</dc:creator>
  <cp:lastModifiedBy>Stefanie Klos</cp:lastModifiedBy>
  <cp:revision>14</cp:revision>
  <dcterms:created xsi:type="dcterms:W3CDTF">2026-03-11T09:27:04Z</dcterms:created>
  <dcterms:modified xsi:type="dcterms:W3CDTF">2026-06-24T13:53:55Z</dcterms:modified>
</cp:coreProperties>
</file>