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03" r:id="rId4"/>
    <p:sldId id="315" r:id="rId5"/>
    <p:sldId id="304" r:id="rId6"/>
    <p:sldId id="259" r:id="rId7"/>
    <p:sldId id="30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08" r:id="rId17"/>
    <p:sldId id="269" r:id="rId18"/>
    <p:sldId id="270" r:id="rId19"/>
    <p:sldId id="271" r:id="rId20"/>
    <p:sldId id="272" r:id="rId21"/>
    <p:sldId id="273" r:id="rId22"/>
    <p:sldId id="316" r:id="rId23"/>
    <p:sldId id="280" r:id="rId24"/>
    <p:sldId id="317" r:id="rId25"/>
    <p:sldId id="302" r:id="rId26"/>
    <p:sldId id="282" r:id="rId27"/>
    <p:sldId id="283" r:id="rId28"/>
    <p:sldId id="298" r:id="rId29"/>
    <p:sldId id="285" r:id="rId30"/>
    <p:sldId id="287" r:id="rId31"/>
    <p:sldId id="288" r:id="rId32"/>
    <p:sldId id="289" r:id="rId33"/>
    <p:sldId id="290" r:id="rId34"/>
    <p:sldId id="291" r:id="rId35"/>
    <p:sldId id="312" r:id="rId36"/>
    <p:sldId id="313" r:id="rId37"/>
    <p:sldId id="310" r:id="rId38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404880"/>
    <a:srgbClr val="5E5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>
      <p:cViewPr varScale="1">
        <p:scale>
          <a:sx n="105" d="100"/>
          <a:sy n="105" d="100"/>
        </p:scale>
        <p:origin x="165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A46E2-5F4B-4516-9BEA-8C2B638D3227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E662D-AA98-4705-BF1D-644D9CEF9B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D656A1C9-FF3A-42B2-82CE-FAB43BE020EF}" type="slidenum">
              <a:rPr lang="de-DE" altLang="de-DE"/>
              <a:pPr defTabSz="950913"/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00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4475" y="1976373"/>
            <a:ext cx="7115048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67402" y="1318431"/>
            <a:ext cx="4025900" cy="414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CC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95928" y="6355078"/>
            <a:ext cx="1115549" cy="38709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27583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1E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471926"/>
            <a:ext cx="237743" cy="43860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" y="457326"/>
            <a:ext cx="9142374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2745280"/>
            <a:ext cx="8483600" cy="3185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hyperlink" Target="https://admin.students.uni-marburg.de/frageuser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daf@staff.uni-marburg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marburg.de/de/hrz/dienste/2fa/anleitung-tan-liste-marvin" TargetMode="External"/><Relationship Id="rId2" Type="http://schemas.openxmlformats.org/officeDocument/2006/relationships/hyperlink" Target="https://www.uni-marburg.de/de/fb09/studium/pruefungsamt/online-pruefungsanmeldu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lias.uni-marburg.de/ilias.php?ref_id=2459968&amp;cmdClass=ilrepositorygui&amp;cmdNode=wq&amp;baseClass=ilrepositorygui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daf@staff.uni-marburg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-marburg.de/ma-da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" y="2452115"/>
            <a:ext cx="9142475" cy="44058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5863" y="269793"/>
            <a:ext cx="2642576" cy="90516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63141" y="2079117"/>
            <a:ext cx="51733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333399"/>
                </a:solidFill>
              </a:rPr>
              <a:t>Herzlich</a:t>
            </a:r>
            <a:r>
              <a:rPr sz="4400" spc="-85" dirty="0">
                <a:solidFill>
                  <a:srgbClr val="333399"/>
                </a:solidFill>
              </a:rPr>
              <a:t> </a:t>
            </a:r>
            <a:r>
              <a:rPr sz="4400" spc="-5" dirty="0">
                <a:solidFill>
                  <a:srgbClr val="333399"/>
                </a:solidFill>
              </a:rPr>
              <a:t>Willkommen!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1056131" y="2868734"/>
            <a:ext cx="3990340" cy="24436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0105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333399"/>
                </a:solidFill>
                <a:latin typeface="Calibri"/>
                <a:cs typeface="Calibri"/>
              </a:rPr>
              <a:t>zur </a:t>
            </a:r>
            <a:r>
              <a:rPr sz="2800" b="1" spc="-20" dirty="0">
                <a:solidFill>
                  <a:srgbClr val="333399"/>
                </a:solidFill>
                <a:latin typeface="Calibri"/>
                <a:cs typeface="Calibri"/>
              </a:rPr>
              <a:t>Infoveranstaltung </a:t>
            </a:r>
            <a:r>
              <a:rPr sz="2800" b="1" spc="-6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333399"/>
                </a:solidFill>
                <a:latin typeface="Calibri"/>
                <a:cs typeface="Calibri"/>
              </a:rPr>
              <a:t>Master</a:t>
            </a:r>
            <a:r>
              <a:rPr sz="2800" b="1" spc="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Calibri"/>
                <a:cs typeface="Calibri"/>
              </a:rPr>
              <a:t>Deutsch </a:t>
            </a:r>
            <a:r>
              <a:rPr sz="2800" b="1" spc="-5" dirty="0" err="1">
                <a:solidFill>
                  <a:srgbClr val="333399"/>
                </a:solidFill>
                <a:latin typeface="Calibri"/>
                <a:cs typeface="Calibri"/>
              </a:rPr>
              <a:t>als</a:t>
            </a:r>
            <a:r>
              <a:rPr sz="2800" b="1" spc="-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b="1" spc="-15" dirty="0" err="1">
                <a:solidFill>
                  <a:srgbClr val="333399"/>
                </a:solidFill>
                <a:latin typeface="Calibri"/>
                <a:cs typeface="Calibri"/>
              </a:rPr>
              <a:t>Fremdsprache</a:t>
            </a:r>
            <a:r>
              <a:rPr lang="de-DE" sz="2800" b="1" spc="-15" dirty="0">
                <a:solidFill>
                  <a:srgbClr val="333399"/>
                </a:solidFill>
                <a:latin typeface="Calibri"/>
                <a:cs typeface="Calibri"/>
              </a:rPr>
              <a:t> ab </a:t>
            </a:r>
            <a:r>
              <a:rPr lang="de-DE" sz="2800" b="1" spc="-15" dirty="0" err="1">
                <a:solidFill>
                  <a:srgbClr val="333399"/>
                </a:solidFill>
                <a:latin typeface="Calibri"/>
                <a:cs typeface="Calibri"/>
              </a:rPr>
              <a:t>WiSe</a:t>
            </a:r>
            <a:r>
              <a:rPr lang="de-DE" sz="2800" b="1" spc="-15" dirty="0">
                <a:solidFill>
                  <a:srgbClr val="333399"/>
                </a:solidFill>
                <a:latin typeface="Calibri"/>
                <a:cs typeface="Calibri"/>
              </a:rPr>
              <a:t> 2024/25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Marburg,</a:t>
            </a:r>
            <a:r>
              <a:rPr sz="20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den</a:t>
            </a:r>
            <a:r>
              <a:rPr sz="20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lang="de-DE" sz="2000" b="1" spc="-10" dirty="0">
                <a:solidFill>
                  <a:srgbClr val="333399"/>
                </a:solidFill>
                <a:latin typeface="Calibri"/>
                <a:cs typeface="Calibri"/>
              </a:rPr>
              <a:t>08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.</a:t>
            </a:r>
            <a:r>
              <a:rPr sz="2000" b="1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333399"/>
                </a:solidFill>
                <a:latin typeface="Calibri"/>
                <a:cs typeface="Calibri"/>
              </a:rPr>
              <a:t>Oktober</a:t>
            </a:r>
            <a:r>
              <a:rPr sz="20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202</a:t>
            </a:r>
            <a:r>
              <a:rPr lang="de-DE" sz="2000" b="1" dirty="0">
                <a:solidFill>
                  <a:srgbClr val="333399"/>
                </a:solidFill>
                <a:latin typeface="Calibri"/>
                <a:cs typeface="Calibri"/>
              </a:rPr>
              <a:t>4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2115" y="1119822"/>
            <a:ext cx="1531493" cy="74650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27024" y="5450469"/>
            <a:ext cx="1402715" cy="509270"/>
            <a:chOff x="383819" y="5339016"/>
            <a:chExt cx="1402715" cy="509270"/>
          </a:xfrm>
        </p:grpSpPr>
        <p:sp>
          <p:nvSpPr>
            <p:cNvPr id="8" name="object 8"/>
            <p:cNvSpPr/>
            <p:nvPr/>
          </p:nvSpPr>
          <p:spPr>
            <a:xfrm>
              <a:off x="388581" y="5343778"/>
              <a:ext cx="1393190" cy="499745"/>
            </a:xfrm>
            <a:custGeom>
              <a:avLst/>
              <a:gdLst/>
              <a:ahLst/>
              <a:cxnLst/>
              <a:rect l="l" t="t" r="r" b="b"/>
              <a:pathLst>
                <a:path w="1393189" h="499745">
                  <a:moveTo>
                    <a:pt x="35623" y="0"/>
                  </a:moveTo>
                  <a:lnTo>
                    <a:pt x="0" y="368198"/>
                  </a:lnTo>
                  <a:lnTo>
                    <a:pt x="1357287" y="499529"/>
                  </a:lnTo>
                  <a:lnTo>
                    <a:pt x="1392974" y="131318"/>
                  </a:lnTo>
                  <a:lnTo>
                    <a:pt x="3562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8581" y="5343778"/>
              <a:ext cx="1393190" cy="499745"/>
            </a:xfrm>
            <a:custGeom>
              <a:avLst/>
              <a:gdLst/>
              <a:ahLst/>
              <a:cxnLst/>
              <a:rect l="l" t="t" r="r" b="b"/>
              <a:pathLst>
                <a:path w="1393189" h="499745">
                  <a:moveTo>
                    <a:pt x="35623" y="0"/>
                  </a:moveTo>
                  <a:lnTo>
                    <a:pt x="1392974" y="131318"/>
                  </a:lnTo>
                  <a:lnTo>
                    <a:pt x="1357287" y="499529"/>
                  </a:lnTo>
                  <a:lnTo>
                    <a:pt x="0" y="368198"/>
                  </a:lnTo>
                  <a:lnTo>
                    <a:pt x="3562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4278" y="5458205"/>
              <a:ext cx="1028700" cy="260985"/>
            </a:xfrm>
            <a:custGeom>
              <a:avLst/>
              <a:gdLst/>
              <a:ahLst/>
              <a:cxnLst/>
              <a:rect l="l" t="t" r="r" b="b"/>
              <a:pathLst>
                <a:path w="1028700" h="260985">
                  <a:moveTo>
                    <a:pt x="39224" y="149847"/>
                  </a:moveTo>
                  <a:lnTo>
                    <a:pt x="19977" y="149847"/>
                  </a:lnTo>
                  <a:lnTo>
                    <a:pt x="25749" y="158107"/>
                  </a:lnTo>
                  <a:lnTo>
                    <a:pt x="32854" y="164296"/>
                  </a:lnTo>
                  <a:lnTo>
                    <a:pt x="41294" y="168413"/>
                  </a:lnTo>
                  <a:lnTo>
                    <a:pt x="51066" y="170459"/>
                  </a:lnTo>
                  <a:lnTo>
                    <a:pt x="61289" y="170399"/>
                  </a:lnTo>
                  <a:lnTo>
                    <a:pt x="70964" y="168201"/>
                  </a:lnTo>
                  <a:lnTo>
                    <a:pt x="80091" y="163865"/>
                  </a:lnTo>
                  <a:lnTo>
                    <a:pt x="88671" y="157391"/>
                  </a:lnTo>
                  <a:lnTo>
                    <a:pt x="91772" y="153847"/>
                  </a:lnTo>
                  <a:lnTo>
                    <a:pt x="50990" y="153847"/>
                  </a:lnTo>
                  <a:lnTo>
                    <a:pt x="43449" y="152148"/>
                  </a:lnTo>
                  <a:lnTo>
                    <a:pt x="39224" y="149847"/>
                  </a:lnTo>
                  <a:close/>
                </a:path>
                <a:path w="1028700" h="260985">
                  <a:moveTo>
                    <a:pt x="15760" y="0"/>
                  </a:moveTo>
                  <a:lnTo>
                    <a:pt x="0" y="162826"/>
                  </a:lnTo>
                  <a:lnTo>
                    <a:pt x="18554" y="164617"/>
                  </a:lnTo>
                  <a:lnTo>
                    <a:pt x="19977" y="149847"/>
                  </a:lnTo>
                  <a:lnTo>
                    <a:pt x="39224" y="149847"/>
                  </a:lnTo>
                  <a:lnTo>
                    <a:pt x="23532" y="114655"/>
                  </a:lnTo>
                  <a:lnTo>
                    <a:pt x="24129" y="104775"/>
                  </a:lnTo>
                  <a:lnTo>
                    <a:pt x="42347" y="68143"/>
                  </a:lnTo>
                  <a:lnTo>
                    <a:pt x="60629" y="63500"/>
                  </a:lnTo>
                  <a:lnTo>
                    <a:pt x="96401" y="63500"/>
                  </a:lnTo>
                  <a:lnTo>
                    <a:pt x="95313" y="61849"/>
                  </a:lnTo>
                  <a:lnTo>
                    <a:pt x="93315" y="59944"/>
                  </a:lnTo>
                  <a:lnTo>
                    <a:pt x="30137" y="59944"/>
                  </a:lnTo>
                  <a:lnTo>
                    <a:pt x="35750" y="1905"/>
                  </a:lnTo>
                  <a:lnTo>
                    <a:pt x="15760" y="0"/>
                  </a:lnTo>
                  <a:close/>
                </a:path>
                <a:path w="1028700" h="260985">
                  <a:moveTo>
                    <a:pt x="96401" y="63500"/>
                  </a:moveTo>
                  <a:lnTo>
                    <a:pt x="60629" y="63500"/>
                  </a:lnTo>
                  <a:lnTo>
                    <a:pt x="69303" y="64389"/>
                  </a:lnTo>
                  <a:lnTo>
                    <a:pt x="76326" y="68707"/>
                  </a:lnTo>
                  <a:lnTo>
                    <a:pt x="81737" y="76708"/>
                  </a:lnTo>
                  <a:lnTo>
                    <a:pt x="85140" y="83325"/>
                  </a:lnTo>
                  <a:lnTo>
                    <a:pt x="87252" y="91360"/>
                  </a:lnTo>
                  <a:lnTo>
                    <a:pt x="88073" y="100800"/>
                  </a:lnTo>
                  <a:lnTo>
                    <a:pt x="87604" y="111633"/>
                  </a:lnTo>
                  <a:lnTo>
                    <a:pt x="69278" y="149156"/>
                  </a:lnTo>
                  <a:lnTo>
                    <a:pt x="50990" y="153847"/>
                  </a:lnTo>
                  <a:lnTo>
                    <a:pt x="91772" y="153847"/>
                  </a:lnTo>
                  <a:lnTo>
                    <a:pt x="108203" y="112014"/>
                  </a:lnTo>
                  <a:lnTo>
                    <a:pt x="109029" y="103378"/>
                  </a:lnTo>
                  <a:lnTo>
                    <a:pt x="108610" y="95377"/>
                  </a:lnTo>
                  <a:lnTo>
                    <a:pt x="105321" y="79883"/>
                  </a:lnTo>
                  <a:lnTo>
                    <a:pt x="102666" y="73152"/>
                  </a:lnTo>
                  <a:lnTo>
                    <a:pt x="98996" y="67437"/>
                  </a:lnTo>
                  <a:lnTo>
                    <a:pt x="96401" y="63500"/>
                  </a:lnTo>
                  <a:close/>
                </a:path>
                <a:path w="1028700" h="260985">
                  <a:moveTo>
                    <a:pt x="63995" y="47244"/>
                  </a:moveTo>
                  <a:lnTo>
                    <a:pt x="54506" y="47317"/>
                  </a:lnTo>
                  <a:lnTo>
                    <a:pt x="45699" y="49450"/>
                  </a:lnTo>
                  <a:lnTo>
                    <a:pt x="37575" y="53655"/>
                  </a:lnTo>
                  <a:lnTo>
                    <a:pt x="30137" y="59944"/>
                  </a:lnTo>
                  <a:lnTo>
                    <a:pt x="93315" y="59944"/>
                  </a:lnTo>
                  <a:lnTo>
                    <a:pt x="90385" y="57150"/>
                  </a:lnTo>
                  <a:lnTo>
                    <a:pt x="77990" y="50038"/>
                  </a:lnTo>
                  <a:lnTo>
                    <a:pt x="71259" y="47879"/>
                  </a:lnTo>
                  <a:lnTo>
                    <a:pt x="63995" y="47244"/>
                  </a:lnTo>
                  <a:close/>
                </a:path>
                <a:path w="1028700" h="260985">
                  <a:moveTo>
                    <a:pt x="174379" y="58983"/>
                  </a:moveTo>
                  <a:lnTo>
                    <a:pt x="137178" y="80059"/>
                  </a:lnTo>
                  <a:lnTo>
                    <a:pt x="124955" y="116332"/>
                  </a:lnTo>
                  <a:lnTo>
                    <a:pt x="124590" y="130034"/>
                  </a:lnTo>
                  <a:lnTo>
                    <a:pt x="126277" y="142303"/>
                  </a:lnTo>
                  <a:lnTo>
                    <a:pt x="152488" y="176245"/>
                  </a:lnTo>
                  <a:lnTo>
                    <a:pt x="185188" y="182802"/>
                  </a:lnTo>
                  <a:lnTo>
                    <a:pt x="194268" y="181789"/>
                  </a:lnTo>
                  <a:lnTo>
                    <a:pt x="202553" y="179435"/>
                  </a:lnTo>
                  <a:lnTo>
                    <a:pt x="210045" y="175742"/>
                  </a:lnTo>
                  <a:lnTo>
                    <a:pt x="216669" y="170830"/>
                  </a:lnTo>
                  <a:lnTo>
                    <a:pt x="220512" y="166751"/>
                  </a:lnTo>
                  <a:lnTo>
                    <a:pt x="184340" y="166751"/>
                  </a:lnTo>
                  <a:lnTo>
                    <a:pt x="177012" y="166039"/>
                  </a:lnTo>
                  <a:lnTo>
                    <a:pt x="146872" y="139963"/>
                  </a:lnTo>
                  <a:lnTo>
                    <a:pt x="145224" y="122428"/>
                  </a:lnTo>
                  <a:lnTo>
                    <a:pt x="233938" y="122428"/>
                  </a:lnTo>
                  <a:lnTo>
                    <a:pt x="234219" y="112522"/>
                  </a:lnTo>
                  <a:lnTo>
                    <a:pt x="213817" y="112522"/>
                  </a:lnTo>
                  <a:lnTo>
                    <a:pt x="147929" y="106172"/>
                  </a:lnTo>
                  <a:lnTo>
                    <a:pt x="178090" y="75495"/>
                  </a:lnTo>
                  <a:lnTo>
                    <a:pt x="220052" y="75495"/>
                  </a:lnTo>
                  <a:lnTo>
                    <a:pt x="215872" y="71056"/>
                  </a:lnTo>
                  <a:lnTo>
                    <a:pt x="207237" y="65151"/>
                  </a:lnTo>
                  <a:lnTo>
                    <a:pt x="197322" y="61150"/>
                  </a:lnTo>
                  <a:lnTo>
                    <a:pt x="186131" y="59055"/>
                  </a:lnTo>
                  <a:lnTo>
                    <a:pt x="174379" y="58983"/>
                  </a:lnTo>
                  <a:close/>
                </a:path>
                <a:path w="1028700" h="260985">
                  <a:moveTo>
                    <a:pt x="210464" y="144830"/>
                  </a:moveTo>
                  <a:lnTo>
                    <a:pt x="206603" y="152984"/>
                  </a:lnTo>
                  <a:lnTo>
                    <a:pt x="201904" y="158737"/>
                  </a:lnTo>
                  <a:lnTo>
                    <a:pt x="190792" y="165430"/>
                  </a:lnTo>
                  <a:lnTo>
                    <a:pt x="184340" y="166751"/>
                  </a:lnTo>
                  <a:lnTo>
                    <a:pt x="220512" y="166751"/>
                  </a:lnTo>
                  <a:lnTo>
                    <a:pt x="222350" y="164799"/>
                  </a:lnTo>
                  <a:lnTo>
                    <a:pt x="227084" y="157652"/>
                  </a:lnTo>
                  <a:lnTo>
                    <a:pt x="230873" y="149390"/>
                  </a:lnTo>
                  <a:lnTo>
                    <a:pt x="210464" y="144830"/>
                  </a:lnTo>
                  <a:close/>
                </a:path>
                <a:path w="1028700" h="260985">
                  <a:moveTo>
                    <a:pt x="233938" y="122428"/>
                  </a:moveTo>
                  <a:lnTo>
                    <a:pt x="145224" y="122428"/>
                  </a:lnTo>
                  <a:lnTo>
                    <a:pt x="233222" y="131000"/>
                  </a:lnTo>
                  <a:lnTo>
                    <a:pt x="233527" y="128651"/>
                  </a:lnTo>
                  <a:lnTo>
                    <a:pt x="233845" y="125730"/>
                  </a:lnTo>
                  <a:lnTo>
                    <a:pt x="233938" y="122428"/>
                  </a:lnTo>
                  <a:close/>
                </a:path>
                <a:path w="1028700" h="260985">
                  <a:moveTo>
                    <a:pt x="220052" y="75495"/>
                  </a:moveTo>
                  <a:lnTo>
                    <a:pt x="178090" y="75495"/>
                  </a:lnTo>
                  <a:lnTo>
                    <a:pt x="184759" y="75565"/>
                  </a:lnTo>
                  <a:lnTo>
                    <a:pt x="191946" y="76942"/>
                  </a:lnTo>
                  <a:lnTo>
                    <a:pt x="213859" y="102399"/>
                  </a:lnTo>
                  <a:lnTo>
                    <a:pt x="213817" y="112522"/>
                  </a:lnTo>
                  <a:lnTo>
                    <a:pt x="234219" y="112522"/>
                  </a:lnTo>
                  <a:lnTo>
                    <a:pt x="234239" y="111799"/>
                  </a:lnTo>
                  <a:lnTo>
                    <a:pt x="232603" y="99345"/>
                  </a:lnTo>
                  <a:lnTo>
                    <a:pt x="228933" y="88368"/>
                  </a:lnTo>
                  <a:lnTo>
                    <a:pt x="223227" y="78867"/>
                  </a:lnTo>
                  <a:lnTo>
                    <a:pt x="220052" y="75495"/>
                  </a:lnTo>
                  <a:close/>
                </a:path>
                <a:path w="1028700" h="260985">
                  <a:moveTo>
                    <a:pt x="350208" y="88011"/>
                  </a:moveTo>
                  <a:lnTo>
                    <a:pt x="304723" y="88011"/>
                  </a:lnTo>
                  <a:lnTo>
                    <a:pt x="318579" y="89408"/>
                  </a:lnTo>
                  <a:lnTo>
                    <a:pt x="323113" y="91059"/>
                  </a:lnTo>
                  <a:lnTo>
                    <a:pt x="330568" y="96647"/>
                  </a:lnTo>
                  <a:lnTo>
                    <a:pt x="333019" y="100076"/>
                  </a:lnTo>
                  <a:lnTo>
                    <a:pt x="335343" y="108458"/>
                  </a:lnTo>
                  <a:lnTo>
                    <a:pt x="335533" y="114681"/>
                  </a:lnTo>
                  <a:lnTo>
                    <a:pt x="327799" y="194538"/>
                  </a:lnTo>
                  <a:lnTo>
                    <a:pt x="347802" y="196481"/>
                  </a:lnTo>
                  <a:lnTo>
                    <a:pt x="355714" y="114681"/>
                  </a:lnTo>
                  <a:lnTo>
                    <a:pt x="355968" y="108204"/>
                  </a:lnTo>
                  <a:lnTo>
                    <a:pt x="355587" y="104394"/>
                  </a:lnTo>
                  <a:lnTo>
                    <a:pt x="354952" y="98552"/>
                  </a:lnTo>
                  <a:lnTo>
                    <a:pt x="353352" y="93472"/>
                  </a:lnTo>
                  <a:lnTo>
                    <a:pt x="350208" y="88011"/>
                  </a:lnTo>
                  <a:close/>
                </a:path>
                <a:path w="1028700" h="260985">
                  <a:moveTo>
                    <a:pt x="263334" y="69215"/>
                  </a:moveTo>
                  <a:lnTo>
                    <a:pt x="251917" y="187198"/>
                  </a:lnTo>
                  <a:lnTo>
                    <a:pt x="271919" y="189128"/>
                  </a:lnTo>
                  <a:lnTo>
                    <a:pt x="278155" y="124714"/>
                  </a:lnTo>
                  <a:lnTo>
                    <a:pt x="279741" y="114335"/>
                  </a:lnTo>
                  <a:lnTo>
                    <a:pt x="304723" y="88011"/>
                  </a:lnTo>
                  <a:lnTo>
                    <a:pt x="350208" y="88011"/>
                  </a:lnTo>
                  <a:lnTo>
                    <a:pt x="350061" y="87757"/>
                  </a:lnTo>
                  <a:lnTo>
                    <a:pt x="279704" y="87757"/>
                  </a:lnTo>
                  <a:lnTo>
                    <a:pt x="281330" y="70993"/>
                  </a:lnTo>
                  <a:lnTo>
                    <a:pt x="263334" y="69215"/>
                  </a:lnTo>
                  <a:close/>
                </a:path>
                <a:path w="1028700" h="260985">
                  <a:moveTo>
                    <a:pt x="319138" y="71882"/>
                  </a:moveTo>
                  <a:lnTo>
                    <a:pt x="307465" y="72005"/>
                  </a:lnTo>
                  <a:lnTo>
                    <a:pt x="297002" y="74676"/>
                  </a:lnTo>
                  <a:lnTo>
                    <a:pt x="287748" y="79918"/>
                  </a:lnTo>
                  <a:lnTo>
                    <a:pt x="279704" y="87757"/>
                  </a:lnTo>
                  <a:lnTo>
                    <a:pt x="350061" y="87757"/>
                  </a:lnTo>
                  <a:lnTo>
                    <a:pt x="319138" y="71882"/>
                  </a:lnTo>
                  <a:close/>
                </a:path>
                <a:path w="1028700" h="260985">
                  <a:moveTo>
                    <a:pt x="377126" y="80264"/>
                  </a:moveTo>
                  <a:lnTo>
                    <a:pt x="410591" y="202552"/>
                  </a:lnTo>
                  <a:lnTo>
                    <a:pt x="429260" y="204355"/>
                  </a:lnTo>
                  <a:lnTo>
                    <a:pt x="441333" y="179882"/>
                  </a:lnTo>
                  <a:lnTo>
                    <a:pt x="421982" y="179882"/>
                  </a:lnTo>
                  <a:lnTo>
                    <a:pt x="420484" y="171437"/>
                  </a:lnTo>
                  <a:lnTo>
                    <a:pt x="418731" y="163271"/>
                  </a:lnTo>
                  <a:lnTo>
                    <a:pt x="398233" y="82296"/>
                  </a:lnTo>
                  <a:lnTo>
                    <a:pt x="377126" y="80264"/>
                  </a:lnTo>
                  <a:close/>
                </a:path>
                <a:path w="1028700" h="260985">
                  <a:moveTo>
                    <a:pt x="464781" y="88646"/>
                  </a:moveTo>
                  <a:lnTo>
                    <a:pt x="427570" y="166585"/>
                  </a:lnTo>
                  <a:lnTo>
                    <a:pt x="424370" y="173824"/>
                  </a:lnTo>
                  <a:lnTo>
                    <a:pt x="421982" y="179882"/>
                  </a:lnTo>
                  <a:lnTo>
                    <a:pt x="441333" y="179882"/>
                  </a:lnTo>
                  <a:lnTo>
                    <a:pt x="485343" y="90678"/>
                  </a:lnTo>
                  <a:lnTo>
                    <a:pt x="464781" y="88646"/>
                  </a:lnTo>
                  <a:close/>
                </a:path>
                <a:path w="1028700" h="260985">
                  <a:moveTo>
                    <a:pt x="539951" y="94291"/>
                  </a:moveTo>
                  <a:lnTo>
                    <a:pt x="502755" y="115431"/>
                  </a:lnTo>
                  <a:lnTo>
                    <a:pt x="490537" y="151752"/>
                  </a:lnTo>
                  <a:lnTo>
                    <a:pt x="490170" y="165427"/>
                  </a:lnTo>
                  <a:lnTo>
                    <a:pt x="491853" y="177684"/>
                  </a:lnTo>
                  <a:lnTo>
                    <a:pt x="518058" y="211616"/>
                  </a:lnTo>
                  <a:lnTo>
                    <a:pt x="550760" y="218177"/>
                  </a:lnTo>
                  <a:lnTo>
                    <a:pt x="559844" y="217162"/>
                  </a:lnTo>
                  <a:lnTo>
                    <a:pt x="568133" y="214810"/>
                  </a:lnTo>
                  <a:lnTo>
                    <a:pt x="575627" y="211124"/>
                  </a:lnTo>
                  <a:lnTo>
                    <a:pt x="582250" y="206205"/>
                  </a:lnTo>
                  <a:lnTo>
                    <a:pt x="586081" y="202133"/>
                  </a:lnTo>
                  <a:lnTo>
                    <a:pt x="549922" y="202133"/>
                  </a:lnTo>
                  <a:lnTo>
                    <a:pt x="542582" y="201422"/>
                  </a:lnTo>
                  <a:lnTo>
                    <a:pt x="512444" y="175345"/>
                  </a:lnTo>
                  <a:lnTo>
                    <a:pt x="510806" y="157861"/>
                  </a:lnTo>
                  <a:lnTo>
                    <a:pt x="599517" y="157861"/>
                  </a:lnTo>
                  <a:lnTo>
                    <a:pt x="599799" y="147904"/>
                  </a:lnTo>
                  <a:lnTo>
                    <a:pt x="579386" y="147904"/>
                  </a:lnTo>
                  <a:lnTo>
                    <a:pt x="513499" y="141528"/>
                  </a:lnTo>
                  <a:lnTo>
                    <a:pt x="543666" y="110801"/>
                  </a:lnTo>
                  <a:lnTo>
                    <a:pt x="585521" y="110801"/>
                  </a:lnTo>
                  <a:lnTo>
                    <a:pt x="581449" y="106469"/>
                  </a:lnTo>
                  <a:lnTo>
                    <a:pt x="572812" y="100520"/>
                  </a:lnTo>
                  <a:lnTo>
                    <a:pt x="562897" y="96476"/>
                  </a:lnTo>
                  <a:lnTo>
                    <a:pt x="551700" y="94361"/>
                  </a:lnTo>
                  <a:lnTo>
                    <a:pt x="539951" y="94291"/>
                  </a:lnTo>
                  <a:close/>
                </a:path>
                <a:path w="1028700" h="260985">
                  <a:moveTo>
                    <a:pt x="576033" y="180213"/>
                  </a:moveTo>
                  <a:lnTo>
                    <a:pt x="572185" y="188353"/>
                  </a:lnTo>
                  <a:lnTo>
                    <a:pt x="567474" y="194106"/>
                  </a:lnTo>
                  <a:lnTo>
                    <a:pt x="556361" y="200812"/>
                  </a:lnTo>
                  <a:lnTo>
                    <a:pt x="549922" y="202133"/>
                  </a:lnTo>
                  <a:lnTo>
                    <a:pt x="586081" y="202133"/>
                  </a:lnTo>
                  <a:lnTo>
                    <a:pt x="587927" y="200171"/>
                  </a:lnTo>
                  <a:lnTo>
                    <a:pt x="592661" y="193022"/>
                  </a:lnTo>
                  <a:lnTo>
                    <a:pt x="596455" y="184759"/>
                  </a:lnTo>
                  <a:lnTo>
                    <a:pt x="576033" y="180213"/>
                  </a:lnTo>
                  <a:close/>
                </a:path>
                <a:path w="1028700" h="260985">
                  <a:moveTo>
                    <a:pt x="599517" y="157861"/>
                  </a:moveTo>
                  <a:lnTo>
                    <a:pt x="510806" y="157861"/>
                  </a:lnTo>
                  <a:lnTo>
                    <a:pt x="598792" y="166370"/>
                  </a:lnTo>
                  <a:lnTo>
                    <a:pt x="599313" y="162242"/>
                  </a:lnTo>
                  <a:lnTo>
                    <a:pt x="599427" y="161048"/>
                  </a:lnTo>
                  <a:lnTo>
                    <a:pt x="599517" y="157861"/>
                  </a:lnTo>
                  <a:close/>
                </a:path>
                <a:path w="1028700" h="260985">
                  <a:moveTo>
                    <a:pt x="585521" y="110801"/>
                  </a:moveTo>
                  <a:lnTo>
                    <a:pt x="543666" y="110801"/>
                  </a:lnTo>
                  <a:lnTo>
                    <a:pt x="550341" y="110871"/>
                  </a:lnTo>
                  <a:lnTo>
                    <a:pt x="557526" y="112303"/>
                  </a:lnTo>
                  <a:lnTo>
                    <a:pt x="579440" y="137788"/>
                  </a:lnTo>
                  <a:lnTo>
                    <a:pt x="579386" y="147904"/>
                  </a:lnTo>
                  <a:lnTo>
                    <a:pt x="599799" y="147904"/>
                  </a:lnTo>
                  <a:lnTo>
                    <a:pt x="599820" y="147168"/>
                  </a:lnTo>
                  <a:lnTo>
                    <a:pt x="598181" y="134750"/>
                  </a:lnTo>
                  <a:lnTo>
                    <a:pt x="594510" y="123794"/>
                  </a:lnTo>
                  <a:lnTo>
                    <a:pt x="588793" y="114282"/>
                  </a:lnTo>
                  <a:lnTo>
                    <a:pt x="585521" y="110801"/>
                  </a:lnTo>
                  <a:close/>
                </a:path>
                <a:path w="1028700" h="260985">
                  <a:moveTo>
                    <a:pt x="715863" y="123444"/>
                  </a:moveTo>
                  <a:lnTo>
                    <a:pt x="670305" y="123444"/>
                  </a:lnTo>
                  <a:lnTo>
                    <a:pt x="684149" y="124714"/>
                  </a:lnTo>
                  <a:lnTo>
                    <a:pt x="688682" y="126365"/>
                  </a:lnTo>
                  <a:lnTo>
                    <a:pt x="696137" y="131965"/>
                  </a:lnTo>
                  <a:lnTo>
                    <a:pt x="698588" y="135458"/>
                  </a:lnTo>
                  <a:lnTo>
                    <a:pt x="700925" y="143827"/>
                  </a:lnTo>
                  <a:lnTo>
                    <a:pt x="701099" y="150037"/>
                  </a:lnTo>
                  <a:lnTo>
                    <a:pt x="693381" y="229908"/>
                  </a:lnTo>
                  <a:lnTo>
                    <a:pt x="713371" y="231851"/>
                  </a:lnTo>
                  <a:lnTo>
                    <a:pt x="721283" y="150037"/>
                  </a:lnTo>
                  <a:lnTo>
                    <a:pt x="721550" y="143522"/>
                  </a:lnTo>
                  <a:lnTo>
                    <a:pt x="721169" y="139750"/>
                  </a:lnTo>
                  <a:lnTo>
                    <a:pt x="720534" y="133934"/>
                  </a:lnTo>
                  <a:lnTo>
                    <a:pt x="718934" y="128778"/>
                  </a:lnTo>
                  <a:lnTo>
                    <a:pt x="715863" y="123444"/>
                  </a:lnTo>
                  <a:close/>
                </a:path>
                <a:path w="1028700" h="260985">
                  <a:moveTo>
                    <a:pt x="628904" y="104521"/>
                  </a:moveTo>
                  <a:lnTo>
                    <a:pt x="617499" y="222567"/>
                  </a:lnTo>
                  <a:lnTo>
                    <a:pt x="637489" y="224510"/>
                  </a:lnTo>
                  <a:lnTo>
                    <a:pt x="643724" y="160070"/>
                  </a:lnTo>
                  <a:lnTo>
                    <a:pt x="645312" y="149702"/>
                  </a:lnTo>
                  <a:lnTo>
                    <a:pt x="670305" y="123444"/>
                  </a:lnTo>
                  <a:lnTo>
                    <a:pt x="715863" y="123444"/>
                  </a:lnTo>
                  <a:lnTo>
                    <a:pt x="715644" y="123063"/>
                  </a:lnTo>
                  <a:lnTo>
                    <a:pt x="645286" y="123063"/>
                  </a:lnTo>
                  <a:lnTo>
                    <a:pt x="646912" y="106299"/>
                  </a:lnTo>
                  <a:lnTo>
                    <a:pt x="628904" y="104521"/>
                  </a:lnTo>
                  <a:close/>
                </a:path>
                <a:path w="1028700" h="260985">
                  <a:moveTo>
                    <a:pt x="684720" y="107315"/>
                  </a:moveTo>
                  <a:lnTo>
                    <a:pt x="673047" y="107382"/>
                  </a:lnTo>
                  <a:lnTo>
                    <a:pt x="662584" y="110045"/>
                  </a:lnTo>
                  <a:lnTo>
                    <a:pt x="653330" y="115280"/>
                  </a:lnTo>
                  <a:lnTo>
                    <a:pt x="645286" y="123063"/>
                  </a:lnTo>
                  <a:lnTo>
                    <a:pt x="715644" y="123063"/>
                  </a:lnTo>
                  <a:lnTo>
                    <a:pt x="684720" y="107315"/>
                  </a:lnTo>
                  <a:close/>
                </a:path>
                <a:path w="1028700" h="260985">
                  <a:moveTo>
                    <a:pt x="840465" y="224904"/>
                  </a:moveTo>
                  <a:lnTo>
                    <a:pt x="822363" y="224904"/>
                  </a:lnTo>
                  <a:lnTo>
                    <a:pt x="820712" y="242239"/>
                  </a:lnTo>
                  <a:lnTo>
                    <a:pt x="838619" y="243967"/>
                  </a:lnTo>
                  <a:lnTo>
                    <a:pt x="840465" y="224904"/>
                  </a:lnTo>
                  <a:close/>
                </a:path>
                <a:path w="1028700" h="260985">
                  <a:moveTo>
                    <a:pt x="754367" y="116713"/>
                  </a:moveTo>
                  <a:lnTo>
                    <a:pt x="746467" y="198348"/>
                  </a:lnTo>
                  <a:lnTo>
                    <a:pt x="746368" y="201612"/>
                  </a:lnTo>
                  <a:lnTo>
                    <a:pt x="746309" y="204914"/>
                  </a:lnTo>
                  <a:lnTo>
                    <a:pt x="747331" y="214579"/>
                  </a:lnTo>
                  <a:lnTo>
                    <a:pt x="776008" y="240601"/>
                  </a:lnTo>
                  <a:lnTo>
                    <a:pt x="782993" y="241274"/>
                  </a:lnTo>
                  <a:lnTo>
                    <a:pt x="794323" y="241115"/>
                  </a:lnTo>
                  <a:lnTo>
                    <a:pt x="804678" y="238332"/>
                  </a:lnTo>
                  <a:lnTo>
                    <a:pt x="814032" y="232928"/>
                  </a:lnTo>
                  <a:lnTo>
                    <a:pt x="822231" y="225031"/>
                  </a:lnTo>
                  <a:lnTo>
                    <a:pt x="794677" y="225031"/>
                  </a:lnTo>
                  <a:lnTo>
                    <a:pt x="782739" y="223862"/>
                  </a:lnTo>
                  <a:lnTo>
                    <a:pt x="766737" y="201612"/>
                  </a:lnTo>
                  <a:lnTo>
                    <a:pt x="766991" y="194538"/>
                  </a:lnTo>
                  <a:lnTo>
                    <a:pt x="774357" y="118618"/>
                  </a:lnTo>
                  <a:lnTo>
                    <a:pt x="754367" y="116713"/>
                  </a:lnTo>
                  <a:close/>
                </a:path>
                <a:path w="1028700" h="260985">
                  <a:moveTo>
                    <a:pt x="829983" y="124079"/>
                  </a:moveTo>
                  <a:lnTo>
                    <a:pt x="823887" y="187261"/>
                  </a:lnTo>
                  <a:lnTo>
                    <a:pt x="822998" y="197332"/>
                  </a:lnTo>
                  <a:lnTo>
                    <a:pt x="821093" y="204914"/>
                  </a:lnTo>
                  <a:lnTo>
                    <a:pt x="815745" y="215087"/>
                  </a:lnTo>
                  <a:lnTo>
                    <a:pt x="811568" y="218909"/>
                  </a:lnTo>
                  <a:lnTo>
                    <a:pt x="800519" y="224028"/>
                  </a:lnTo>
                  <a:lnTo>
                    <a:pt x="794677" y="225031"/>
                  </a:lnTo>
                  <a:lnTo>
                    <a:pt x="822231" y="225031"/>
                  </a:lnTo>
                  <a:lnTo>
                    <a:pt x="822363" y="224904"/>
                  </a:lnTo>
                  <a:lnTo>
                    <a:pt x="840465" y="224904"/>
                  </a:lnTo>
                  <a:lnTo>
                    <a:pt x="850049" y="125984"/>
                  </a:lnTo>
                  <a:lnTo>
                    <a:pt x="829983" y="124079"/>
                  </a:lnTo>
                  <a:close/>
                </a:path>
                <a:path w="1028700" h="260985">
                  <a:moveTo>
                    <a:pt x="869734" y="127889"/>
                  </a:moveTo>
                  <a:lnTo>
                    <a:pt x="868210" y="143433"/>
                  </a:lnTo>
                  <a:lnTo>
                    <a:pt x="882942" y="144856"/>
                  </a:lnTo>
                  <a:lnTo>
                    <a:pt x="876338" y="212737"/>
                  </a:lnTo>
                  <a:lnTo>
                    <a:pt x="875195" y="224739"/>
                  </a:lnTo>
                  <a:lnTo>
                    <a:pt x="875269" y="232918"/>
                  </a:lnTo>
                  <a:lnTo>
                    <a:pt x="877735" y="240487"/>
                  </a:lnTo>
                  <a:lnTo>
                    <a:pt x="880275" y="243776"/>
                  </a:lnTo>
                  <a:lnTo>
                    <a:pt x="884085" y="246456"/>
                  </a:lnTo>
                  <a:lnTo>
                    <a:pt x="887768" y="249135"/>
                  </a:lnTo>
                  <a:lnTo>
                    <a:pt x="893356" y="250837"/>
                  </a:lnTo>
                  <a:lnTo>
                    <a:pt x="905040" y="251968"/>
                  </a:lnTo>
                  <a:lnTo>
                    <a:pt x="910120" y="251853"/>
                  </a:lnTo>
                  <a:lnTo>
                    <a:pt x="915835" y="251218"/>
                  </a:lnTo>
                  <a:lnTo>
                    <a:pt x="914702" y="233438"/>
                  </a:lnTo>
                  <a:lnTo>
                    <a:pt x="911009" y="233438"/>
                  </a:lnTo>
                  <a:lnTo>
                    <a:pt x="908088" y="233413"/>
                  </a:lnTo>
                  <a:lnTo>
                    <a:pt x="902881" y="232918"/>
                  </a:lnTo>
                  <a:lnTo>
                    <a:pt x="900595" y="232219"/>
                  </a:lnTo>
                  <a:lnTo>
                    <a:pt x="899198" y="231101"/>
                  </a:lnTo>
                  <a:lnTo>
                    <a:pt x="897674" y="229984"/>
                  </a:lnTo>
                  <a:lnTo>
                    <a:pt x="896658" y="228574"/>
                  </a:lnTo>
                  <a:lnTo>
                    <a:pt x="896023" y="226872"/>
                  </a:lnTo>
                  <a:lnTo>
                    <a:pt x="895515" y="225171"/>
                  </a:lnTo>
                  <a:lnTo>
                    <a:pt x="895515" y="221475"/>
                  </a:lnTo>
                  <a:lnTo>
                    <a:pt x="896150" y="215773"/>
                  </a:lnTo>
                  <a:lnTo>
                    <a:pt x="902754" y="146773"/>
                  </a:lnTo>
                  <a:lnTo>
                    <a:pt x="923011" y="146773"/>
                  </a:lnTo>
                  <a:lnTo>
                    <a:pt x="924344" y="133172"/>
                  </a:lnTo>
                  <a:lnTo>
                    <a:pt x="904278" y="131229"/>
                  </a:lnTo>
                  <a:lnTo>
                    <a:pt x="904463" y="129286"/>
                  </a:lnTo>
                  <a:lnTo>
                    <a:pt x="884339" y="129286"/>
                  </a:lnTo>
                  <a:lnTo>
                    <a:pt x="869734" y="127889"/>
                  </a:lnTo>
                  <a:close/>
                </a:path>
                <a:path w="1028700" h="260985">
                  <a:moveTo>
                    <a:pt x="914692" y="233273"/>
                  </a:moveTo>
                  <a:lnTo>
                    <a:pt x="911009" y="233438"/>
                  </a:lnTo>
                  <a:lnTo>
                    <a:pt x="914702" y="233438"/>
                  </a:lnTo>
                  <a:lnTo>
                    <a:pt x="914692" y="233273"/>
                  </a:lnTo>
                  <a:close/>
                </a:path>
                <a:path w="1028700" h="260985">
                  <a:moveTo>
                    <a:pt x="923011" y="146773"/>
                  </a:moveTo>
                  <a:lnTo>
                    <a:pt x="902754" y="146773"/>
                  </a:lnTo>
                  <a:lnTo>
                    <a:pt x="922820" y="148729"/>
                  </a:lnTo>
                  <a:lnTo>
                    <a:pt x="923011" y="146773"/>
                  </a:lnTo>
                  <a:close/>
                </a:path>
                <a:path w="1028700" h="260985">
                  <a:moveTo>
                    <a:pt x="908215" y="90043"/>
                  </a:moveTo>
                  <a:lnTo>
                    <a:pt x="887260" y="100076"/>
                  </a:lnTo>
                  <a:lnTo>
                    <a:pt x="884339" y="129286"/>
                  </a:lnTo>
                  <a:lnTo>
                    <a:pt x="904463" y="129286"/>
                  </a:lnTo>
                  <a:lnTo>
                    <a:pt x="908215" y="90043"/>
                  </a:lnTo>
                  <a:close/>
                </a:path>
                <a:path w="1028700" h="260985">
                  <a:moveTo>
                    <a:pt x="948855" y="90297"/>
                  </a:moveTo>
                  <a:lnTo>
                    <a:pt x="946696" y="113284"/>
                  </a:lnTo>
                  <a:lnTo>
                    <a:pt x="966635" y="115189"/>
                  </a:lnTo>
                  <a:lnTo>
                    <a:pt x="968921" y="92202"/>
                  </a:lnTo>
                  <a:lnTo>
                    <a:pt x="948855" y="90297"/>
                  </a:lnTo>
                  <a:close/>
                </a:path>
                <a:path w="1028700" h="260985">
                  <a:moveTo>
                    <a:pt x="944537" y="135115"/>
                  </a:moveTo>
                  <a:lnTo>
                    <a:pt x="933107" y="253111"/>
                  </a:lnTo>
                  <a:lnTo>
                    <a:pt x="953173" y="255041"/>
                  </a:lnTo>
                  <a:lnTo>
                    <a:pt x="964476" y="137058"/>
                  </a:lnTo>
                  <a:lnTo>
                    <a:pt x="944537" y="135115"/>
                  </a:lnTo>
                  <a:close/>
                </a:path>
                <a:path w="1028700" h="260985">
                  <a:moveTo>
                    <a:pt x="1003338" y="95504"/>
                  </a:moveTo>
                  <a:lnTo>
                    <a:pt x="999909" y="131622"/>
                  </a:lnTo>
                  <a:lnTo>
                    <a:pt x="997623" y="218541"/>
                  </a:lnTo>
                  <a:lnTo>
                    <a:pt x="1010577" y="219786"/>
                  </a:lnTo>
                  <a:lnTo>
                    <a:pt x="1024674" y="134010"/>
                  </a:lnTo>
                  <a:lnTo>
                    <a:pt x="1028103" y="97917"/>
                  </a:lnTo>
                  <a:lnTo>
                    <a:pt x="1003338" y="95504"/>
                  </a:lnTo>
                  <a:close/>
                </a:path>
                <a:path w="1028700" h="260985">
                  <a:moveTo>
                    <a:pt x="990765" y="235699"/>
                  </a:moveTo>
                  <a:lnTo>
                    <a:pt x="988479" y="258470"/>
                  </a:lnTo>
                  <a:lnTo>
                    <a:pt x="1011466" y="260692"/>
                  </a:lnTo>
                  <a:lnTo>
                    <a:pt x="1013752" y="237921"/>
                  </a:lnTo>
                  <a:lnTo>
                    <a:pt x="990765" y="235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2649" y="5582861"/>
            <a:ext cx="1815083" cy="1125461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74142" y="3351720"/>
            <a:ext cx="1401445" cy="743585"/>
            <a:chOff x="174142" y="3351720"/>
            <a:chExt cx="1401445" cy="743585"/>
          </a:xfrm>
        </p:grpSpPr>
        <p:sp>
          <p:nvSpPr>
            <p:cNvPr id="13" name="object 13"/>
            <p:cNvSpPr/>
            <p:nvPr/>
          </p:nvSpPr>
          <p:spPr>
            <a:xfrm>
              <a:off x="178904" y="3356483"/>
              <a:ext cx="1391920" cy="734060"/>
            </a:xfrm>
            <a:custGeom>
              <a:avLst/>
              <a:gdLst/>
              <a:ahLst/>
              <a:cxnLst/>
              <a:rect l="l" t="t" r="r" b="b"/>
              <a:pathLst>
                <a:path w="1391920" h="734060">
                  <a:moveTo>
                    <a:pt x="104622" y="0"/>
                  </a:moveTo>
                  <a:lnTo>
                    <a:pt x="0" y="361441"/>
                  </a:lnTo>
                  <a:lnTo>
                    <a:pt x="1287056" y="733932"/>
                  </a:lnTo>
                  <a:lnTo>
                    <a:pt x="1391577" y="372617"/>
                  </a:lnTo>
                  <a:lnTo>
                    <a:pt x="104622" y="0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904" y="3356483"/>
              <a:ext cx="1391920" cy="734060"/>
            </a:xfrm>
            <a:custGeom>
              <a:avLst/>
              <a:gdLst/>
              <a:ahLst/>
              <a:cxnLst/>
              <a:rect l="l" t="t" r="r" b="b"/>
              <a:pathLst>
                <a:path w="1391920" h="734060">
                  <a:moveTo>
                    <a:pt x="104622" y="0"/>
                  </a:moveTo>
                  <a:lnTo>
                    <a:pt x="1391577" y="372617"/>
                  </a:lnTo>
                  <a:lnTo>
                    <a:pt x="1287056" y="733932"/>
                  </a:lnTo>
                  <a:lnTo>
                    <a:pt x="0" y="361441"/>
                  </a:lnTo>
                  <a:lnTo>
                    <a:pt x="10462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2851" y="3487039"/>
              <a:ext cx="1106170" cy="464184"/>
            </a:xfrm>
            <a:custGeom>
              <a:avLst/>
              <a:gdLst/>
              <a:ahLst/>
              <a:cxnLst/>
              <a:rect l="l" t="t" r="r" b="b"/>
              <a:pathLst>
                <a:path w="1106170" h="464185">
                  <a:moveTo>
                    <a:pt x="262015" y="107898"/>
                  </a:moveTo>
                  <a:lnTo>
                    <a:pt x="221564" y="121814"/>
                  </a:lnTo>
                  <a:lnTo>
                    <a:pt x="202857" y="155194"/>
                  </a:lnTo>
                  <a:lnTo>
                    <a:pt x="199372" y="180990"/>
                  </a:lnTo>
                  <a:lnTo>
                    <a:pt x="201047" y="192359"/>
                  </a:lnTo>
                  <a:lnTo>
                    <a:pt x="228599" y="225105"/>
                  </a:lnTo>
                  <a:lnTo>
                    <a:pt x="258932" y="232314"/>
                  </a:lnTo>
                  <a:lnTo>
                    <a:pt x="267510" y="231524"/>
                  </a:lnTo>
                  <a:lnTo>
                    <a:pt x="275551" y="229235"/>
                  </a:lnTo>
                  <a:lnTo>
                    <a:pt x="282964" y="225641"/>
                  </a:lnTo>
                  <a:lnTo>
                    <a:pt x="289656" y="220773"/>
                  </a:lnTo>
                  <a:lnTo>
                    <a:pt x="294651" y="215646"/>
                  </a:lnTo>
                  <a:lnTo>
                    <a:pt x="251942" y="215646"/>
                  </a:lnTo>
                  <a:lnTo>
                    <a:pt x="244868" y="213613"/>
                  </a:lnTo>
                  <a:lnTo>
                    <a:pt x="220044" y="182483"/>
                  </a:lnTo>
                  <a:lnTo>
                    <a:pt x="220160" y="174115"/>
                  </a:lnTo>
                  <a:lnTo>
                    <a:pt x="221653" y="164973"/>
                  </a:lnTo>
                  <a:lnTo>
                    <a:pt x="280819" y="164973"/>
                  </a:lnTo>
                  <a:lnTo>
                    <a:pt x="227317" y="149479"/>
                  </a:lnTo>
                  <a:lnTo>
                    <a:pt x="256284" y="124793"/>
                  </a:lnTo>
                  <a:lnTo>
                    <a:pt x="297918" y="124793"/>
                  </a:lnTo>
                  <a:lnTo>
                    <a:pt x="293168" y="120030"/>
                  </a:lnTo>
                  <a:lnTo>
                    <a:pt x="284161" y="114254"/>
                  </a:lnTo>
                  <a:lnTo>
                    <a:pt x="273545" y="110109"/>
                  </a:lnTo>
                  <a:lnTo>
                    <a:pt x="262015" y="107898"/>
                  </a:lnTo>
                  <a:close/>
                </a:path>
                <a:path w="1106170" h="464185">
                  <a:moveTo>
                    <a:pt x="281647" y="199009"/>
                  </a:moveTo>
                  <a:lnTo>
                    <a:pt x="276364" y="206248"/>
                  </a:lnTo>
                  <a:lnTo>
                    <a:pt x="270675" y="211074"/>
                  </a:lnTo>
                  <a:lnTo>
                    <a:pt x="258521" y="215646"/>
                  </a:lnTo>
                  <a:lnTo>
                    <a:pt x="294651" y="215646"/>
                  </a:lnTo>
                  <a:lnTo>
                    <a:pt x="295627" y="214643"/>
                  </a:lnTo>
                  <a:lnTo>
                    <a:pt x="300875" y="207263"/>
                  </a:lnTo>
                  <a:lnTo>
                    <a:pt x="281647" y="199009"/>
                  </a:lnTo>
                  <a:close/>
                </a:path>
                <a:path w="1106170" h="464185">
                  <a:moveTo>
                    <a:pt x="177850" y="85216"/>
                  </a:moveTo>
                  <a:lnTo>
                    <a:pt x="144894" y="199136"/>
                  </a:lnTo>
                  <a:lnTo>
                    <a:pt x="164185" y="204724"/>
                  </a:lnTo>
                  <a:lnTo>
                    <a:pt x="197154" y="90805"/>
                  </a:lnTo>
                  <a:lnTo>
                    <a:pt x="177850" y="85216"/>
                  </a:lnTo>
                  <a:close/>
                </a:path>
                <a:path w="1106170" h="464185">
                  <a:moveTo>
                    <a:pt x="280819" y="164973"/>
                  </a:moveTo>
                  <a:lnTo>
                    <a:pt x="221653" y="164973"/>
                  </a:lnTo>
                  <a:lnTo>
                    <a:pt x="306565" y="189611"/>
                  </a:lnTo>
                  <a:lnTo>
                    <a:pt x="307301" y="187325"/>
                  </a:lnTo>
                  <a:lnTo>
                    <a:pt x="308165" y="184404"/>
                  </a:lnTo>
                  <a:lnTo>
                    <a:pt x="311116" y="170850"/>
                  </a:lnTo>
                  <a:lnTo>
                    <a:pt x="311277" y="167894"/>
                  </a:lnTo>
                  <a:lnTo>
                    <a:pt x="290906" y="167894"/>
                  </a:lnTo>
                  <a:lnTo>
                    <a:pt x="280819" y="164973"/>
                  </a:lnTo>
                  <a:close/>
                </a:path>
                <a:path w="1106170" h="464185">
                  <a:moveTo>
                    <a:pt x="45504" y="0"/>
                  </a:moveTo>
                  <a:lnTo>
                    <a:pt x="0" y="157225"/>
                  </a:lnTo>
                  <a:lnTo>
                    <a:pt x="59931" y="174498"/>
                  </a:lnTo>
                  <a:lnTo>
                    <a:pt x="93459" y="179450"/>
                  </a:lnTo>
                  <a:lnTo>
                    <a:pt x="99948" y="178562"/>
                  </a:lnTo>
                  <a:lnTo>
                    <a:pt x="105511" y="176403"/>
                  </a:lnTo>
                  <a:lnTo>
                    <a:pt x="111074" y="174371"/>
                  </a:lnTo>
                  <a:lnTo>
                    <a:pt x="116331" y="170561"/>
                  </a:lnTo>
                  <a:lnTo>
                    <a:pt x="121389" y="164973"/>
                  </a:lnTo>
                  <a:lnTo>
                    <a:pt x="126094" y="159893"/>
                  </a:lnTo>
                  <a:lnTo>
                    <a:pt x="84708" y="159893"/>
                  </a:lnTo>
                  <a:lnTo>
                    <a:pt x="79679" y="159385"/>
                  </a:lnTo>
                  <a:lnTo>
                    <a:pt x="76809" y="159004"/>
                  </a:lnTo>
                  <a:lnTo>
                    <a:pt x="72021" y="157861"/>
                  </a:lnTo>
                  <a:lnTo>
                    <a:pt x="26174" y="144653"/>
                  </a:lnTo>
                  <a:lnTo>
                    <a:pt x="41821" y="90550"/>
                  </a:lnTo>
                  <a:lnTo>
                    <a:pt x="133136" y="90550"/>
                  </a:lnTo>
                  <a:lnTo>
                    <a:pt x="133984" y="89788"/>
                  </a:lnTo>
                  <a:lnTo>
                    <a:pt x="138245" y="85851"/>
                  </a:lnTo>
                  <a:lnTo>
                    <a:pt x="97180" y="85851"/>
                  </a:lnTo>
                  <a:lnTo>
                    <a:pt x="90398" y="84582"/>
                  </a:lnTo>
                  <a:lnTo>
                    <a:pt x="47180" y="72009"/>
                  </a:lnTo>
                  <a:lnTo>
                    <a:pt x="60934" y="24511"/>
                  </a:lnTo>
                  <a:lnTo>
                    <a:pt x="123217" y="24511"/>
                  </a:lnTo>
                  <a:lnTo>
                    <a:pt x="120361" y="22955"/>
                  </a:lnTo>
                  <a:lnTo>
                    <a:pt x="112953" y="19831"/>
                  </a:lnTo>
                  <a:lnTo>
                    <a:pt x="104482" y="17018"/>
                  </a:lnTo>
                  <a:lnTo>
                    <a:pt x="45504" y="0"/>
                  </a:lnTo>
                  <a:close/>
                </a:path>
                <a:path w="1106170" h="464185">
                  <a:moveTo>
                    <a:pt x="297918" y="124793"/>
                  </a:moveTo>
                  <a:lnTo>
                    <a:pt x="256284" y="124793"/>
                  </a:lnTo>
                  <a:lnTo>
                    <a:pt x="262619" y="124827"/>
                  </a:lnTo>
                  <a:lnTo>
                    <a:pt x="269163" y="126111"/>
                  </a:lnTo>
                  <a:lnTo>
                    <a:pt x="292737" y="158369"/>
                  </a:lnTo>
                  <a:lnTo>
                    <a:pt x="290906" y="167894"/>
                  </a:lnTo>
                  <a:lnTo>
                    <a:pt x="311277" y="167894"/>
                  </a:lnTo>
                  <a:lnTo>
                    <a:pt x="311714" y="159893"/>
                  </a:lnTo>
                  <a:lnTo>
                    <a:pt x="311639" y="157225"/>
                  </a:lnTo>
                  <a:lnTo>
                    <a:pt x="310212" y="146935"/>
                  </a:lnTo>
                  <a:lnTo>
                    <a:pt x="306362" y="136525"/>
                  </a:lnTo>
                  <a:lnTo>
                    <a:pt x="300568" y="127450"/>
                  </a:lnTo>
                  <a:lnTo>
                    <a:pt x="297918" y="124793"/>
                  </a:lnTo>
                  <a:close/>
                </a:path>
                <a:path w="1106170" h="464185">
                  <a:moveTo>
                    <a:pt x="133136" y="90550"/>
                  </a:moveTo>
                  <a:lnTo>
                    <a:pt x="41821" y="90550"/>
                  </a:lnTo>
                  <a:lnTo>
                    <a:pt x="88176" y="104012"/>
                  </a:lnTo>
                  <a:lnTo>
                    <a:pt x="95580" y="107061"/>
                  </a:lnTo>
                  <a:lnTo>
                    <a:pt x="105219" y="113664"/>
                  </a:lnTo>
                  <a:lnTo>
                    <a:pt x="108508" y="117983"/>
                  </a:lnTo>
                  <a:lnTo>
                    <a:pt x="112001" y="128397"/>
                  </a:lnTo>
                  <a:lnTo>
                    <a:pt x="112026" y="133858"/>
                  </a:lnTo>
                  <a:lnTo>
                    <a:pt x="108889" y="144780"/>
                  </a:lnTo>
                  <a:lnTo>
                    <a:pt x="106565" y="148844"/>
                  </a:lnTo>
                  <a:lnTo>
                    <a:pt x="103390" y="152019"/>
                  </a:lnTo>
                  <a:lnTo>
                    <a:pt x="100215" y="155321"/>
                  </a:lnTo>
                  <a:lnTo>
                    <a:pt x="96723" y="157480"/>
                  </a:lnTo>
                  <a:lnTo>
                    <a:pt x="92925" y="158496"/>
                  </a:lnTo>
                  <a:lnTo>
                    <a:pt x="89128" y="159638"/>
                  </a:lnTo>
                  <a:lnTo>
                    <a:pt x="84708" y="159893"/>
                  </a:lnTo>
                  <a:lnTo>
                    <a:pt x="126094" y="159893"/>
                  </a:lnTo>
                  <a:lnTo>
                    <a:pt x="133634" y="132191"/>
                  </a:lnTo>
                  <a:lnTo>
                    <a:pt x="132941" y="126152"/>
                  </a:lnTo>
                  <a:lnTo>
                    <a:pt x="113309" y="99313"/>
                  </a:lnTo>
                  <a:lnTo>
                    <a:pt x="121729" y="97789"/>
                  </a:lnTo>
                  <a:lnTo>
                    <a:pt x="128612" y="94614"/>
                  </a:lnTo>
                  <a:lnTo>
                    <a:pt x="133136" y="90550"/>
                  </a:lnTo>
                  <a:close/>
                </a:path>
                <a:path w="1106170" h="464185">
                  <a:moveTo>
                    <a:pt x="123217" y="24511"/>
                  </a:moveTo>
                  <a:lnTo>
                    <a:pt x="60934" y="24511"/>
                  </a:lnTo>
                  <a:lnTo>
                    <a:pt x="103644" y="36957"/>
                  </a:lnTo>
                  <a:lnTo>
                    <a:pt x="111404" y="40005"/>
                  </a:lnTo>
                  <a:lnTo>
                    <a:pt x="119849" y="45593"/>
                  </a:lnTo>
                  <a:lnTo>
                    <a:pt x="122631" y="49275"/>
                  </a:lnTo>
                  <a:lnTo>
                    <a:pt x="125336" y="58674"/>
                  </a:lnTo>
                  <a:lnTo>
                    <a:pt x="125260" y="63626"/>
                  </a:lnTo>
                  <a:lnTo>
                    <a:pt x="123748" y="68834"/>
                  </a:lnTo>
                  <a:lnTo>
                    <a:pt x="122161" y="74422"/>
                  </a:lnTo>
                  <a:lnTo>
                    <a:pt x="119494" y="78612"/>
                  </a:lnTo>
                  <a:lnTo>
                    <a:pt x="115760" y="81407"/>
                  </a:lnTo>
                  <a:lnTo>
                    <a:pt x="112026" y="84327"/>
                  </a:lnTo>
                  <a:lnTo>
                    <a:pt x="107276" y="85725"/>
                  </a:lnTo>
                  <a:lnTo>
                    <a:pt x="101536" y="85851"/>
                  </a:lnTo>
                  <a:lnTo>
                    <a:pt x="138245" y="85851"/>
                  </a:lnTo>
                  <a:lnTo>
                    <a:pt x="139344" y="84836"/>
                  </a:lnTo>
                  <a:lnTo>
                    <a:pt x="143001" y="79121"/>
                  </a:lnTo>
                  <a:lnTo>
                    <a:pt x="147040" y="65150"/>
                  </a:lnTo>
                  <a:lnTo>
                    <a:pt x="146977" y="57658"/>
                  </a:lnTo>
                  <a:lnTo>
                    <a:pt x="142595" y="42037"/>
                  </a:lnTo>
                  <a:lnTo>
                    <a:pt x="138328" y="35433"/>
                  </a:lnTo>
                  <a:lnTo>
                    <a:pt x="131991" y="30225"/>
                  </a:lnTo>
                  <a:lnTo>
                    <a:pt x="126707" y="26412"/>
                  </a:lnTo>
                  <a:lnTo>
                    <a:pt x="123217" y="24511"/>
                  </a:lnTo>
                  <a:close/>
                </a:path>
                <a:path w="1106170" h="464185">
                  <a:moveTo>
                    <a:pt x="190398" y="41910"/>
                  </a:moveTo>
                  <a:lnTo>
                    <a:pt x="183972" y="64135"/>
                  </a:lnTo>
                  <a:lnTo>
                    <a:pt x="203263" y="69723"/>
                  </a:lnTo>
                  <a:lnTo>
                    <a:pt x="209689" y="47498"/>
                  </a:lnTo>
                  <a:lnTo>
                    <a:pt x="190398" y="41910"/>
                  </a:lnTo>
                  <a:close/>
                </a:path>
                <a:path w="1106170" h="464185">
                  <a:moveTo>
                    <a:pt x="424649" y="160528"/>
                  </a:moveTo>
                  <a:lnTo>
                    <a:pt x="384771" y="160528"/>
                  </a:lnTo>
                  <a:lnTo>
                    <a:pt x="392988" y="162941"/>
                  </a:lnTo>
                  <a:lnTo>
                    <a:pt x="398145" y="164337"/>
                  </a:lnTo>
                  <a:lnTo>
                    <a:pt x="402285" y="166878"/>
                  </a:lnTo>
                  <a:lnTo>
                    <a:pt x="408597" y="173736"/>
                  </a:lnTo>
                  <a:lnTo>
                    <a:pt x="410349" y="177546"/>
                  </a:lnTo>
                  <a:lnTo>
                    <a:pt x="411098" y="186181"/>
                  </a:lnTo>
                  <a:lnTo>
                    <a:pt x="410146" y="192278"/>
                  </a:lnTo>
                  <a:lnTo>
                    <a:pt x="387819" y="269494"/>
                  </a:lnTo>
                  <a:lnTo>
                    <a:pt x="407123" y="275081"/>
                  </a:lnTo>
                  <a:lnTo>
                    <a:pt x="429971" y="196087"/>
                  </a:lnTo>
                  <a:lnTo>
                    <a:pt x="431431" y="189737"/>
                  </a:lnTo>
                  <a:lnTo>
                    <a:pt x="432206" y="180086"/>
                  </a:lnTo>
                  <a:lnTo>
                    <a:pt x="431571" y="174752"/>
                  </a:lnTo>
                  <a:lnTo>
                    <a:pt x="428180" y="165100"/>
                  </a:lnTo>
                  <a:lnTo>
                    <a:pt x="424802" y="160655"/>
                  </a:lnTo>
                  <a:lnTo>
                    <a:pt x="424649" y="160528"/>
                  </a:lnTo>
                  <a:close/>
                </a:path>
                <a:path w="1106170" h="464185">
                  <a:moveTo>
                    <a:pt x="347560" y="134366"/>
                  </a:moveTo>
                  <a:lnTo>
                    <a:pt x="314591" y="248285"/>
                  </a:lnTo>
                  <a:lnTo>
                    <a:pt x="333895" y="253873"/>
                  </a:lnTo>
                  <a:lnTo>
                    <a:pt x="351891" y="191643"/>
                  </a:lnTo>
                  <a:lnTo>
                    <a:pt x="355366" y="181737"/>
                  </a:lnTo>
                  <a:lnTo>
                    <a:pt x="384771" y="160528"/>
                  </a:lnTo>
                  <a:lnTo>
                    <a:pt x="424649" y="160528"/>
                  </a:lnTo>
                  <a:lnTo>
                    <a:pt x="419760" y="156463"/>
                  </a:lnTo>
                  <a:lnTo>
                    <a:pt x="418657" y="155575"/>
                  </a:lnTo>
                  <a:lnTo>
                    <a:pt x="360235" y="155575"/>
                  </a:lnTo>
                  <a:lnTo>
                    <a:pt x="364921" y="139446"/>
                  </a:lnTo>
                  <a:lnTo>
                    <a:pt x="347560" y="134366"/>
                  </a:lnTo>
                  <a:close/>
                </a:path>
                <a:path w="1106170" h="464185">
                  <a:moveTo>
                    <a:pt x="390424" y="145270"/>
                  </a:moveTo>
                  <a:lnTo>
                    <a:pt x="379647" y="145970"/>
                  </a:lnTo>
                  <a:lnTo>
                    <a:pt x="369584" y="149409"/>
                  </a:lnTo>
                  <a:lnTo>
                    <a:pt x="360235" y="155575"/>
                  </a:lnTo>
                  <a:lnTo>
                    <a:pt x="418657" y="155575"/>
                  </a:lnTo>
                  <a:lnTo>
                    <a:pt x="414718" y="152400"/>
                  </a:lnTo>
                  <a:lnTo>
                    <a:pt x="408774" y="149352"/>
                  </a:lnTo>
                  <a:lnTo>
                    <a:pt x="401916" y="147319"/>
                  </a:lnTo>
                  <a:lnTo>
                    <a:pt x="390424" y="145270"/>
                  </a:lnTo>
                  <a:close/>
                </a:path>
                <a:path w="1106170" h="464185">
                  <a:moveTo>
                    <a:pt x="614808" y="210059"/>
                  </a:moveTo>
                  <a:lnTo>
                    <a:pt x="574358" y="223924"/>
                  </a:lnTo>
                  <a:lnTo>
                    <a:pt x="555650" y="257429"/>
                  </a:lnTo>
                  <a:lnTo>
                    <a:pt x="552170" y="283114"/>
                  </a:lnTo>
                  <a:lnTo>
                    <a:pt x="553846" y="294469"/>
                  </a:lnTo>
                  <a:lnTo>
                    <a:pt x="581392" y="327213"/>
                  </a:lnTo>
                  <a:lnTo>
                    <a:pt x="611725" y="334438"/>
                  </a:lnTo>
                  <a:lnTo>
                    <a:pt x="620303" y="333686"/>
                  </a:lnTo>
                  <a:lnTo>
                    <a:pt x="628345" y="331469"/>
                  </a:lnTo>
                  <a:lnTo>
                    <a:pt x="635763" y="327802"/>
                  </a:lnTo>
                  <a:lnTo>
                    <a:pt x="642456" y="322897"/>
                  </a:lnTo>
                  <a:lnTo>
                    <a:pt x="647332" y="317881"/>
                  </a:lnTo>
                  <a:lnTo>
                    <a:pt x="604735" y="317881"/>
                  </a:lnTo>
                  <a:lnTo>
                    <a:pt x="597662" y="315849"/>
                  </a:lnTo>
                  <a:lnTo>
                    <a:pt x="572843" y="284591"/>
                  </a:lnTo>
                  <a:lnTo>
                    <a:pt x="572955" y="276223"/>
                  </a:lnTo>
                  <a:lnTo>
                    <a:pt x="574446" y="267081"/>
                  </a:lnTo>
                  <a:lnTo>
                    <a:pt x="633612" y="267081"/>
                  </a:lnTo>
                  <a:lnTo>
                    <a:pt x="580110" y="251587"/>
                  </a:lnTo>
                  <a:lnTo>
                    <a:pt x="609084" y="226901"/>
                  </a:lnTo>
                  <a:lnTo>
                    <a:pt x="650653" y="226901"/>
                  </a:lnTo>
                  <a:lnTo>
                    <a:pt x="645961" y="222202"/>
                  </a:lnTo>
                  <a:lnTo>
                    <a:pt x="636954" y="216433"/>
                  </a:lnTo>
                  <a:lnTo>
                    <a:pt x="626338" y="212344"/>
                  </a:lnTo>
                  <a:lnTo>
                    <a:pt x="614808" y="210059"/>
                  </a:lnTo>
                  <a:close/>
                </a:path>
                <a:path w="1106170" h="464185">
                  <a:moveTo>
                    <a:pt x="634453" y="301117"/>
                  </a:moveTo>
                  <a:lnTo>
                    <a:pt x="629158" y="308356"/>
                  </a:lnTo>
                  <a:lnTo>
                    <a:pt x="623481" y="313181"/>
                  </a:lnTo>
                  <a:lnTo>
                    <a:pt x="611314" y="317754"/>
                  </a:lnTo>
                  <a:lnTo>
                    <a:pt x="604735" y="317881"/>
                  </a:lnTo>
                  <a:lnTo>
                    <a:pt x="647332" y="317881"/>
                  </a:lnTo>
                  <a:lnTo>
                    <a:pt x="648428" y="316753"/>
                  </a:lnTo>
                  <a:lnTo>
                    <a:pt x="653681" y="309372"/>
                  </a:lnTo>
                  <a:lnTo>
                    <a:pt x="634453" y="301117"/>
                  </a:lnTo>
                  <a:close/>
                </a:path>
                <a:path w="1106170" h="464185">
                  <a:moveTo>
                    <a:pt x="457377" y="166116"/>
                  </a:moveTo>
                  <a:lnTo>
                    <a:pt x="467728" y="292608"/>
                  </a:lnTo>
                  <a:lnTo>
                    <a:pt x="485736" y="297815"/>
                  </a:lnTo>
                  <a:lnTo>
                    <a:pt x="504799" y="272415"/>
                  </a:lnTo>
                  <a:lnTo>
                    <a:pt x="483095" y="272415"/>
                  </a:lnTo>
                  <a:lnTo>
                    <a:pt x="483005" y="257429"/>
                  </a:lnTo>
                  <a:lnTo>
                    <a:pt x="482955" y="255524"/>
                  </a:lnTo>
                  <a:lnTo>
                    <a:pt x="477748" y="172085"/>
                  </a:lnTo>
                  <a:lnTo>
                    <a:pt x="457377" y="166116"/>
                  </a:lnTo>
                  <a:close/>
                </a:path>
                <a:path w="1106170" h="464185">
                  <a:moveTo>
                    <a:pt x="633612" y="267081"/>
                  </a:moveTo>
                  <a:lnTo>
                    <a:pt x="574446" y="267081"/>
                  </a:lnTo>
                  <a:lnTo>
                    <a:pt x="659371" y="291719"/>
                  </a:lnTo>
                  <a:lnTo>
                    <a:pt x="660628" y="287781"/>
                  </a:lnTo>
                  <a:lnTo>
                    <a:pt x="660958" y="286638"/>
                  </a:lnTo>
                  <a:lnTo>
                    <a:pt x="663909" y="273065"/>
                  </a:lnTo>
                  <a:lnTo>
                    <a:pt x="664076" y="270002"/>
                  </a:lnTo>
                  <a:lnTo>
                    <a:pt x="643699" y="270002"/>
                  </a:lnTo>
                  <a:lnTo>
                    <a:pt x="633612" y="267081"/>
                  </a:lnTo>
                  <a:close/>
                </a:path>
                <a:path w="1106170" h="464185">
                  <a:moveTo>
                    <a:pt x="541972" y="190627"/>
                  </a:moveTo>
                  <a:lnTo>
                    <a:pt x="496544" y="252856"/>
                  </a:lnTo>
                  <a:lnTo>
                    <a:pt x="491032" y="260350"/>
                  </a:lnTo>
                  <a:lnTo>
                    <a:pt x="486469" y="267081"/>
                  </a:lnTo>
                  <a:lnTo>
                    <a:pt x="483095" y="272415"/>
                  </a:lnTo>
                  <a:lnTo>
                    <a:pt x="504799" y="272415"/>
                  </a:lnTo>
                  <a:lnTo>
                    <a:pt x="561797" y="196469"/>
                  </a:lnTo>
                  <a:lnTo>
                    <a:pt x="541972" y="190627"/>
                  </a:lnTo>
                  <a:close/>
                </a:path>
                <a:path w="1106170" h="464185">
                  <a:moveTo>
                    <a:pt x="650653" y="226901"/>
                  </a:moveTo>
                  <a:lnTo>
                    <a:pt x="609084" y="226901"/>
                  </a:lnTo>
                  <a:lnTo>
                    <a:pt x="615423" y="226935"/>
                  </a:lnTo>
                  <a:lnTo>
                    <a:pt x="621969" y="228219"/>
                  </a:lnTo>
                  <a:lnTo>
                    <a:pt x="645531" y="260540"/>
                  </a:lnTo>
                  <a:lnTo>
                    <a:pt x="643699" y="270002"/>
                  </a:lnTo>
                  <a:lnTo>
                    <a:pt x="664076" y="270002"/>
                  </a:lnTo>
                  <a:lnTo>
                    <a:pt x="664591" y="260540"/>
                  </a:lnTo>
                  <a:lnTo>
                    <a:pt x="663005" y="249062"/>
                  </a:lnTo>
                  <a:lnTo>
                    <a:pt x="659155" y="238633"/>
                  </a:lnTo>
                  <a:lnTo>
                    <a:pt x="653361" y="229614"/>
                  </a:lnTo>
                  <a:lnTo>
                    <a:pt x="650653" y="226901"/>
                  </a:lnTo>
                  <a:close/>
                </a:path>
                <a:path w="1106170" h="464185">
                  <a:moveTo>
                    <a:pt x="777438" y="262636"/>
                  </a:moveTo>
                  <a:lnTo>
                    <a:pt x="737565" y="262636"/>
                  </a:lnTo>
                  <a:lnTo>
                    <a:pt x="745794" y="265049"/>
                  </a:lnTo>
                  <a:lnTo>
                    <a:pt x="750938" y="266446"/>
                  </a:lnTo>
                  <a:lnTo>
                    <a:pt x="755091" y="268986"/>
                  </a:lnTo>
                  <a:lnTo>
                    <a:pt x="761390" y="275844"/>
                  </a:lnTo>
                  <a:lnTo>
                    <a:pt x="763155" y="279654"/>
                  </a:lnTo>
                  <a:lnTo>
                    <a:pt x="763892" y="288417"/>
                  </a:lnTo>
                  <a:lnTo>
                    <a:pt x="762952" y="294513"/>
                  </a:lnTo>
                  <a:lnTo>
                    <a:pt x="740613" y="371602"/>
                  </a:lnTo>
                  <a:lnTo>
                    <a:pt x="759917" y="377190"/>
                  </a:lnTo>
                  <a:lnTo>
                    <a:pt x="780186" y="307213"/>
                  </a:lnTo>
                  <a:lnTo>
                    <a:pt x="782777" y="298196"/>
                  </a:lnTo>
                  <a:lnTo>
                    <a:pt x="784225" y="291846"/>
                  </a:lnTo>
                  <a:lnTo>
                    <a:pt x="784999" y="282194"/>
                  </a:lnTo>
                  <a:lnTo>
                    <a:pt x="784377" y="276860"/>
                  </a:lnTo>
                  <a:lnTo>
                    <a:pt x="780973" y="267208"/>
                  </a:lnTo>
                  <a:lnTo>
                    <a:pt x="777595" y="262763"/>
                  </a:lnTo>
                  <a:lnTo>
                    <a:pt x="777438" y="262636"/>
                  </a:lnTo>
                  <a:close/>
                </a:path>
                <a:path w="1106170" h="464185">
                  <a:moveTo>
                    <a:pt x="700354" y="236474"/>
                  </a:moveTo>
                  <a:lnTo>
                    <a:pt x="667385" y="350393"/>
                  </a:lnTo>
                  <a:lnTo>
                    <a:pt x="686688" y="355981"/>
                  </a:lnTo>
                  <a:lnTo>
                    <a:pt x="704684" y="293750"/>
                  </a:lnTo>
                  <a:lnTo>
                    <a:pt x="708161" y="283845"/>
                  </a:lnTo>
                  <a:lnTo>
                    <a:pt x="737565" y="262636"/>
                  </a:lnTo>
                  <a:lnTo>
                    <a:pt x="777438" y="262636"/>
                  </a:lnTo>
                  <a:lnTo>
                    <a:pt x="772566" y="258699"/>
                  </a:lnTo>
                  <a:lnTo>
                    <a:pt x="771344" y="257683"/>
                  </a:lnTo>
                  <a:lnTo>
                    <a:pt x="713041" y="257683"/>
                  </a:lnTo>
                  <a:lnTo>
                    <a:pt x="717727" y="241554"/>
                  </a:lnTo>
                  <a:lnTo>
                    <a:pt x="700354" y="236474"/>
                  </a:lnTo>
                  <a:close/>
                </a:path>
                <a:path w="1106170" h="464185">
                  <a:moveTo>
                    <a:pt x="743218" y="247378"/>
                  </a:moveTo>
                  <a:lnTo>
                    <a:pt x="732442" y="248078"/>
                  </a:lnTo>
                  <a:lnTo>
                    <a:pt x="722382" y="251517"/>
                  </a:lnTo>
                  <a:lnTo>
                    <a:pt x="713041" y="257683"/>
                  </a:lnTo>
                  <a:lnTo>
                    <a:pt x="771344" y="257683"/>
                  </a:lnTo>
                  <a:lnTo>
                    <a:pt x="767524" y="254508"/>
                  </a:lnTo>
                  <a:lnTo>
                    <a:pt x="761568" y="251460"/>
                  </a:lnTo>
                  <a:lnTo>
                    <a:pt x="754710" y="249428"/>
                  </a:lnTo>
                  <a:lnTo>
                    <a:pt x="743218" y="247378"/>
                  </a:lnTo>
                  <a:close/>
                </a:path>
                <a:path w="1106170" h="464185">
                  <a:moveTo>
                    <a:pt x="887062" y="390398"/>
                  </a:moveTo>
                  <a:lnTo>
                    <a:pt x="868362" y="390398"/>
                  </a:lnTo>
                  <a:lnTo>
                    <a:pt x="863511" y="407162"/>
                  </a:lnTo>
                  <a:lnTo>
                    <a:pt x="880770" y="412115"/>
                  </a:lnTo>
                  <a:lnTo>
                    <a:pt x="887062" y="390398"/>
                  </a:lnTo>
                  <a:close/>
                </a:path>
                <a:path w="1106170" h="464185">
                  <a:moveTo>
                    <a:pt x="821423" y="271525"/>
                  </a:moveTo>
                  <a:lnTo>
                    <a:pt x="798626" y="350393"/>
                  </a:lnTo>
                  <a:lnTo>
                    <a:pt x="797280" y="356488"/>
                  </a:lnTo>
                  <a:lnTo>
                    <a:pt x="796480" y="366394"/>
                  </a:lnTo>
                  <a:lnTo>
                    <a:pt x="797077" y="371856"/>
                  </a:lnTo>
                  <a:lnTo>
                    <a:pt x="826643" y="399288"/>
                  </a:lnTo>
                  <a:lnTo>
                    <a:pt x="837808" y="401220"/>
                  </a:lnTo>
                  <a:lnTo>
                    <a:pt x="848483" y="400367"/>
                  </a:lnTo>
                  <a:lnTo>
                    <a:pt x="858668" y="396751"/>
                  </a:lnTo>
                  <a:lnTo>
                    <a:pt x="868362" y="390398"/>
                  </a:lnTo>
                  <a:lnTo>
                    <a:pt x="887062" y="390398"/>
                  </a:lnTo>
                  <a:lnTo>
                    <a:pt x="888460" y="385572"/>
                  </a:lnTo>
                  <a:lnTo>
                    <a:pt x="846963" y="385572"/>
                  </a:lnTo>
                  <a:lnTo>
                    <a:pt x="841095" y="385444"/>
                  </a:lnTo>
                  <a:lnTo>
                    <a:pt x="829513" y="382143"/>
                  </a:lnTo>
                  <a:lnTo>
                    <a:pt x="825080" y="379222"/>
                  </a:lnTo>
                  <a:lnTo>
                    <a:pt x="821882" y="375031"/>
                  </a:lnTo>
                  <a:lnTo>
                    <a:pt x="818896" y="371221"/>
                  </a:lnTo>
                  <a:lnTo>
                    <a:pt x="817473" y="366394"/>
                  </a:lnTo>
                  <a:lnTo>
                    <a:pt x="817727" y="361061"/>
                  </a:lnTo>
                  <a:lnTo>
                    <a:pt x="817956" y="357250"/>
                  </a:lnTo>
                  <a:lnTo>
                    <a:pt x="819531" y="350393"/>
                  </a:lnTo>
                  <a:lnTo>
                    <a:pt x="840727" y="277113"/>
                  </a:lnTo>
                  <a:lnTo>
                    <a:pt x="821423" y="271525"/>
                  </a:lnTo>
                  <a:close/>
                </a:path>
                <a:path w="1106170" h="464185">
                  <a:moveTo>
                    <a:pt x="894448" y="292735"/>
                  </a:moveTo>
                  <a:lnTo>
                    <a:pt x="873963" y="363474"/>
                  </a:lnTo>
                  <a:lnTo>
                    <a:pt x="870762" y="370586"/>
                  </a:lnTo>
                  <a:lnTo>
                    <a:pt x="867081" y="375158"/>
                  </a:lnTo>
                  <a:lnTo>
                    <a:pt x="863587" y="379603"/>
                  </a:lnTo>
                  <a:lnTo>
                    <a:pt x="858824" y="382524"/>
                  </a:lnTo>
                  <a:lnTo>
                    <a:pt x="846963" y="385572"/>
                  </a:lnTo>
                  <a:lnTo>
                    <a:pt x="888460" y="385572"/>
                  </a:lnTo>
                  <a:lnTo>
                    <a:pt x="913739" y="298323"/>
                  </a:lnTo>
                  <a:lnTo>
                    <a:pt x="894448" y="292735"/>
                  </a:lnTo>
                  <a:close/>
                </a:path>
                <a:path w="1106170" h="464185">
                  <a:moveTo>
                    <a:pt x="979327" y="315596"/>
                  </a:moveTo>
                  <a:lnTo>
                    <a:pt x="938871" y="329461"/>
                  </a:lnTo>
                  <a:lnTo>
                    <a:pt x="920165" y="362966"/>
                  </a:lnTo>
                  <a:lnTo>
                    <a:pt x="916679" y="388651"/>
                  </a:lnTo>
                  <a:lnTo>
                    <a:pt x="918351" y="400006"/>
                  </a:lnTo>
                  <a:lnTo>
                    <a:pt x="945929" y="432750"/>
                  </a:lnTo>
                  <a:lnTo>
                    <a:pt x="976277" y="439975"/>
                  </a:lnTo>
                  <a:lnTo>
                    <a:pt x="984836" y="439223"/>
                  </a:lnTo>
                  <a:lnTo>
                    <a:pt x="992835" y="437006"/>
                  </a:lnTo>
                  <a:lnTo>
                    <a:pt x="1000268" y="433339"/>
                  </a:lnTo>
                  <a:lnTo>
                    <a:pt x="1006963" y="428434"/>
                  </a:lnTo>
                  <a:lnTo>
                    <a:pt x="1011847" y="423418"/>
                  </a:lnTo>
                  <a:lnTo>
                    <a:pt x="969213" y="423418"/>
                  </a:lnTo>
                  <a:lnTo>
                    <a:pt x="962228" y="421259"/>
                  </a:lnTo>
                  <a:lnTo>
                    <a:pt x="937352" y="390128"/>
                  </a:lnTo>
                  <a:lnTo>
                    <a:pt x="937468" y="381760"/>
                  </a:lnTo>
                  <a:lnTo>
                    <a:pt x="938961" y="372618"/>
                  </a:lnTo>
                  <a:lnTo>
                    <a:pt x="998117" y="372618"/>
                  </a:lnTo>
                  <a:lnTo>
                    <a:pt x="944626" y="357124"/>
                  </a:lnTo>
                  <a:lnTo>
                    <a:pt x="973610" y="332438"/>
                  </a:lnTo>
                  <a:lnTo>
                    <a:pt x="1015144" y="332438"/>
                  </a:lnTo>
                  <a:lnTo>
                    <a:pt x="1010440" y="327739"/>
                  </a:lnTo>
                  <a:lnTo>
                    <a:pt x="1001425" y="321970"/>
                  </a:lnTo>
                  <a:lnTo>
                    <a:pt x="990803" y="317881"/>
                  </a:lnTo>
                  <a:lnTo>
                    <a:pt x="979327" y="315596"/>
                  </a:lnTo>
                  <a:close/>
                </a:path>
                <a:path w="1106170" h="464185">
                  <a:moveTo>
                    <a:pt x="998931" y="406654"/>
                  </a:moveTo>
                  <a:lnTo>
                    <a:pt x="993724" y="413893"/>
                  </a:lnTo>
                  <a:lnTo>
                    <a:pt x="988009" y="418719"/>
                  </a:lnTo>
                  <a:lnTo>
                    <a:pt x="975817" y="423291"/>
                  </a:lnTo>
                  <a:lnTo>
                    <a:pt x="969213" y="423418"/>
                  </a:lnTo>
                  <a:lnTo>
                    <a:pt x="1011847" y="423418"/>
                  </a:lnTo>
                  <a:lnTo>
                    <a:pt x="1012944" y="422290"/>
                  </a:lnTo>
                  <a:lnTo>
                    <a:pt x="1018235" y="414909"/>
                  </a:lnTo>
                  <a:lnTo>
                    <a:pt x="998931" y="406654"/>
                  </a:lnTo>
                  <a:close/>
                </a:path>
                <a:path w="1106170" h="464185">
                  <a:moveTo>
                    <a:pt x="998117" y="372618"/>
                  </a:moveTo>
                  <a:lnTo>
                    <a:pt x="938961" y="372618"/>
                  </a:lnTo>
                  <a:lnTo>
                    <a:pt x="1023823" y="397256"/>
                  </a:lnTo>
                  <a:lnTo>
                    <a:pt x="1024585" y="394969"/>
                  </a:lnTo>
                  <a:lnTo>
                    <a:pt x="1025093" y="393319"/>
                  </a:lnTo>
                  <a:lnTo>
                    <a:pt x="1025474" y="392175"/>
                  </a:lnTo>
                  <a:lnTo>
                    <a:pt x="1028428" y="378602"/>
                  </a:lnTo>
                  <a:lnTo>
                    <a:pt x="1028595" y="375538"/>
                  </a:lnTo>
                  <a:lnTo>
                    <a:pt x="1008202" y="375538"/>
                  </a:lnTo>
                  <a:lnTo>
                    <a:pt x="998117" y="372618"/>
                  </a:lnTo>
                  <a:close/>
                </a:path>
                <a:path w="1106170" h="464185">
                  <a:moveTo>
                    <a:pt x="1015144" y="332438"/>
                  </a:moveTo>
                  <a:lnTo>
                    <a:pt x="973610" y="332438"/>
                  </a:lnTo>
                  <a:lnTo>
                    <a:pt x="979934" y="332472"/>
                  </a:lnTo>
                  <a:lnTo>
                    <a:pt x="986485" y="333756"/>
                  </a:lnTo>
                  <a:lnTo>
                    <a:pt x="1010021" y="366077"/>
                  </a:lnTo>
                  <a:lnTo>
                    <a:pt x="1008202" y="375538"/>
                  </a:lnTo>
                  <a:lnTo>
                    <a:pt x="1028595" y="375538"/>
                  </a:lnTo>
                  <a:lnTo>
                    <a:pt x="1029109" y="366077"/>
                  </a:lnTo>
                  <a:lnTo>
                    <a:pt x="1027528" y="354599"/>
                  </a:lnTo>
                  <a:lnTo>
                    <a:pt x="1023696" y="344169"/>
                  </a:lnTo>
                  <a:lnTo>
                    <a:pt x="1017860" y="335151"/>
                  </a:lnTo>
                  <a:lnTo>
                    <a:pt x="1015144" y="332438"/>
                  </a:lnTo>
                  <a:close/>
                </a:path>
                <a:path w="1106170" h="464185">
                  <a:moveTo>
                    <a:pt x="1081735" y="299974"/>
                  </a:moveTo>
                  <a:lnTo>
                    <a:pt x="1071702" y="334899"/>
                  </a:lnTo>
                  <a:lnTo>
                    <a:pt x="1053541" y="419862"/>
                  </a:lnTo>
                  <a:lnTo>
                    <a:pt x="1065987" y="423418"/>
                  </a:lnTo>
                  <a:lnTo>
                    <a:pt x="1095578" y="341756"/>
                  </a:lnTo>
                  <a:lnTo>
                    <a:pt x="1105738" y="306959"/>
                  </a:lnTo>
                  <a:lnTo>
                    <a:pt x="1081735" y="299974"/>
                  </a:lnTo>
                  <a:close/>
                </a:path>
                <a:path w="1106170" h="464185">
                  <a:moveTo>
                    <a:pt x="1043508" y="435483"/>
                  </a:moveTo>
                  <a:lnTo>
                    <a:pt x="1037158" y="457454"/>
                  </a:lnTo>
                  <a:lnTo>
                    <a:pt x="1059383" y="463804"/>
                  </a:lnTo>
                  <a:lnTo>
                    <a:pt x="1065733" y="441833"/>
                  </a:lnTo>
                  <a:lnTo>
                    <a:pt x="1043508" y="4354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8611" y="5225097"/>
            <a:ext cx="1319402" cy="87185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330796" y="976312"/>
            <a:ext cx="5848350" cy="1209675"/>
            <a:chOff x="330796" y="976312"/>
            <a:chExt cx="5848350" cy="1209675"/>
          </a:xfrm>
        </p:grpSpPr>
        <p:sp>
          <p:nvSpPr>
            <p:cNvPr id="18" name="object 18"/>
            <p:cNvSpPr/>
            <p:nvPr/>
          </p:nvSpPr>
          <p:spPr>
            <a:xfrm>
              <a:off x="1764284" y="981075"/>
              <a:ext cx="1618615" cy="563880"/>
            </a:xfrm>
            <a:custGeom>
              <a:avLst/>
              <a:gdLst/>
              <a:ahLst/>
              <a:cxnLst/>
              <a:rect l="l" t="t" r="r" b="b"/>
              <a:pathLst>
                <a:path w="1618614" h="563880">
                  <a:moveTo>
                    <a:pt x="45212" y="0"/>
                  </a:moveTo>
                  <a:lnTo>
                    <a:pt x="0" y="373507"/>
                  </a:lnTo>
                  <a:lnTo>
                    <a:pt x="1572895" y="563499"/>
                  </a:lnTo>
                  <a:lnTo>
                    <a:pt x="1618107" y="189991"/>
                  </a:lnTo>
                  <a:lnTo>
                    <a:pt x="45212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64284" y="981075"/>
              <a:ext cx="1618615" cy="563880"/>
            </a:xfrm>
            <a:custGeom>
              <a:avLst/>
              <a:gdLst/>
              <a:ahLst/>
              <a:cxnLst/>
              <a:rect l="l" t="t" r="r" b="b"/>
              <a:pathLst>
                <a:path w="1618614" h="563880">
                  <a:moveTo>
                    <a:pt x="45212" y="0"/>
                  </a:moveTo>
                  <a:lnTo>
                    <a:pt x="1618107" y="189991"/>
                  </a:lnTo>
                  <a:lnTo>
                    <a:pt x="1572895" y="563499"/>
                  </a:lnTo>
                  <a:lnTo>
                    <a:pt x="0" y="373507"/>
                  </a:lnTo>
                  <a:lnTo>
                    <a:pt x="4521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84680" y="1097914"/>
              <a:ext cx="1242695" cy="310515"/>
            </a:xfrm>
            <a:custGeom>
              <a:avLst/>
              <a:gdLst/>
              <a:ahLst/>
              <a:cxnLst/>
              <a:rect l="l" t="t" r="r" b="b"/>
              <a:pathLst>
                <a:path w="1242695" h="310515">
                  <a:moveTo>
                    <a:pt x="130302" y="48006"/>
                  </a:moveTo>
                  <a:lnTo>
                    <a:pt x="129032" y="40513"/>
                  </a:lnTo>
                  <a:lnTo>
                    <a:pt x="125539" y="33020"/>
                  </a:lnTo>
                  <a:lnTo>
                    <a:pt x="122174" y="25908"/>
                  </a:lnTo>
                  <a:lnTo>
                    <a:pt x="118427" y="21717"/>
                  </a:lnTo>
                  <a:lnTo>
                    <a:pt x="116967" y="20066"/>
                  </a:lnTo>
                  <a:lnTo>
                    <a:pt x="109855" y="15875"/>
                  </a:lnTo>
                  <a:lnTo>
                    <a:pt x="108585" y="15252"/>
                  </a:lnTo>
                  <a:lnTo>
                    <a:pt x="108585" y="50038"/>
                  </a:lnTo>
                  <a:lnTo>
                    <a:pt x="107950" y="55372"/>
                  </a:lnTo>
                  <a:lnTo>
                    <a:pt x="84455" y="76454"/>
                  </a:lnTo>
                  <a:lnTo>
                    <a:pt x="77597" y="76200"/>
                  </a:lnTo>
                  <a:lnTo>
                    <a:pt x="32893" y="70866"/>
                  </a:lnTo>
                  <a:lnTo>
                    <a:pt x="38862" y="21717"/>
                  </a:lnTo>
                  <a:lnTo>
                    <a:pt x="82931" y="27051"/>
                  </a:lnTo>
                  <a:lnTo>
                    <a:pt x="91059" y="28829"/>
                  </a:lnTo>
                  <a:lnTo>
                    <a:pt x="95758" y="30988"/>
                  </a:lnTo>
                  <a:lnTo>
                    <a:pt x="100330" y="33020"/>
                  </a:lnTo>
                  <a:lnTo>
                    <a:pt x="103759" y="36322"/>
                  </a:lnTo>
                  <a:lnTo>
                    <a:pt x="105791" y="40640"/>
                  </a:lnTo>
                  <a:lnTo>
                    <a:pt x="107823" y="45085"/>
                  </a:lnTo>
                  <a:lnTo>
                    <a:pt x="108585" y="50038"/>
                  </a:lnTo>
                  <a:lnTo>
                    <a:pt x="108585" y="15252"/>
                  </a:lnTo>
                  <a:lnTo>
                    <a:pt x="19685" y="0"/>
                  </a:lnTo>
                  <a:lnTo>
                    <a:pt x="0" y="162433"/>
                  </a:lnTo>
                  <a:lnTo>
                    <a:pt x="61976" y="169926"/>
                  </a:lnTo>
                  <a:lnTo>
                    <a:pt x="69418" y="170675"/>
                  </a:lnTo>
                  <a:lnTo>
                    <a:pt x="76339" y="170992"/>
                  </a:lnTo>
                  <a:lnTo>
                    <a:pt x="82702" y="170916"/>
                  </a:lnTo>
                  <a:lnTo>
                    <a:pt x="88519" y="170434"/>
                  </a:lnTo>
                  <a:lnTo>
                    <a:pt x="95885" y="169418"/>
                  </a:lnTo>
                  <a:lnTo>
                    <a:pt x="102108" y="167513"/>
                  </a:lnTo>
                  <a:lnTo>
                    <a:pt x="107188" y="164465"/>
                  </a:lnTo>
                  <a:lnTo>
                    <a:pt x="112395" y="161544"/>
                  </a:lnTo>
                  <a:lnTo>
                    <a:pt x="128727" y="123228"/>
                  </a:lnTo>
                  <a:lnTo>
                    <a:pt x="128016" y="116649"/>
                  </a:lnTo>
                  <a:lnTo>
                    <a:pt x="106807" y="89319"/>
                  </a:lnTo>
                  <a:lnTo>
                    <a:pt x="106807" y="121412"/>
                  </a:lnTo>
                  <a:lnTo>
                    <a:pt x="105410" y="132588"/>
                  </a:lnTo>
                  <a:lnTo>
                    <a:pt x="76073" y="151892"/>
                  </a:lnTo>
                  <a:lnTo>
                    <a:pt x="71247" y="151638"/>
                  </a:lnTo>
                  <a:lnTo>
                    <a:pt x="23876" y="145923"/>
                  </a:lnTo>
                  <a:lnTo>
                    <a:pt x="30607" y="90043"/>
                  </a:lnTo>
                  <a:lnTo>
                    <a:pt x="78486" y="95758"/>
                  </a:lnTo>
                  <a:lnTo>
                    <a:pt x="106807" y="121412"/>
                  </a:lnTo>
                  <a:lnTo>
                    <a:pt x="106807" y="89319"/>
                  </a:lnTo>
                  <a:lnTo>
                    <a:pt x="102489" y="87122"/>
                  </a:lnTo>
                  <a:lnTo>
                    <a:pt x="110617" y="84328"/>
                  </a:lnTo>
                  <a:lnTo>
                    <a:pt x="116840" y="80010"/>
                  </a:lnTo>
                  <a:lnTo>
                    <a:pt x="119672" y="76454"/>
                  </a:lnTo>
                  <a:lnTo>
                    <a:pt x="125857" y="68707"/>
                  </a:lnTo>
                  <a:lnTo>
                    <a:pt x="128524" y="62357"/>
                  </a:lnTo>
                  <a:lnTo>
                    <a:pt x="129413" y="55372"/>
                  </a:lnTo>
                  <a:lnTo>
                    <a:pt x="130302" y="48006"/>
                  </a:lnTo>
                  <a:close/>
                </a:path>
                <a:path w="1242695" h="310515">
                  <a:moveTo>
                    <a:pt x="259334" y="119875"/>
                  </a:moveTo>
                  <a:lnTo>
                    <a:pt x="258013" y="107429"/>
                  </a:lnTo>
                  <a:lnTo>
                    <a:pt x="254622" y="96393"/>
                  </a:lnTo>
                  <a:lnTo>
                    <a:pt x="249174" y="86741"/>
                  </a:lnTo>
                  <a:lnTo>
                    <a:pt x="245059" y="82194"/>
                  </a:lnTo>
                  <a:lnTo>
                    <a:pt x="241947" y="78740"/>
                  </a:lnTo>
                  <a:lnTo>
                    <a:pt x="239268" y="76822"/>
                  </a:lnTo>
                  <a:lnTo>
                    <a:pt x="239268" y="110109"/>
                  </a:lnTo>
                  <a:lnTo>
                    <a:pt x="238887" y="120142"/>
                  </a:lnTo>
                  <a:lnTo>
                    <a:pt x="173228" y="112141"/>
                  </a:lnTo>
                  <a:lnTo>
                    <a:pt x="175133" y="104978"/>
                  </a:lnTo>
                  <a:lnTo>
                    <a:pt x="177990" y="98717"/>
                  </a:lnTo>
                  <a:lnTo>
                    <a:pt x="204038" y="82194"/>
                  </a:lnTo>
                  <a:lnTo>
                    <a:pt x="210693" y="82423"/>
                  </a:lnTo>
                  <a:lnTo>
                    <a:pt x="239268" y="110109"/>
                  </a:lnTo>
                  <a:lnTo>
                    <a:pt x="239268" y="76822"/>
                  </a:lnTo>
                  <a:lnTo>
                    <a:pt x="233438" y="72631"/>
                  </a:lnTo>
                  <a:lnTo>
                    <a:pt x="223608" y="68402"/>
                  </a:lnTo>
                  <a:lnTo>
                    <a:pt x="212471" y="66040"/>
                  </a:lnTo>
                  <a:lnTo>
                    <a:pt x="200723" y="65633"/>
                  </a:lnTo>
                  <a:lnTo>
                    <a:pt x="189877" y="67437"/>
                  </a:lnTo>
                  <a:lnTo>
                    <a:pt x="157010" y="95999"/>
                  </a:lnTo>
                  <a:lnTo>
                    <a:pt x="149390" y="133731"/>
                  </a:lnTo>
                  <a:lnTo>
                    <a:pt x="149415" y="136652"/>
                  </a:lnTo>
                  <a:lnTo>
                    <a:pt x="167119" y="176237"/>
                  </a:lnTo>
                  <a:lnTo>
                    <a:pt x="208635" y="189674"/>
                  </a:lnTo>
                  <a:lnTo>
                    <a:pt x="217741" y="188899"/>
                  </a:lnTo>
                  <a:lnTo>
                    <a:pt x="226072" y="186766"/>
                  </a:lnTo>
                  <a:lnTo>
                    <a:pt x="233680" y="183261"/>
                  </a:lnTo>
                  <a:lnTo>
                    <a:pt x="240385" y="178498"/>
                  </a:lnTo>
                  <a:lnTo>
                    <a:pt x="245211" y="173609"/>
                  </a:lnTo>
                  <a:lnTo>
                    <a:pt x="246214" y="172593"/>
                  </a:lnTo>
                  <a:lnTo>
                    <a:pt x="251142" y="165544"/>
                  </a:lnTo>
                  <a:lnTo>
                    <a:pt x="255143" y="157353"/>
                  </a:lnTo>
                  <a:lnTo>
                    <a:pt x="234823" y="152400"/>
                  </a:lnTo>
                  <a:lnTo>
                    <a:pt x="230759" y="160401"/>
                  </a:lnTo>
                  <a:lnTo>
                    <a:pt x="225933" y="165989"/>
                  </a:lnTo>
                  <a:lnTo>
                    <a:pt x="214630" y="172466"/>
                  </a:lnTo>
                  <a:lnTo>
                    <a:pt x="208153" y="173609"/>
                  </a:lnTo>
                  <a:lnTo>
                    <a:pt x="200787" y="172720"/>
                  </a:lnTo>
                  <a:lnTo>
                    <a:pt x="171323" y="145961"/>
                  </a:lnTo>
                  <a:lnTo>
                    <a:pt x="170053" y="128397"/>
                  </a:lnTo>
                  <a:lnTo>
                    <a:pt x="257810" y="139065"/>
                  </a:lnTo>
                  <a:lnTo>
                    <a:pt x="258445" y="134874"/>
                  </a:lnTo>
                  <a:lnTo>
                    <a:pt x="258572" y="133731"/>
                  </a:lnTo>
                  <a:lnTo>
                    <a:pt x="258864" y="128397"/>
                  </a:lnTo>
                  <a:lnTo>
                    <a:pt x="259308" y="120142"/>
                  </a:lnTo>
                  <a:lnTo>
                    <a:pt x="259334" y="119875"/>
                  </a:lnTo>
                  <a:close/>
                </a:path>
                <a:path w="1242695" h="310515">
                  <a:moveTo>
                    <a:pt x="444982" y="124587"/>
                  </a:moveTo>
                  <a:lnTo>
                    <a:pt x="444195" y="116332"/>
                  </a:lnTo>
                  <a:lnTo>
                    <a:pt x="442087" y="109156"/>
                  </a:lnTo>
                  <a:lnTo>
                    <a:pt x="440245" y="105918"/>
                  </a:lnTo>
                  <a:lnTo>
                    <a:pt x="438658" y="103124"/>
                  </a:lnTo>
                  <a:lnTo>
                    <a:pt x="433959" y="98247"/>
                  </a:lnTo>
                  <a:lnTo>
                    <a:pt x="428091" y="94462"/>
                  </a:lnTo>
                  <a:lnTo>
                    <a:pt x="421055" y="91770"/>
                  </a:lnTo>
                  <a:lnTo>
                    <a:pt x="412877" y="90170"/>
                  </a:lnTo>
                  <a:lnTo>
                    <a:pt x="402082" y="90195"/>
                  </a:lnTo>
                  <a:lnTo>
                    <a:pt x="392010" y="92925"/>
                  </a:lnTo>
                  <a:lnTo>
                    <a:pt x="382651" y="98336"/>
                  </a:lnTo>
                  <a:lnTo>
                    <a:pt x="374015" y="106426"/>
                  </a:lnTo>
                  <a:lnTo>
                    <a:pt x="372491" y="99695"/>
                  </a:lnTo>
                  <a:lnTo>
                    <a:pt x="371436" y="97917"/>
                  </a:lnTo>
                  <a:lnTo>
                    <a:pt x="370687" y="96647"/>
                  </a:lnTo>
                  <a:lnTo>
                    <a:pt x="369189" y="94107"/>
                  </a:lnTo>
                  <a:lnTo>
                    <a:pt x="364109" y="89789"/>
                  </a:lnTo>
                  <a:lnTo>
                    <a:pt x="358902" y="85471"/>
                  </a:lnTo>
                  <a:lnTo>
                    <a:pt x="352044" y="82804"/>
                  </a:lnTo>
                  <a:lnTo>
                    <a:pt x="335407" y="80899"/>
                  </a:lnTo>
                  <a:lnTo>
                    <a:pt x="328295" y="81788"/>
                  </a:lnTo>
                  <a:lnTo>
                    <a:pt x="321691" y="84582"/>
                  </a:lnTo>
                  <a:lnTo>
                    <a:pt x="315214" y="87249"/>
                  </a:lnTo>
                  <a:lnTo>
                    <a:pt x="309626" y="91313"/>
                  </a:lnTo>
                  <a:lnTo>
                    <a:pt x="305308" y="96647"/>
                  </a:lnTo>
                  <a:lnTo>
                    <a:pt x="307340" y="80137"/>
                  </a:lnTo>
                  <a:lnTo>
                    <a:pt x="289433" y="77978"/>
                  </a:lnTo>
                  <a:lnTo>
                    <a:pt x="275209" y="195707"/>
                  </a:lnTo>
                  <a:lnTo>
                    <a:pt x="295148" y="198120"/>
                  </a:lnTo>
                  <a:lnTo>
                    <a:pt x="303784" y="126365"/>
                  </a:lnTo>
                  <a:lnTo>
                    <a:pt x="305943" y="118237"/>
                  </a:lnTo>
                  <a:lnTo>
                    <a:pt x="331089" y="97917"/>
                  </a:lnTo>
                  <a:lnTo>
                    <a:pt x="344170" y="99441"/>
                  </a:lnTo>
                  <a:lnTo>
                    <a:pt x="349250" y="102362"/>
                  </a:lnTo>
                  <a:lnTo>
                    <a:pt x="354584" y="112014"/>
                  </a:lnTo>
                  <a:lnTo>
                    <a:pt x="355473" y="118745"/>
                  </a:lnTo>
                  <a:lnTo>
                    <a:pt x="354330" y="127635"/>
                  </a:lnTo>
                  <a:lnTo>
                    <a:pt x="345186" y="204089"/>
                  </a:lnTo>
                  <a:lnTo>
                    <a:pt x="365125" y="206502"/>
                  </a:lnTo>
                  <a:lnTo>
                    <a:pt x="373380" y="138176"/>
                  </a:lnTo>
                  <a:lnTo>
                    <a:pt x="374878" y="129806"/>
                  </a:lnTo>
                  <a:lnTo>
                    <a:pt x="396214" y="106426"/>
                  </a:lnTo>
                  <a:lnTo>
                    <a:pt x="398145" y="105918"/>
                  </a:lnTo>
                  <a:lnTo>
                    <a:pt x="424815" y="124587"/>
                  </a:lnTo>
                  <a:lnTo>
                    <a:pt x="424815" y="130429"/>
                  </a:lnTo>
                  <a:lnTo>
                    <a:pt x="423799" y="138430"/>
                  </a:lnTo>
                  <a:lnTo>
                    <a:pt x="414909" y="212598"/>
                  </a:lnTo>
                  <a:lnTo>
                    <a:pt x="434721" y="215011"/>
                  </a:lnTo>
                  <a:lnTo>
                    <a:pt x="444500" y="134112"/>
                  </a:lnTo>
                  <a:lnTo>
                    <a:pt x="444982" y="124587"/>
                  </a:lnTo>
                  <a:close/>
                </a:path>
                <a:path w="1242695" h="310515">
                  <a:moveTo>
                    <a:pt x="646811" y="172720"/>
                  </a:moveTo>
                  <a:lnTo>
                    <a:pt x="520573" y="157480"/>
                  </a:lnTo>
                  <a:lnTo>
                    <a:pt x="518668" y="173609"/>
                  </a:lnTo>
                  <a:lnTo>
                    <a:pt x="644779" y="188849"/>
                  </a:lnTo>
                  <a:lnTo>
                    <a:pt x="646811" y="172720"/>
                  </a:lnTo>
                  <a:close/>
                </a:path>
                <a:path w="1242695" h="310515">
                  <a:moveTo>
                    <a:pt x="763524" y="135255"/>
                  </a:moveTo>
                  <a:lnTo>
                    <a:pt x="743077" y="132842"/>
                  </a:lnTo>
                  <a:lnTo>
                    <a:pt x="708279" y="201422"/>
                  </a:lnTo>
                  <a:lnTo>
                    <a:pt x="703961" y="209804"/>
                  </a:lnTo>
                  <a:lnTo>
                    <a:pt x="700659" y="216916"/>
                  </a:lnTo>
                  <a:lnTo>
                    <a:pt x="698119" y="222885"/>
                  </a:lnTo>
                  <a:lnTo>
                    <a:pt x="696849" y="214503"/>
                  </a:lnTo>
                  <a:lnTo>
                    <a:pt x="695198" y="206248"/>
                  </a:lnTo>
                  <a:lnTo>
                    <a:pt x="693420" y="198247"/>
                  </a:lnTo>
                  <a:lnTo>
                    <a:pt x="676656" y="124714"/>
                  </a:lnTo>
                  <a:lnTo>
                    <a:pt x="655574" y="122174"/>
                  </a:lnTo>
                  <a:lnTo>
                    <a:pt x="686181" y="245364"/>
                  </a:lnTo>
                  <a:lnTo>
                    <a:pt x="704723" y="247523"/>
                  </a:lnTo>
                  <a:lnTo>
                    <a:pt x="717626" y="222885"/>
                  </a:lnTo>
                  <a:lnTo>
                    <a:pt x="763524" y="135255"/>
                  </a:lnTo>
                  <a:close/>
                </a:path>
                <a:path w="1242695" h="310515">
                  <a:moveTo>
                    <a:pt x="801243" y="139827"/>
                  </a:moveTo>
                  <a:lnTo>
                    <a:pt x="781304" y="137414"/>
                  </a:lnTo>
                  <a:lnTo>
                    <a:pt x="767080" y="255143"/>
                  </a:lnTo>
                  <a:lnTo>
                    <a:pt x="787019" y="257556"/>
                  </a:lnTo>
                  <a:lnTo>
                    <a:pt x="801243" y="139827"/>
                  </a:lnTo>
                  <a:close/>
                </a:path>
                <a:path w="1242695" h="310515">
                  <a:moveTo>
                    <a:pt x="806577" y="94996"/>
                  </a:moveTo>
                  <a:lnTo>
                    <a:pt x="786638" y="92583"/>
                  </a:lnTo>
                  <a:lnTo>
                    <a:pt x="783971" y="115570"/>
                  </a:lnTo>
                  <a:lnTo>
                    <a:pt x="803910" y="117983"/>
                  </a:lnTo>
                  <a:lnTo>
                    <a:pt x="806577" y="94996"/>
                  </a:lnTo>
                  <a:close/>
                </a:path>
                <a:path w="1242695" h="310515">
                  <a:moveTo>
                    <a:pt x="922782" y="184531"/>
                  </a:moveTo>
                  <a:lnTo>
                    <a:pt x="922477" y="180213"/>
                  </a:lnTo>
                  <a:lnTo>
                    <a:pt x="922020" y="175006"/>
                  </a:lnTo>
                  <a:lnTo>
                    <a:pt x="920496" y="169799"/>
                  </a:lnTo>
                  <a:lnTo>
                    <a:pt x="917803" y="164846"/>
                  </a:lnTo>
                  <a:lnTo>
                    <a:pt x="916940" y="163195"/>
                  </a:lnTo>
                  <a:lnTo>
                    <a:pt x="916470" y="162306"/>
                  </a:lnTo>
                  <a:lnTo>
                    <a:pt x="915670" y="160782"/>
                  </a:lnTo>
                  <a:lnTo>
                    <a:pt x="911606" y="156972"/>
                  </a:lnTo>
                  <a:lnTo>
                    <a:pt x="905891" y="153670"/>
                  </a:lnTo>
                  <a:lnTo>
                    <a:pt x="900303" y="150368"/>
                  </a:lnTo>
                  <a:lnTo>
                    <a:pt x="893953" y="148336"/>
                  </a:lnTo>
                  <a:lnTo>
                    <a:pt x="886841" y="147447"/>
                  </a:lnTo>
                  <a:lnTo>
                    <a:pt x="875144" y="147307"/>
                  </a:lnTo>
                  <a:lnTo>
                    <a:pt x="864616" y="149733"/>
                  </a:lnTo>
                  <a:lnTo>
                    <a:pt x="855218" y="154736"/>
                  </a:lnTo>
                  <a:lnTo>
                    <a:pt x="846963" y="162306"/>
                  </a:lnTo>
                  <a:lnTo>
                    <a:pt x="848995" y="145542"/>
                  </a:lnTo>
                  <a:lnTo>
                    <a:pt x="831088" y="143383"/>
                  </a:lnTo>
                  <a:lnTo>
                    <a:pt x="816864" y="261112"/>
                  </a:lnTo>
                  <a:lnTo>
                    <a:pt x="836803" y="263525"/>
                  </a:lnTo>
                  <a:lnTo>
                    <a:pt x="844550" y="199263"/>
                  </a:lnTo>
                  <a:lnTo>
                    <a:pt x="846429" y="188925"/>
                  </a:lnTo>
                  <a:lnTo>
                    <a:pt x="871982" y="163195"/>
                  </a:lnTo>
                  <a:lnTo>
                    <a:pt x="885825" y="164846"/>
                  </a:lnTo>
                  <a:lnTo>
                    <a:pt x="890397" y="166624"/>
                  </a:lnTo>
                  <a:lnTo>
                    <a:pt x="893953" y="169545"/>
                  </a:lnTo>
                  <a:lnTo>
                    <a:pt x="897636" y="172466"/>
                  </a:lnTo>
                  <a:lnTo>
                    <a:pt x="900049" y="175895"/>
                  </a:lnTo>
                  <a:lnTo>
                    <a:pt x="901192" y="180721"/>
                  </a:lnTo>
                  <a:lnTo>
                    <a:pt x="902208" y="184404"/>
                  </a:lnTo>
                  <a:lnTo>
                    <a:pt x="902119" y="191135"/>
                  </a:lnTo>
                  <a:lnTo>
                    <a:pt x="900988" y="200279"/>
                  </a:lnTo>
                  <a:lnTo>
                    <a:pt x="892556" y="270256"/>
                  </a:lnTo>
                  <a:lnTo>
                    <a:pt x="912495" y="272669"/>
                  </a:lnTo>
                  <a:lnTo>
                    <a:pt x="921461" y="198628"/>
                  </a:lnTo>
                  <a:lnTo>
                    <a:pt x="922401" y="191135"/>
                  </a:lnTo>
                  <a:lnTo>
                    <a:pt x="922782" y="184531"/>
                  </a:lnTo>
                  <a:close/>
                </a:path>
                <a:path w="1242695" h="310515">
                  <a:moveTo>
                    <a:pt x="1056894" y="125349"/>
                  </a:moveTo>
                  <a:lnTo>
                    <a:pt x="1037082" y="122936"/>
                  </a:lnTo>
                  <a:lnTo>
                    <a:pt x="1030097" y="181229"/>
                  </a:lnTo>
                  <a:lnTo>
                    <a:pt x="1028128" y="177736"/>
                  </a:lnTo>
                  <a:lnTo>
                    <a:pt x="1027176" y="176022"/>
                  </a:lnTo>
                  <a:lnTo>
                    <a:pt x="1026782" y="175602"/>
                  </a:lnTo>
                  <a:lnTo>
                    <a:pt x="1026782" y="217119"/>
                  </a:lnTo>
                  <a:lnTo>
                    <a:pt x="1026033" y="228473"/>
                  </a:lnTo>
                  <a:lnTo>
                    <a:pt x="1007554" y="264121"/>
                  </a:lnTo>
                  <a:lnTo>
                    <a:pt x="995832" y="268122"/>
                  </a:lnTo>
                  <a:lnTo>
                    <a:pt x="989457" y="267970"/>
                  </a:lnTo>
                  <a:lnTo>
                    <a:pt x="962799" y="239191"/>
                  </a:lnTo>
                  <a:lnTo>
                    <a:pt x="962113" y="229831"/>
                  </a:lnTo>
                  <a:lnTo>
                    <a:pt x="962787" y="219202"/>
                  </a:lnTo>
                  <a:lnTo>
                    <a:pt x="981202" y="181838"/>
                  </a:lnTo>
                  <a:lnTo>
                    <a:pt x="993013" y="177736"/>
                  </a:lnTo>
                  <a:lnTo>
                    <a:pt x="999490" y="177800"/>
                  </a:lnTo>
                  <a:lnTo>
                    <a:pt x="1026198" y="207238"/>
                  </a:lnTo>
                  <a:lnTo>
                    <a:pt x="1026782" y="217119"/>
                  </a:lnTo>
                  <a:lnTo>
                    <a:pt x="1026782" y="175602"/>
                  </a:lnTo>
                  <a:lnTo>
                    <a:pt x="1023112" y="171577"/>
                  </a:lnTo>
                  <a:lnTo>
                    <a:pt x="1017905" y="167894"/>
                  </a:lnTo>
                  <a:lnTo>
                    <a:pt x="1012825" y="164211"/>
                  </a:lnTo>
                  <a:lnTo>
                    <a:pt x="1006602" y="161925"/>
                  </a:lnTo>
                  <a:lnTo>
                    <a:pt x="999490" y="161036"/>
                  </a:lnTo>
                  <a:lnTo>
                    <a:pt x="992365" y="160680"/>
                  </a:lnTo>
                  <a:lnTo>
                    <a:pt x="985469" y="161328"/>
                  </a:lnTo>
                  <a:lnTo>
                    <a:pt x="952119" y="185420"/>
                  </a:lnTo>
                  <a:lnTo>
                    <a:pt x="941692" y="225501"/>
                  </a:lnTo>
                  <a:lnTo>
                    <a:pt x="941908" y="233908"/>
                  </a:lnTo>
                  <a:lnTo>
                    <a:pt x="960628" y="273304"/>
                  </a:lnTo>
                  <a:lnTo>
                    <a:pt x="995845" y="284378"/>
                  </a:lnTo>
                  <a:lnTo>
                    <a:pt x="1005141" y="282155"/>
                  </a:lnTo>
                  <a:lnTo>
                    <a:pt x="1013371" y="277571"/>
                  </a:lnTo>
                  <a:lnTo>
                    <a:pt x="1020572" y="270637"/>
                  </a:lnTo>
                  <a:lnTo>
                    <a:pt x="1018794" y="285496"/>
                  </a:lnTo>
                  <a:lnTo>
                    <a:pt x="1037336" y="287782"/>
                  </a:lnTo>
                  <a:lnTo>
                    <a:pt x="1039393" y="270637"/>
                  </a:lnTo>
                  <a:lnTo>
                    <a:pt x="1039698" y="268122"/>
                  </a:lnTo>
                  <a:lnTo>
                    <a:pt x="1050163" y="181229"/>
                  </a:lnTo>
                  <a:lnTo>
                    <a:pt x="1056894" y="125349"/>
                  </a:lnTo>
                  <a:close/>
                </a:path>
                <a:path w="1242695" h="310515">
                  <a:moveTo>
                    <a:pt x="1178814" y="229984"/>
                  </a:moveTo>
                  <a:lnTo>
                    <a:pt x="1164043" y="193230"/>
                  </a:lnTo>
                  <a:lnTo>
                    <a:pt x="1158163" y="187909"/>
                  </a:lnTo>
                  <a:lnTo>
                    <a:pt x="1158163" y="231584"/>
                  </a:lnTo>
                  <a:lnTo>
                    <a:pt x="1157605" y="241935"/>
                  </a:lnTo>
                  <a:lnTo>
                    <a:pt x="1137666" y="279527"/>
                  </a:lnTo>
                  <a:lnTo>
                    <a:pt x="1124661" y="283667"/>
                  </a:lnTo>
                  <a:lnTo>
                    <a:pt x="1117473" y="283464"/>
                  </a:lnTo>
                  <a:lnTo>
                    <a:pt x="1088263" y="254292"/>
                  </a:lnTo>
                  <a:lnTo>
                    <a:pt x="1087615" y="245897"/>
                  </a:lnTo>
                  <a:lnTo>
                    <a:pt x="1087742" y="241935"/>
                  </a:lnTo>
                  <a:lnTo>
                    <a:pt x="1102106" y="201549"/>
                  </a:lnTo>
                  <a:lnTo>
                    <a:pt x="1121105" y="193230"/>
                  </a:lnTo>
                  <a:lnTo>
                    <a:pt x="1128395" y="193421"/>
                  </a:lnTo>
                  <a:lnTo>
                    <a:pt x="1157376" y="222415"/>
                  </a:lnTo>
                  <a:lnTo>
                    <a:pt x="1158163" y="231584"/>
                  </a:lnTo>
                  <a:lnTo>
                    <a:pt x="1158163" y="187909"/>
                  </a:lnTo>
                  <a:lnTo>
                    <a:pt x="1151928" y="183553"/>
                  </a:lnTo>
                  <a:lnTo>
                    <a:pt x="1141793" y="179298"/>
                  </a:lnTo>
                  <a:lnTo>
                    <a:pt x="1130300" y="176911"/>
                  </a:lnTo>
                  <a:lnTo>
                    <a:pt x="1119720" y="176466"/>
                  </a:lnTo>
                  <a:lnTo>
                    <a:pt x="1109751" y="177761"/>
                  </a:lnTo>
                  <a:lnTo>
                    <a:pt x="1075690" y="203860"/>
                  </a:lnTo>
                  <a:lnTo>
                    <a:pt x="1066939" y="245897"/>
                  </a:lnTo>
                  <a:lnTo>
                    <a:pt x="1068336" y="258533"/>
                  </a:lnTo>
                  <a:lnTo>
                    <a:pt x="1093635" y="293230"/>
                  </a:lnTo>
                  <a:lnTo>
                    <a:pt x="1123048" y="300329"/>
                  </a:lnTo>
                  <a:lnTo>
                    <a:pt x="1130566" y="299847"/>
                  </a:lnTo>
                  <a:lnTo>
                    <a:pt x="1162697" y="283667"/>
                  </a:lnTo>
                  <a:lnTo>
                    <a:pt x="1167003" y="278257"/>
                  </a:lnTo>
                  <a:lnTo>
                    <a:pt x="1170851" y="271526"/>
                  </a:lnTo>
                  <a:lnTo>
                    <a:pt x="1174013" y="263461"/>
                  </a:lnTo>
                  <a:lnTo>
                    <a:pt x="1176464" y="254076"/>
                  </a:lnTo>
                  <a:lnTo>
                    <a:pt x="1178179" y="243332"/>
                  </a:lnTo>
                  <a:lnTo>
                    <a:pt x="1178814" y="229984"/>
                  </a:lnTo>
                  <a:close/>
                </a:path>
                <a:path w="1242695" h="310515">
                  <a:moveTo>
                    <a:pt x="1224788" y="287401"/>
                  </a:moveTo>
                  <a:lnTo>
                    <a:pt x="1201801" y="284607"/>
                  </a:lnTo>
                  <a:lnTo>
                    <a:pt x="1199007" y="307340"/>
                  </a:lnTo>
                  <a:lnTo>
                    <a:pt x="1221994" y="310007"/>
                  </a:lnTo>
                  <a:lnTo>
                    <a:pt x="1224788" y="287401"/>
                  </a:lnTo>
                  <a:close/>
                </a:path>
                <a:path w="1242695" h="310515">
                  <a:moveTo>
                    <a:pt x="1242441" y="147701"/>
                  </a:moveTo>
                  <a:lnTo>
                    <a:pt x="1217803" y="144780"/>
                  </a:lnTo>
                  <a:lnTo>
                    <a:pt x="1213485" y="180721"/>
                  </a:lnTo>
                  <a:lnTo>
                    <a:pt x="1209167" y="267589"/>
                  </a:lnTo>
                  <a:lnTo>
                    <a:pt x="1221994" y="269113"/>
                  </a:lnTo>
                  <a:lnTo>
                    <a:pt x="1238123" y="183769"/>
                  </a:lnTo>
                  <a:lnTo>
                    <a:pt x="1242441" y="147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93794" y="1322070"/>
              <a:ext cx="1980564" cy="701040"/>
            </a:xfrm>
            <a:custGeom>
              <a:avLst/>
              <a:gdLst/>
              <a:ahLst/>
              <a:cxnLst/>
              <a:rect l="l" t="t" r="r" b="b"/>
              <a:pathLst>
                <a:path w="1980564" h="701039">
                  <a:moveTo>
                    <a:pt x="1916556" y="0"/>
                  </a:moveTo>
                  <a:lnTo>
                    <a:pt x="0" y="329945"/>
                  </a:lnTo>
                  <a:lnTo>
                    <a:pt x="63880" y="700658"/>
                  </a:lnTo>
                  <a:lnTo>
                    <a:pt x="1980310" y="370839"/>
                  </a:lnTo>
                  <a:lnTo>
                    <a:pt x="1916556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93794" y="1322070"/>
              <a:ext cx="1980564" cy="701040"/>
            </a:xfrm>
            <a:custGeom>
              <a:avLst/>
              <a:gdLst/>
              <a:ahLst/>
              <a:cxnLst/>
              <a:rect l="l" t="t" r="r" b="b"/>
              <a:pathLst>
                <a:path w="1980564" h="701039">
                  <a:moveTo>
                    <a:pt x="0" y="329945"/>
                  </a:moveTo>
                  <a:lnTo>
                    <a:pt x="1916556" y="0"/>
                  </a:lnTo>
                  <a:lnTo>
                    <a:pt x="1980310" y="370839"/>
                  </a:lnTo>
                  <a:lnTo>
                    <a:pt x="63880" y="700658"/>
                  </a:lnTo>
                  <a:lnTo>
                    <a:pt x="0" y="32994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4984" y="1523275"/>
              <a:ext cx="1540890" cy="37486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35559" y="1551051"/>
              <a:ext cx="1399540" cy="630555"/>
            </a:xfrm>
            <a:custGeom>
              <a:avLst/>
              <a:gdLst/>
              <a:ahLst/>
              <a:cxnLst/>
              <a:rect l="l" t="t" r="r" b="b"/>
              <a:pathLst>
                <a:path w="1399539" h="630555">
                  <a:moveTo>
                    <a:pt x="1325854" y="0"/>
                  </a:moveTo>
                  <a:lnTo>
                    <a:pt x="0" y="267462"/>
                  </a:lnTo>
                  <a:lnTo>
                    <a:pt x="73152" y="630047"/>
                  </a:lnTo>
                  <a:lnTo>
                    <a:pt x="1399006" y="362585"/>
                  </a:lnTo>
                  <a:lnTo>
                    <a:pt x="1325854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5559" y="1551051"/>
              <a:ext cx="1399540" cy="630555"/>
            </a:xfrm>
            <a:custGeom>
              <a:avLst/>
              <a:gdLst/>
              <a:ahLst/>
              <a:cxnLst/>
              <a:rect l="l" t="t" r="r" b="b"/>
              <a:pathLst>
                <a:path w="1399539" h="630555">
                  <a:moveTo>
                    <a:pt x="0" y="267462"/>
                  </a:moveTo>
                  <a:lnTo>
                    <a:pt x="1325854" y="0"/>
                  </a:lnTo>
                  <a:lnTo>
                    <a:pt x="1399006" y="362585"/>
                  </a:lnTo>
                  <a:lnTo>
                    <a:pt x="73152" y="630047"/>
                  </a:lnTo>
                  <a:lnTo>
                    <a:pt x="0" y="2674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0146" y="1853946"/>
              <a:ext cx="230632" cy="21031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94893" y="1666875"/>
              <a:ext cx="890905" cy="363855"/>
            </a:xfrm>
            <a:custGeom>
              <a:avLst/>
              <a:gdLst/>
              <a:ahLst/>
              <a:cxnLst/>
              <a:rect l="l" t="t" r="r" b="b"/>
              <a:pathLst>
                <a:path w="890905" h="363855">
                  <a:moveTo>
                    <a:pt x="56278" y="269748"/>
                  </a:moveTo>
                  <a:lnTo>
                    <a:pt x="31686" y="269748"/>
                  </a:lnTo>
                  <a:lnTo>
                    <a:pt x="42024" y="320928"/>
                  </a:lnTo>
                  <a:lnTo>
                    <a:pt x="35132" y="327050"/>
                  </a:lnTo>
                  <a:lnTo>
                    <a:pt x="28554" y="332660"/>
                  </a:lnTo>
                  <a:lnTo>
                    <a:pt x="22287" y="337770"/>
                  </a:lnTo>
                  <a:lnTo>
                    <a:pt x="16332" y="342391"/>
                  </a:lnTo>
                  <a:lnTo>
                    <a:pt x="33058" y="363727"/>
                  </a:lnTo>
                  <a:lnTo>
                    <a:pt x="41173" y="355461"/>
                  </a:lnTo>
                  <a:lnTo>
                    <a:pt x="48071" y="347408"/>
                  </a:lnTo>
                  <a:lnTo>
                    <a:pt x="53751" y="339546"/>
                  </a:lnTo>
                  <a:lnTo>
                    <a:pt x="58216" y="331850"/>
                  </a:lnTo>
                  <a:lnTo>
                    <a:pt x="179991" y="331850"/>
                  </a:lnTo>
                  <a:lnTo>
                    <a:pt x="219506" y="323850"/>
                  </a:lnTo>
                  <a:lnTo>
                    <a:pt x="219422" y="321901"/>
                  </a:lnTo>
                  <a:lnTo>
                    <a:pt x="98464" y="321901"/>
                  </a:lnTo>
                  <a:lnTo>
                    <a:pt x="87917" y="321214"/>
                  </a:lnTo>
                  <a:lnTo>
                    <a:pt x="76867" y="318766"/>
                  </a:lnTo>
                  <a:lnTo>
                    <a:pt x="65316" y="314578"/>
                  </a:lnTo>
                  <a:lnTo>
                    <a:pt x="56278" y="269748"/>
                  </a:lnTo>
                  <a:close/>
                </a:path>
                <a:path w="890905" h="363855">
                  <a:moveTo>
                    <a:pt x="179991" y="331850"/>
                  </a:moveTo>
                  <a:lnTo>
                    <a:pt x="58216" y="331850"/>
                  </a:lnTo>
                  <a:lnTo>
                    <a:pt x="72151" y="339804"/>
                  </a:lnTo>
                  <a:lnTo>
                    <a:pt x="86429" y="344614"/>
                  </a:lnTo>
                  <a:lnTo>
                    <a:pt x="101050" y="346281"/>
                  </a:lnTo>
                  <a:lnTo>
                    <a:pt x="116014" y="344804"/>
                  </a:lnTo>
                  <a:lnTo>
                    <a:pt x="179991" y="331850"/>
                  </a:lnTo>
                  <a:close/>
                </a:path>
                <a:path w="890905" h="363855">
                  <a:moveTo>
                    <a:pt x="218414" y="298576"/>
                  </a:moveTo>
                  <a:lnTo>
                    <a:pt x="108508" y="320801"/>
                  </a:lnTo>
                  <a:lnTo>
                    <a:pt x="98464" y="321901"/>
                  </a:lnTo>
                  <a:lnTo>
                    <a:pt x="219422" y="321901"/>
                  </a:lnTo>
                  <a:lnTo>
                    <a:pt x="218414" y="298576"/>
                  </a:lnTo>
                  <a:close/>
                </a:path>
                <a:path w="890905" h="363855">
                  <a:moveTo>
                    <a:pt x="306075" y="264540"/>
                  </a:moveTo>
                  <a:lnTo>
                    <a:pt x="281482" y="264540"/>
                  </a:lnTo>
                  <a:lnTo>
                    <a:pt x="291871" y="315975"/>
                  </a:lnTo>
                  <a:lnTo>
                    <a:pt x="315493" y="311276"/>
                  </a:lnTo>
                  <a:lnTo>
                    <a:pt x="306075" y="264540"/>
                  </a:lnTo>
                  <a:close/>
                </a:path>
                <a:path w="890905" h="363855">
                  <a:moveTo>
                    <a:pt x="174879" y="144779"/>
                  </a:moveTo>
                  <a:lnTo>
                    <a:pt x="108356" y="158241"/>
                  </a:lnTo>
                  <a:lnTo>
                    <a:pt x="109519" y="164003"/>
                  </a:lnTo>
                  <a:lnTo>
                    <a:pt x="111226" y="166242"/>
                  </a:lnTo>
                  <a:lnTo>
                    <a:pt x="113525" y="171450"/>
                  </a:lnTo>
                  <a:lnTo>
                    <a:pt x="111385" y="173250"/>
                  </a:lnTo>
                  <a:lnTo>
                    <a:pt x="130497" y="267949"/>
                  </a:lnTo>
                  <a:lnTo>
                    <a:pt x="133007" y="273685"/>
                  </a:lnTo>
                  <a:lnTo>
                    <a:pt x="131822" y="274514"/>
                  </a:lnTo>
                  <a:lnTo>
                    <a:pt x="139369" y="311912"/>
                  </a:lnTo>
                  <a:lnTo>
                    <a:pt x="162979" y="307213"/>
                  </a:lnTo>
                  <a:lnTo>
                    <a:pt x="136385" y="175387"/>
                  </a:lnTo>
                  <a:lnTo>
                    <a:pt x="155663" y="171450"/>
                  </a:lnTo>
                  <a:lnTo>
                    <a:pt x="180258" y="171450"/>
                  </a:lnTo>
                  <a:lnTo>
                    <a:pt x="174879" y="144779"/>
                  </a:lnTo>
                  <a:close/>
                </a:path>
                <a:path w="890905" h="363855">
                  <a:moveTo>
                    <a:pt x="53073" y="167639"/>
                  </a:moveTo>
                  <a:lnTo>
                    <a:pt x="76250" y="282448"/>
                  </a:lnTo>
                  <a:lnTo>
                    <a:pt x="63753" y="289560"/>
                  </a:lnTo>
                  <a:lnTo>
                    <a:pt x="74980" y="308990"/>
                  </a:lnTo>
                  <a:lnTo>
                    <a:pt x="78308" y="311785"/>
                  </a:lnTo>
                  <a:lnTo>
                    <a:pt x="81330" y="310769"/>
                  </a:lnTo>
                  <a:lnTo>
                    <a:pt x="84035" y="305815"/>
                  </a:lnTo>
                  <a:lnTo>
                    <a:pt x="92796" y="300741"/>
                  </a:lnTo>
                  <a:lnTo>
                    <a:pt x="103878" y="293703"/>
                  </a:lnTo>
                  <a:lnTo>
                    <a:pt x="117281" y="284688"/>
                  </a:lnTo>
                  <a:lnTo>
                    <a:pt x="131822" y="274514"/>
                  </a:lnTo>
                  <a:lnTo>
                    <a:pt x="131270" y="271779"/>
                  </a:lnTo>
                  <a:lnTo>
                    <a:pt x="98691" y="271779"/>
                  </a:lnTo>
                  <a:lnTo>
                    <a:pt x="81267" y="185547"/>
                  </a:lnTo>
                  <a:lnTo>
                    <a:pt x="85429" y="183328"/>
                  </a:lnTo>
                  <a:lnTo>
                    <a:pt x="90525" y="180466"/>
                  </a:lnTo>
                  <a:lnTo>
                    <a:pt x="96554" y="176938"/>
                  </a:lnTo>
                  <a:lnTo>
                    <a:pt x="103517" y="172720"/>
                  </a:lnTo>
                  <a:lnTo>
                    <a:pt x="111278" y="172720"/>
                  </a:lnTo>
                  <a:lnTo>
                    <a:pt x="110560" y="169163"/>
                  </a:lnTo>
                  <a:lnTo>
                    <a:pt x="67195" y="169163"/>
                  </a:lnTo>
                  <a:lnTo>
                    <a:pt x="53073" y="167639"/>
                  </a:lnTo>
                  <a:close/>
                </a:path>
                <a:path w="890905" h="363855">
                  <a:moveTo>
                    <a:pt x="390372" y="92455"/>
                  </a:moveTo>
                  <a:lnTo>
                    <a:pt x="345605" y="116586"/>
                  </a:lnTo>
                  <a:lnTo>
                    <a:pt x="323291" y="117601"/>
                  </a:lnTo>
                  <a:lnTo>
                    <a:pt x="343725" y="218821"/>
                  </a:lnTo>
                  <a:lnTo>
                    <a:pt x="345792" y="240037"/>
                  </a:lnTo>
                  <a:lnTo>
                    <a:pt x="342966" y="258921"/>
                  </a:lnTo>
                  <a:lnTo>
                    <a:pt x="335249" y="275470"/>
                  </a:lnTo>
                  <a:lnTo>
                    <a:pt x="322643" y="289687"/>
                  </a:lnTo>
                  <a:lnTo>
                    <a:pt x="337629" y="306832"/>
                  </a:lnTo>
                  <a:lnTo>
                    <a:pt x="355048" y="288036"/>
                  </a:lnTo>
                  <a:lnTo>
                    <a:pt x="365958" y="267208"/>
                  </a:lnTo>
                  <a:lnTo>
                    <a:pt x="370410" y="244252"/>
                  </a:lnTo>
                  <a:lnTo>
                    <a:pt x="368388" y="219201"/>
                  </a:lnTo>
                  <a:lnTo>
                    <a:pt x="362572" y="190500"/>
                  </a:lnTo>
                  <a:lnTo>
                    <a:pt x="381012" y="186689"/>
                  </a:lnTo>
                  <a:lnTo>
                    <a:pt x="405582" y="186689"/>
                  </a:lnTo>
                  <a:lnTo>
                    <a:pt x="404634" y="181990"/>
                  </a:lnTo>
                  <a:lnTo>
                    <a:pt x="430377" y="176784"/>
                  </a:lnTo>
                  <a:lnTo>
                    <a:pt x="428707" y="168528"/>
                  </a:lnTo>
                  <a:lnTo>
                    <a:pt x="358165" y="168528"/>
                  </a:lnTo>
                  <a:lnTo>
                    <a:pt x="351510" y="135636"/>
                  </a:lnTo>
                  <a:lnTo>
                    <a:pt x="400621" y="115442"/>
                  </a:lnTo>
                  <a:lnTo>
                    <a:pt x="409228" y="115442"/>
                  </a:lnTo>
                  <a:lnTo>
                    <a:pt x="410819" y="114046"/>
                  </a:lnTo>
                  <a:lnTo>
                    <a:pt x="408444" y="108838"/>
                  </a:lnTo>
                  <a:lnTo>
                    <a:pt x="390372" y="92455"/>
                  </a:lnTo>
                  <a:close/>
                </a:path>
                <a:path w="890905" h="363855">
                  <a:moveTo>
                    <a:pt x="311889" y="242824"/>
                  </a:moveTo>
                  <a:lnTo>
                    <a:pt x="275678" y="242824"/>
                  </a:lnTo>
                  <a:lnTo>
                    <a:pt x="269313" y="254990"/>
                  </a:lnTo>
                  <a:lnTo>
                    <a:pt x="261781" y="266906"/>
                  </a:lnTo>
                  <a:lnTo>
                    <a:pt x="253083" y="278560"/>
                  </a:lnTo>
                  <a:lnTo>
                    <a:pt x="243217" y="289940"/>
                  </a:lnTo>
                  <a:lnTo>
                    <a:pt x="262013" y="305053"/>
                  </a:lnTo>
                  <a:lnTo>
                    <a:pt x="268959" y="296009"/>
                  </a:lnTo>
                  <a:lnTo>
                    <a:pt x="274520" y="286226"/>
                  </a:lnTo>
                  <a:lnTo>
                    <a:pt x="278694" y="275728"/>
                  </a:lnTo>
                  <a:lnTo>
                    <a:pt x="281482" y="264540"/>
                  </a:lnTo>
                  <a:lnTo>
                    <a:pt x="306075" y="264540"/>
                  </a:lnTo>
                  <a:lnTo>
                    <a:pt x="305282" y="260603"/>
                  </a:lnTo>
                  <a:lnTo>
                    <a:pt x="335573" y="260603"/>
                  </a:lnTo>
                  <a:lnTo>
                    <a:pt x="338518" y="252729"/>
                  </a:lnTo>
                  <a:lnTo>
                    <a:pt x="326452" y="247753"/>
                  </a:lnTo>
                  <a:lnTo>
                    <a:pt x="316217" y="244062"/>
                  </a:lnTo>
                  <a:lnTo>
                    <a:pt x="311889" y="242824"/>
                  </a:lnTo>
                  <a:close/>
                </a:path>
                <a:path w="890905" h="363855">
                  <a:moveTo>
                    <a:pt x="405582" y="186689"/>
                  </a:moveTo>
                  <a:lnTo>
                    <a:pt x="381012" y="186689"/>
                  </a:lnTo>
                  <a:lnTo>
                    <a:pt x="402412" y="292862"/>
                  </a:lnTo>
                  <a:lnTo>
                    <a:pt x="426034" y="288036"/>
                  </a:lnTo>
                  <a:lnTo>
                    <a:pt x="405582" y="186689"/>
                  </a:lnTo>
                  <a:close/>
                </a:path>
                <a:path w="890905" h="363855">
                  <a:moveTo>
                    <a:pt x="180258" y="171450"/>
                  </a:moveTo>
                  <a:lnTo>
                    <a:pt x="155663" y="171450"/>
                  </a:lnTo>
                  <a:lnTo>
                    <a:pt x="173659" y="260603"/>
                  </a:lnTo>
                  <a:lnTo>
                    <a:pt x="173901" y="261112"/>
                  </a:lnTo>
                  <a:lnTo>
                    <a:pt x="174167" y="261112"/>
                  </a:lnTo>
                  <a:lnTo>
                    <a:pt x="159524" y="264033"/>
                  </a:lnTo>
                  <a:lnTo>
                    <a:pt x="169227" y="287527"/>
                  </a:lnTo>
                  <a:lnTo>
                    <a:pt x="185966" y="284225"/>
                  </a:lnTo>
                  <a:lnTo>
                    <a:pt x="192902" y="281648"/>
                  </a:lnTo>
                  <a:lnTo>
                    <a:pt x="197350" y="277320"/>
                  </a:lnTo>
                  <a:lnTo>
                    <a:pt x="199308" y="271206"/>
                  </a:lnTo>
                  <a:lnTo>
                    <a:pt x="198780" y="263271"/>
                  </a:lnTo>
                  <a:lnTo>
                    <a:pt x="180258" y="171450"/>
                  </a:lnTo>
                  <a:close/>
                </a:path>
                <a:path w="890905" h="363855">
                  <a:moveTo>
                    <a:pt x="335573" y="260603"/>
                  </a:moveTo>
                  <a:lnTo>
                    <a:pt x="305282" y="260603"/>
                  </a:lnTo>
                  <a:lnTo>
                    <a:pt x="309871" y="263368"/>
                  </a:lnTo>
                  <a:lnTo>
                    <a:pt x="330111" y="275209"/>
                  </a:lnTo>
                  <a:lnTo>
                    <a:pt x="335573" y="260603"/>
                  </a:lnTo>
                  <a:close/>
                </a:path>
                <a:path w="890905" h="363855">
                  <a:moveTo>
                    <a:pt x="50901" y="243077"/>
                  </a:moveTo>
                  <a:lnTo>
                    <a:pt x="1015" y="253111"/>
                  </a:lnTo>
                  <a:lnTo>
                    <a:pt x="5422" y="275082"/>
                  </a:lnTo>
                  <a:lnTo>
                    <a:pt x="31686" y="269748"/>
                  </a:lnTo>
                  <a:lnTo>
                    <a:pt x="56278" y="269748"/>
                  </a:lnTo>
                  <a:lnTo>
                    <a:pt x="50901" y="243077"/>
                  </a:lnTo>
                  <a:close/>
                </a:path>
                <a:path w="890905" h="363855">
                  <a:moveTo>
                    <a:pt x="130497" y="267949"/>
                  </a:moveTo>
                  <a:lnTo>
                    <a:pt x="131822" y="274514"/>
                  </a:lnTo>
                  <a:lnTo>
                    <a:pt x="133007" y="273685"/>
                  </a:lnTo>
                  <a:lnTo>
                    <a:pt x="130497" y="267949"/>
                  </a:lnTo>
                  <a:close/>
                </a:path>
                <a:path w="890905" h="363855">
                  <a:moveTo>
                    <a:pt x="125171" y="255777"/>
                  </a:moveTo>
                  <a:lnTo>
                    <a:pt x="98691" y="271779"/>
                  </a:lnTo>
                  <a:lnTo>
                    <a:pt x="131270" y="271779"/>
                  </a:lnTo>
                  <a:lnTo>
                    <a:pt x="130497" y="267949"/>
                  </a:lnTo>
                  <a:lnTo>
                    <a:pt x="125171" y="255777"/>
                  </a:lnTo>
                  <a:close/>
                </a:path>
                <a:path w="890905" h="363855">
                  <a:moveTo>
                    <a:pt x="294547" y="207390"/>
                  </a:moveTo>
                  <a:lnTo>
                    <a:pt x="269951" y="207390"/>
                  </a:lnTo>
                  <a:lnTo>
                    <a:pt x="272643" y="220725"/>
                  </a:lnTo>
                  <a:lnTo>
                    <a:pt x="235216" y="228219"/>
                  </a:lnTo>
                  <a:lnTo>
                    <a:pt x="239636" y="250062"/>
                  </a:lnTo>
                  <a:lnTo>
                    <a:pt x="275678" y="242824"/>
                  </a:lnTo>
                  <a:lnTo>
                    <a:pt x="311889" y="242824"/>
                  </a:lnTo>
                  <a:lnTo>
                    <a:pt x="307811" y="241657"/>
                  </a:lnTo>
                  <a:lnTo>
                    <a:pt x="301231" y="240537"/>
                  </a:lnTo>
                  <a:lnTo>
                    <a:pt x="300672" y="237744"/>
                  </a:lnTo>
                  <a:lnTo>
                    <a:pt x="338429" y="230124"/>
                  </a:lnTo>
                  <a:lnTo>
                    <a:pt x="335559" y="215900"/>
                  </a:lnTo>
                  <a:lnTo>
                    <a:pt x="296265" y="215900"/>
                  </a:lnTo>
                  <a:lnTo>
                    <a:pt x="294547" y="207390"/>
                  </a:lnTo>
                  <a:close/>
                </a:path>
                <a:path w="890905" h="363855">
                  <a:moveTo>
                    <a:pt x="249515" y="188715"/>
                  </a:moveTo>
                  <a:lnTo>
                    <a:pt x="222973" y="194055"/>
                  </a:lnTo>
                  <a:lnTo>
                    <a:pt x="227393" y="215900"/>
                  </a:lnTo>
                  <a:lnTo>
                    <a:pt x="269951" y="207390"/>
                  </a:lnTo>
                  <a:lnTo>
                    <a:pt x="294547" y="207390"/>
                  </a:lnTo>
                  <a:lnTo>
                    <a:pt x="293573" y="202564"/>
                  </a:lnTo>
                  <a:lnTo>
                    <a:pt x="335622" y="194055"/>
                  </a:lnTo>
                  <a:lnTo>
                    <a:pt x="335059" y="191262"/>
                  </a:lnTo>
                  <a:lnTo>
                    <a:pt x="250939" y="191262"/>
                  </a:lnTo>
                  <a:lnTo>
                    <a:pt x="249515" y="188715"/>
                  </a:lnTo>
                  <a:close/>
                </a:path>
                <a:path w="890905" h="363855">
                  <a:moveTo>
                    <a:pt x="334022" y="208279"/>
                  </a:moveTo>
                  <a:lnTo>
                    <a:pt x="296265" y="215900"/>
                  </a:lnTo>
                  <a:lnTo>
                    <a:pt x="335559" y="215900"/>
                  </a:lnTo>
                  <a:lnTo>
                    <a:pt x="334022" y="208279"/>
                  </a:lnTo>
                  <a:close/>
                </a:path>
                <a:path w="890905" h="363855">
                  <a:moveTo>
                    <a:pt x="13068" y="169417"/>
                  </a:moveTo>
                  <a:lnTo>
                    <a:pt x="0" y="190500"/>
                  </a:lnTo>
                  <a:lnTo>
                    <a:pt x="9288" y="195786"/>
                  </a:lnTo>
                  <a:lnTo>
                    <a:pt x="18180" y="201358"/>
                  </a:lnTo>
                  <a:lnTo>
                    <a:pt x="26671" y="207216"/>
                  </a:lnTo>
                  <a:lnTo>
                    <a:pt x="34759" y="213360"/>
                  </a:lnTo>
                  <a:lnTo>
                    <a:pt x="50241" y="191135"/>
                  </a:lnTo>
                  <a:lnTo>
                    <a:pt x="42639" y="184509"/>
                  </a:lnTo>
                  <a:lnTo>
                    <a:pt x="33912" y="178704"/>
                  </a:lnTo>
                  <a:lnTo>
                    <a:pt x="24055" y="173686"/>
                  </a:lnTo>
                  <a:lnTo>
                    <a:pt x="13068" y="169417"/>
                  </a:lnTo>
                  <a:close/>
                </a:path>
                <a:path w="890905" h="363855">
                  <a:moveTo>
                    <a:pt x="260096" y="186586"/>
                  </a:moveTo>
                  <a:lnTo>
                    <a:pt x="249515" y="188715"/>
                  </a:lnTo>
                  <a:lnTo>
                    <a:pt x="250939" y="191262"/>
                  </a:lnTo>
                  <a:lnTo>
                    <a:pt x="260096" y="186586"/>
                  </a:lnTo>
                  <a:close/>
                </a:path>
                <a:path w="890905" h="363855">
                  <a:moveTo>
                    <a:pt x="308807" y="154686"/>
                  </a:moveTo>
                  <a:lnTo>
                    <a:pt x="287375" y="154686"/>
                  </a:lnTo>
                  <a:lnTo>
                    <a:pt x="283565" y="181863"/>
                  </a:lnTo>
                  <a:lnTo>
                    <a:pt x="260096" y="186586"/>
                  </a:lnTo>
                  <a:lnTo>
                    <a:pt x="250939" y="191262"/>
                  </a:lnTo>
                  <a:lnTo>
                    <a:pt x="335059" y="191262"/>
                  </a:lnTo>
                  <a:lnTo>
                    <a:pt x="332343" y="177800"/>
                  </a:lnTo>
                  <a:lnTo>
                    <a:pt x="303758" y="177800"/>
                  </a:lnTo>
                  <a:lnTo>
                    <a:pt x="308807" y="154686"/>
                  </a:lnTo>
                  <a:close/>
                </a:path>
                <a:path w="890905" h="363855">
                  <a:moveTo>
                    <a:pt x="258387" y="160541"/>
                  </a:moveTo>
                  <a:lnTo>
                    <a:pt x="239004" y="164456"/>
                  </a:lnTo>
                  <a:lnTo>
                    <a:pt x="235305" y="166624"/>
                  </a:lnTo>
                  <a:lnTo>
                    <a:pt x="239662" y="172720"/>
                  </a:lnTo>
                  <a:lnTo>
                    <a:pt x="243612" y="178704"/>
                  </a:lnTo>
                  <a:lnTo>
                    <a:pt x="247398" y="184929"/>
                  </a:lnTo>
                  <a:lnTo>
                    <a:pt x="249515" y="188715"/>
                  </a:lnTo>
                  <a:lnTo>
                    <a:pt x="260096" y="186586"/>
                  </a:lnTo>
                  <a:lnTo>
                    <a:pt x="271335" y="180848"/>
                  </a:lnTo>
                  <a:lnTo>
                    <a:pt x="267854" y="174202"/>
                  </a:lnTo>
                  <a:lnTo>
                    <a:pt x="263831" y="167782"/>
                  </a:lnTo>
                  <a:lnTo>
                    <a:pt x="259267" y="161577"/>
                  </a:lnTo>
                  <a:lnTo>
                    <a:pt x="258387" y="160541"/>
                  </a:lnTo>
                  <a:close/>
                </a:path>
                <a:path w="890905" h="363855">
                  <a:moveTo>
                    <a:pt x="331216" y="172212"/>
                  </a:moveTo>
                  <a:lnTo>
                    <a:pt x="303758" y="177800"/>
                  </a:lnTo>
                  <a:lnTo>
                    <a:pt x="332343" y="177800"/>
                  </a:lnTo>
                  <a:lnTo>
                    <a:pt x="331216" y="172212"/>
                  </a:lnTo>
                  <a:close/>
                </a:path>
                <a:path w="890905" h="363855">
                  <a:moveTo>
                    <a:pt x="111278" y="172720"/>
                  </a:moveTo>
                  <a:lnTo>
                    <a:pt x="103517" y="172720"/>
                  </a:lnTo>
                  <a:lnTo>
                    <a:pt x="110959" y="173609"/>
                  </a:lnTo>
                  <a:lnTo>
                    <a:pt x="111385" y="173250"/>
                  </a:lnTo>
                  <a:lnTo>
                    <a:pt x="111278" y="172720"/>
                  </a:lnTo>
                  <a:close/>
                </a:path>
                <a:path w="890905" h="363855">
                  <a:moveTo>
                    <a:pt x="109519" y="164003"/>
                  </a:moveTo>
                  <a:lnTo>
                    <a:pt x="111385" y="173250"/>
                  </a:lnTo>
                  <a:lnTo>
                    <a:pt x="113525" y="171450"/>
                  </a:lnTo>
                  <a:lnTo>
                    <a:pt x="111226" y="166242"/>
                  </a:lnTo>
                  <a:lnTo>
                    <a:pt x="109519" y="164003"/>
                  </a:lnTo>
                  <a:close/>
                </a:path>
                <a:path w="890905" h="363855">
                  <a:moveTo>
                    <a:pt x="97281" y="147954"/>
                  </a:moveTo>
                  <a:lnTo>
                    <a:pt x="91029" y="153001"/>
                  </a:lnTo>
                  <a:lnTo>
                    <a:pt x="83906" y="158241"/>
                  </a:lnTo>
                  <a:lnTo>
                    <a:pt x="75984" y="163617"/>
                  </a:lnTo>
                  <a:lnTo>
                    <a:pt x="67195" y="169163"/>
                  </a:lnTo>
                  <a:lnTo>
                    <a:pt x="110560" y="169163"/>
                  </a:lnTo>
                  <a:lnTo>
                    <a:pt x="109519" y="164003"/>
                  </a:lnTo>
                  <a:lnTo>
                    <a:pt x="97281" y="147954"/>
                  </a:lnTo>
                  <a:close/>
                </a:path>
                <a:path w="890905" h="363855">
                  <a:moveTo>
                    <a:pt x="425958" y="154939"/>
                  </a:moveTo>
                  <a:lnTo>
                    <a:pt x="358165" y="168528"/>
                  </a:lnTo>
                  <a:lnTo>
                    <a:pt x="428707" y="168528"/>
                  </a:lnTo>
                  <a:lnTo>
                    <a:pt x="425958" y="154939"/>
                  </a:lnTo>
                  <a:close/>
                </a:path>
                <a:path w="890905" h="363855">
                  <a:moveTo>
                    <a:pt x="277863" y="109982"/>
                  </a:moveTo>
                  <a:lnTo>
                    <a:pt x="271373" y="110236"/>
                  </a:lnTo>
                  <a:lnTo>
                    <a:pt x="251167" y="114300"/>
                  </a:lnTo>
                  <a:lnTo>
                    <a:pt x="256019" y="138302"/>
                  </a:lnTo>
                  <a:lnTo>
                    <a:pt x="219455" y="145669"/>
                  </a:lnTo>
                  <a:lnTo>
                    <a:pt x="223875" y="167512"/>
                  </a:lnTo>
                  <a:lnTo>
                    <a:pt x="239004" y="164456"/>
                  </a:lnTo>
                  <a:lnTo>
                    <a:pt x="254165" y="155575"/>
                  </a:lnTo>
                  <a:lnTo>
                    <a:pt x="282974" y="155575"/>
                  </a:lnTo>
                  <a:lnTo>
                    <a:pt x="287375" y="154686"/>
                  </a:lnTo>
                  <a:lnTo>
                    <a:pt x="308807" y="154686"/>
                  </a:lnTo>
                  <a:lnTo>
                    <a:pt x="309778" y="150240"/>
                  </a:lnTo>
                  <a:lnTo>
                    <a:pt x="321817" y="147827"/>
                  </a:lnTo>
                  <a:lnTo>
                    <a:pt x="318931" y="133476"/>
                  </a:lnTo>
                  <a:lnTo>
                    <a:pt x="279641" y="133476"/>
                  </a:lnTo>
                  <a:lnTo>
                    <a:pt x="276453" y="117728"/>
                  </a:lnTo>
                  <a:lnTo>
                    <a:pt x="279565" y="112522"/>
                  </a:lnTo>
                  <a:lnTo>
                    <a:pt x="277863" y="109982"/>
                  </a:lnTo>
                  <a:close/>
                </a:path>
                <a:path w="890905" h="363855">
                  <a:moveTo>
                    <a:pt x="254165" y="155575"/>
                  </a:moveTo>
                  <a:lnTo>
                    <a:pt x="239004" y="164456"/>
                  </a:lnTo>
                  <a:lnTo>
                    <a:pt x="258387" y="160541"/>
                  </a:lnTo>
                  <a:lnTo>
                    <a:pt x="254165" y="155575"/>
                  </a:lnTo>
                  <a:close/>
                </a:path>
                <a:path w="890905" h="363855">
                  <a:moveTo>
                    <a:pt x="282974" y="155575"/>
                  </a:moveTo>
                  <a:lnTo>
                    <a:pt x="254165" y="155575"/>
                  </a:lnTo>
                  <a:lnTo>
                    <a:pt x="258387" y="160541"/>
                  </a:lnTo>
                  <a:lnTo>
                    <a:pt x="282974" y="155575"/>
                  </a:lnTo>
                  <a:close/>
                </a:path>
                <a:path w="890905" h="363855">
                  <a:moveTo>
                    <a:pt x="317398" y="125857"/>
                  </a:moveTo>
                  <a:lnTo>
                    <a:pt x="279641" y="133476"/>
                  </a:lnTo>
                  <a:lnTo>
                    <a:pt x="318931" y="133476"/>
                  </a:lnTo>
                  <a:lnTo>
                    <a:pt x="317398" y="125857"/>
                  </a:lnTo>
                  <a:close/>
                </a:path>
                <a:path w="890905" h="363855">
                  <a:moveTo>
                    <a:pt x="409228" y="115442"/>
                  </a:moveTo>
                  <a:lnTo>
                    <a:pt x="400621" y="115442"/>
                  </a:lnTo>
                  <a:lnTo>
                    <a:pt x="408216" y="116332"/>
                  </a:lnTo>
                  <a:lnTo>
                    <a:pt x="409228" y="115442"/>
                  </a:lnTo>
                  <a:close/>
                </a:path>
                <a:path w="890905" h="363855">
                  <a:moveTo>
                    <a:pt x="625017" y="53086"/>
                  </a:moveTo>
                  <a:lnTo>
                    <a:pt x="449478" y="88519"/>
                  </a:lnTo>
                  <a:lnTo>
                    <a:pt x="486727" y="273176"/>
                  </a:lnTo>
                  <a:lnTo>
                    <a:pt x="510349" y="268350"/>
                  </a:lnTo>
                  <a:lnTo>
                    <a:pt x="477520" y="105663"/>
                  </a:lnTo>
                  <a:lnTo>
                    <a:pt x="605840" y="79755"/>
                  </a:lnTo>
                  <a:lnTo>
                    <a:pt x="630400" y="79755"/>
                  </a:lnTo>
                  <a:lnTo>
                    <a:pt x="625017" y="53086"/>
                  </a:lnTo>
                  <a:close/>
                </a:path>
                <a:path w="890905" h="363855">
                  <a:moveTo>
                    <a:pt x="630400" y="79755"/>
                  </a:moveTo>
                  <a:lnTo>
                    <a:pt x="605840" y="79755"/>
                  </a:lnTo>
                  <a:lnTo>
                    <a:pt x="633653" y="217550"/>
                  </a:lnTo>
                  <a:lnTo>
                    <a:pt x="633780" y="218694"/>
                  </a:lnTo>
                  <a:lnTo>
                    <a:pt x="634034" y="219201"/>
                  </a:lnTo>
                  <a:lnTo>
                    <a:pt x="634288" y="219201"/>
                  </a:lnTo>
                  <a:lnTo>
                    <a:pt x="612825" y="223520"/>
                  </a:lnTo>
                  <a:lnTo>
                    <a:pt x="621080" y="244601"/>
                  </a:lnTo>
                  <a:lnTo>
                    <a:pt x="657148" y="237362"/>
                  </a:lnTo>
                  <a:lnTo>
                    <a:pt x="660958" y="231012"/>
                  </a:lnTo>
                  <a:lnTo>
                    <a:pt x="658133" y="217170"/>
                  </a:lnTo>
                  <a:lnTo>
                    <a:pt x="630400" y="79755"/>
                  </a:lnTo>
                  <a:close/>
                </a:path>
                <a:path w="890905" h="363855">
                  <a:moveTo>
                    <a:pt x="595934" y="139319"/>
                  </a:moveTo>
                  <a:lnTo>
                    <a:pt x="507111" y="157352"/>
                  </a:lnTo>
                  <a:lnTo>
                    <a:pt x="523227" y="237236"/>
                  </a:lnTo>
                  <a:lnTo>
                    <a:pt x="546849" y="232410"/>
                  </a:lnTo>
                  <a:lnTo>
                    <a:pt x="544487" y="220725"/>
                  </a:lnTo>
                  <a:lnTo>
                    <a:pt x="586028" y="212344"/>
                  </a:lnTo>
                  <a:lnTo>
                    <a:pt x="610666" y="212344"/>
                  </a:lnTo>
                  <a:lnTo>
                    <a:pt x="608463" y="201422"/>
                  </a:lnTo>
                  <a:lnTo>
                    <a:pt x="540600" y="201422"/>
                  </a:lnTo>
                  <a:lnTo>
                    <a:pt x="534606" y="171830"/>
                  </a:lnTo>
                  <a:lnTo>
                    <a:pt x="576249" y="163322"/>
                  </a:lnTo>
                  <a:lnTo>
                    <a:pt x="600777" y="163322"/>
                  </a:lnTo>
                  <a:lnTo>
                    <a:pt x="595934" y="139319"/>
                  </a:lnTo>
                  <a:close/>
                </a:path>
                <a:path w="890905" h="363855">
                  <a:moveTo>
                    <a:pt x="610666" y="212344"/>
                  </a:moveTo>
                  <a:lnTo>
                    <a:pt x="586028" y="212344"/>
                  </a:lnTo>
                  <a:lnTo>
                    <a:pt x="587044" y="217170"/>
                  </a:lnTo>
                  <a:lnTo>
                    <a:pt x="610666" y="212344"/>
                  </a:lnTo>
                  <a:close/>
                </a:path>
                <a:path w="890905" h="363855">
                  <a:moveTo>
                    <a:pt x="600777" y="163322"/>
                  </a:moveTo>
                  <a:lnTo>
                    <a:pt x="576249" y="163322"/>
                  </a:lnTo>
                  <a:lnTo>
                    <a:pt x="582218" y="193039"/>
                  </a:lnTo>
                  <a:lnTo>
                    <a:pt x="540600" y="201422"/>
                  </a:lnTo>
                  <a:lnTo>
                    <a:pt x="608463" y="201422"/>
                  </a:lnTo>
                  <a:lnTo>
                    <a:pt x="600777" y="163322"/>
                  </a:lnTo>
                  <a:close/>
                </a:path>
                <a:path w="890905" h="363855">
                  <a:moveTo>
                    <a:pt x="601903" y="97916"/>
                  </a:moveTo>
                  <a:lnTo>
                    <a:pt x="485940" y="121412"/>
                  </a:lnTo>
                  <a:lnTo>
                    <a:pt x="490346" y="143255"/>
                  </a:lnTo>
                  <a:lnTo>
                    <a:pt x="606348" y="119887"/>
                  </a:lnTo>
                  <a:lnTo>
                    <a:pt x="601903" y="97916"/>
                  </a:lnTo>
                  <a:close/>
                </a:path>
                <a:path w="890905" h="363855">
                  <a:moveTo>
                    <a:pt x="802109" y="156717"/>
                  </a:moveTo>
                  <a:lnTo>
                    <a:pt x="777544" y="156717"/>
                  </a:lnTo>
                  <a:lnTo>
                    <a:pt x="783767" y="188087"/>
                  </a:lnTo>
                  <a:lnTo>
                    <a:pt x="784021" y="189229"/>
                  </a:lnTo>
                  <a:lnTo>
                    <a:pt x="784275" y="189737"/>
                  </a:lnTo>
                  <a:lnTo>
                    <a:pt x="784529" y="189737"/>
                  </a:lnTo>
                  <a:lnTo>
                    <a:pt x="762177" y="194310"/>
                  </a:lnTo>
                  <a:lnTo>
                    <a:pt x="770940" y="217932"/>
                  </a:lnTo>
                  <a:lnTo>
                    <a:pt x="796340" y="212851"/>
                  </a:lnTo>
                  <a:lnTo>
                    <a:pt x="803292" y="210327"/>
                  </a:lnTo>
                  <a:lnTo>
                    <a:pt x="807754" y="205993"/>
                  </a:lnTo>
                  <a:lnTo>
                    <a:pt x="809717" y="199850"/>
                  </a:lnTo>
                  <a:lnTo>
                    <a:pt x="809167" y="191897"/>
                  </a:lnTo>
                  <a:lnTo>
                    <a:pt x="802109" y="156717"/>
                  </a:lnTo>
                  <a:close/>
                </a:path>
                <a:path w="890905" h="363855">
                  <a:moveTo>
                    <a:pt x="831459" y="96138"/>
                  </a:moveTo>
                  <a:lnTo>
                    <a:pt x="807643" y="96138"/>
                  </a:lnTo>
                  <a:lnTo>
                    <a:pt x="786180" y="108965"/>
                  </a:lnTo>
                  <a:lnTo>
                    <a:pt x="768400" y="111760"/>
                  </a:lnTo>
                  <a:lnTo>
                    <a:pt x="773099" y="134874"/>
                  </a:lnTo>
                  <a:lnTo>
                    <a:pt x="684961" y="152653"/>
                  </a:lnTo>
                  <a:lnTo>
                    <a:pt x="689406" y="174498"/>
                  </a:lnTo>
                  <a:lnTo>
                    <a:pt x="777544" y="156717"/>
                  </a:lnTo>
                  <a:lnTo>
                    <a:pt x="802109" y="156717"/>
                  </a:lnTo>
                  <a:lnTo>
                    <a:pt x="801166" y="152019"/>
                  </a:lnTo>
                  <a:lnTo>
                    <a:pt x="890320" y="133985"/>
                  </a:lnTo>
                  <a:lnTo>
                    <a:pt x="889567" y="130175"/>
                  </a:lnTo>
                  <a:lnTo>
                    <a:pt x="796721" y="130175"/>
                  </a:lnTo>
                  <a:lnTo>
                    <a:pt x="795705" y="125095"/>
                  </a:lnTo>
                  <a:lnTo>
                    <a:pt x="806161" y="117451"/>
                  </a:lnTo>
                  <a:lnTo>
                    <a:pt x="816808" y="108965"/>
                  </a:lnTo>
                  <a:lnTo>
                    <a:pt x="827549" y="99734"/>
                  </a:lnTo>
                  <a:lnTo>
                    <a:pt x="831459" y="96138"/>
                  </a:lnTo>
                  <a:close/>
                </a:path>
                <a:path w="890905" h="363855">
                  <a:moveTo>
                    <a:pt x="886002" y="112140"/>
                  </a:moveTo>
                  <a:lnTo>
                    <a:pt x="796721" y="130175"/>
                  </a:lnTo>
                  <a:lnTo>
                    <a:pt x="889567" y="130175"/>
                  </a:lnTo>
                  <a:lnTo>
                    <a:pt x="886002" y="112140"/>
                  </a:lnTo>
                  <a:close/>
                </a:path>
                <a:path w="890905" h="363855">
                  <a:moveTo>
                    <a:pt x="712208" y="59644"/>
                  </a:moveTo>
                  <a:lnTo>
                    <a:pt x="671118" y="67945"/>
                  </a:lnTo>
                  <a:lnTo>
                    <a:pt x="682040" y="122047"/>
                  </a:lnTo>
                  <a:lnTo>
                    <a:pt x="705662" y="117348"/>
                  </a:lnTo>
                  <a:lnTo>
                    <a:pt x="699185" y="85089"/>
                  </a:lnTo>
                  <a:lnTo>
                    <a:pt x="809779" y="62737"/>
                  </a:lnTo>
                  <a:lnTo>
                    <a:pt x="714806" y="62737"/>
                  </a:lnTo>
                  <a:lnTo>
                    <a:pt x="712208" y="59644"/>
                  </a:lnTo>
                  <a:close/>
                </a:path>
                <a:path w="890905" h="363855">
                  <a:moveTo>
                    <a:pt x="822756" y="69469"/>
                  </a:moveTo>
                  <a:lnTo>
                    <a:pt x="819581" y="73660"/>
                  </a:lnTo>
                  <a:lnTo>
                    <a:pt x="712774" y="95250"/>
                  </a:lnTo>
                  <a:lnTo>
                    <a:pt x="716584" y="114553"/>
                  </a:lnTo>
                  <a:lnTo>
                    <a:pt x="807643" y="96138"/>
                  </a:lnTo>
                  <a:lnTo>
                    <a:pt x="831459" y="96138"/>
                  </a:lnTo>
                  <a:lnTo>
                    <a:pt x="838504" y="89662"/>
                  </a:lnTo>
                  <a:lnTo>
                    <a:pt x="844219" y="88519"/>
                  </a:lnTo>
                  <a:lnTo>
                    <a:pt x="845743" y="85851"/>
                  </a:lnTo>
                  <a:lnTo>
                    <a:pt x="842949" y="81661"/>
                  </a:lnTo>
                  <a:lnTo>
                    <a:pt x="822756" y="69469"/>
                  </a:lnTo>
                  <a:close/>
                </a:path>
                <a:path w="890905" h="363855">
                  <a:moveTo>
                    <a:pt x="868402" y="55879"/>
                  </a:moveTo>
                  <a:lnTo>
                    <a:pt x="843711" y="55879"/>
                  </a:lnTo>
                  <a:lnTo>
                    <a:pt x="849807" y="85598"/>
                  </a:lnTo>
                  <a:lnTo>
                    <a:pt x="873429" y="80772"/>
                  </a:lnTo>
                  <a:lnTo>
                    <a:pt x="868402" y="55879"/>
                  </a:lnTo>
                  <a:close/>
                </a:path>
                <a:path w="890905" h="363855">
                  <a:moveTo>
                    <a:pt x="721130" y="57842"/>
                  </a:moveTo>
                  <a:lnTo>
                    <a:pt x="712208" y="59644"/>
                  </a:lnTo>
                  <a:lnTo>
                    <a:pt x="714806" y="62737"/>
                  </a:lnTo>
                  <a:lnTo>
                    <a:pt x="721130" y="57842"/>
                  </a:lnTo>
                  <a:close/>
                </a:path>
                <a:path w="890905" h="363855">
                  <a:moveTo>
                    <a:pt x="762047" y="49576"/>
                  </a:moveTo>
                  <a:lnTo>
                    <a:pt x="721130" y="57842"/>
                  </a:lnTo>
                  <a:lnTo>
                    <a:pt x="714806" y="62737"/>
                  </a:lnTo>
                  <a:lnTo>
                    <a:pt x="809779" y="62737"/>
                  </a:lnTo>
                  <a:lnTo>
                    <a:pt x="843711" y="55879"/>
                  </a:lnTo>
                  <a:lnTo>
                    <a:pt x="868402" y="55879"/>
                  </a:lnTo>
                  <a:lnTo>
                    <a:pt x="867761" y="52704"/>
                  </a:lnTo>
                  <a:lnTo>
                    <a:pt x="764463" y="52704"/>
                  </a:lnTo>
                  <a:lnTo>
                    <a:pt x="762047" y="49576"/>
                  </a:lnTo>
                  <a:close/>
                </a:path>
                <a:path w="890905" h="363855">
                  <a:moveTo>
                    <a:pt x="709599" y="23495"/>
                  </a:moveTo>
                  <a:lnTo>
                    <a:pt x="692581" y="39370"/>
                  </a:lnTo>
                  <a:lnTo>
                    <a:pt x="697768" y="44039"/>
                  </a:lnTo>
                  <a:lnTo>
                    <a:pt x="703303" y="49576"/>
                  </a:lnTo>
                  <a:lnTo>
                    <a:pt x="708905" y="55711"/>
                  </a:lnTo>
                  <a:lnTo>
                    <a:pt x="712208" y="59644"/>
                  </a:lnTo>
                  <a:lnTo>
                    <a:pt x="721130" y="57842"/>
                  </a:lnTo>
                  <a:lnTo>
                    <a:pt x="734491" y="47498"/>
                  </a:lnTo>
                  <a:lnTo>
                    <a:pt x="728727" y="40711"/>
                  </a:lnTo>
                  <a:lnTo>
                    <a:pt x="722664" y="34448"/>
                  </a:lnTo>
                  <a:lnTo>
                    <a:pt x="716293" y="28709"/>
                  </a:lnTo>
                  <a:lnTo>
                    <a:pt x="709599" y="23495"/>
                  </a:lnTo>
                  <a:close/>
                </a:path>
                <a:path w="890905" h="363855">
                  <a:moveTo>
                    <a:pt x="770912" y="47785"/>
                  </a:moveTo>
                  <a:lnTo>
                    <a:pt x="762047" y="49576"/>
                  </a:lnTo>
                  <a:lnTo>
                    <a:pt x="764463" y="52704"/>
                  </a:lnTo>
                  <a:lnTo>
                    <a:pt x="770912" y="47785"/>
                  </a:lnTo>
                  <a:close/>
                </a:path>
                <a:path w="890905" h="363855">
                  <a:moveTo>
                    <a:pt x="808278" y="0"/>
                  </a:moveTo>
                  <a:lnTo>
                    <a:pt x="797483" y="42417"/>
                  </a:lnTo>
                  <a:lnTo>
                    <a:pt x="770912" y="47785"/>
                  </a:lnTo>
                  <a:lnTo>
                    <a:pt x="764463" y="52704"/>
                  </a:lnTo>
                  <a:lnTo>
                    <a:pt x="867761" y="52704"/>
                  </a:lnTo>
                  <a:lnTo>
                    <a:pt x="864734" y="37719"/>
                  </a:lnTo>
                  <a:lnTo>
                    <a:pt x="820978" y="37719"/>
                  </a:lnTo>
                  <a:lnTo>
                    <a:pt x="830503" y="15112"/>
                  </a:lnTo>
                  <a:lnTo>
                    <a:pt x="834948" y="13335"/>
                  </a:lnTo>
                  <a:lnTo>
                    <a:pt x="835329" y="10287"/>
                  </a:lnTo>
                  <a:lnTo>
                    <a:pt x="831646" y="5841"/>
                  </a:lnTo>
                  <a:lnTo>
                    <a:pt x="808278" y="0"/>
                  </a:lnTo>
                  <a:close/>
                </a:path>
                <a:path w="890905" h="363855">
                  <a:moveTo>
                    <a:pt x="759129" y="10922"/>
                  </a:moveTo>
                  <a:lnTo>
                    <a:pt x="741730" y="26670"/>
                  </a:lnTo>
                  <a:lnTo>
                    <a:pt x="747497" y="32381"/>
                  </a:lnTo>
                  <a:lnTo>
                    <a:pt x="753192" y="38639"/>
                  </a:lnTo>
                  <a:lnTo>
                    <a:pt x="758840" y="45422"/>
                  </a:lnTo>
                  <a:lnTo>
                    <a:pt x="762047" y="49576"/>
                  </a:lnTo>
                  <a:lnTo>
                    <a:pt x="770912" y="47785"/>
                  </a:lnTo>
                  <a:lnTo>
                    <a:pt x="784275" y="37591"/>
                  </a:lnTo>
                  <a:lnTo>
                    <a:pt x="780132" y="31710"/>
                  </a:lnTo>
                  <a:lnTo>
                    <a:pt x="774560" y="25304"/>
                  </a:lnTo>
                  <a:lnTo>
                    <a:pt x="767559" y="18375"/>
                  </a:lnTo>
                  <a:lnTo>
                    <a:pt x="759129" y="10922"/>
                  </a:lnTo>
                  <a:close/>
                </a:path>
                <a:path w="890905" h="363855">
                  <a:moveTo>
                    <a:pt x="863015" y="29210"/>
                  </a:moveTo>
                  <a:lnTo>
                    <a:pt x="820978" y="37719"/>
                  </a:lnTo>
                  <a:lnTo>
                    <a:pt x="864734" y="37719"/>
                  </a:lnTo>
                  <a:lnTo>
                    <a:pt x="863015" y="29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936043" y="2847530"/>
            <a:ext cx="1601470" cy="842644"/>
            <a:chOff x="5936043" y="2847530"/>
            <a:chExt cx="1601470" cy="842644"/>
          </a:xfrm>
        </p:grpSpPr>
        <p:sp>
          <p:nvSpPr>
            <p:cNvPr id="29" name="object 29"/>
            <p:cNvSpPr/>
            <p:nvPr/>
          </p:nvSpPr>
          <p:spPr>
            <a:xfrm>
              <a:off x="5940805" y="2852292"/>
              <a:ext cx="1591945" cy="833119"/>
            </a:xfrm>
            <a:custGeom>
              <a:avLst/>
              <a:gdLst/>
              <a:ahLst/>
              <a:cxnLst/>
              <a:rect l="l" t="t" r="r" b="b"/>
              <a:pathLst>
                <a:path w="1591945" h="833120">
                  <a:moveTo>
                    <a:pt x="1510538" y="0"/>
                  </a:moveTo>
                  <a:lnTo>
                    <a:pt x="0" y="190119"/>
                  </a:lnTo>
                  <a:lnTo>
                    <a:pt x="81026" y="832739"/>
                  </a:lnTo>
                  <a:lnTo>
                    <a:pt x="1591437" y="642620"/>
                  </a:lnTo>
                  <a:lnTo>
                    <a:pt x="1510538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40805" y="2852292"/>
              <a:ext cx="1591945" cy="833119"/>
            </a:xfrm>
            <a:custGeom>
              <a:avLst/>
              <a:gdLst/>
              <a:ahLst/>
              <a:cxnLst/>
              <a:rect l="l" t="t" r="r" b="b"/>
              <a:pathLst>
                <a:path w="1591945" h="833120">
                  <a:moveTo>
                    <a:pt x="0" y="190119"/>
                  </a:moveTo>
                  <a:lnTo>
                    <a:pt x="1510538" y="0"/>
                  </a:lnTo>
                  <a:lnTo>
                    <a:pt x="1591437" y="642620"/>
                  </a:lnTo>
                  <a:lnTo>
                    <a:pt x="81026" y="832739"/>
                  </a:lnTo>
                  <a:lnTo>
                    <a:pt x="0" y="19011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62726" y="3080638"/>
              <a:ext cx="780415" cy="522605"/>
            </a:xfrm>
            <a:custGeom>
              <a:avLst/>
              <a:gdLst/>
              <a:ahLst/>
              <a:cxnLst/>
              <a:rect l="l" t="t" r="r" b="b"/>
              <a:pathLst>
                <a:path w="780415" h="522604">
                  <a:moveTo>
                    <a:pt x="152781" y="236093"/>
                  </a:moveTo>
                  <a:lnTo>
                    <a:pt x="148259" y="200533"/>
                  </a:lnTo>
                  <a:lnTo>
                    <a:pt x="147307" y="193040"/>
                  </a:lnTo>
                  <a:lnTo>
                    <a:pt x="145757" y="180848"/>
                  </a:lnTo>
                  <a:lnTo>
                    <a:pt x="145542" y="179070"/>
                  </a:lnTo>
                  <a:lnTo>
                    <a:pt x="130937" y="180848"/>
                  </a:lnTo>
                  <a:lnTo>
                    <a:pt x="115658" y="59563"/>
                  </a:lnTo>
                  <a:lnTo>
                    <a:pt x="112903" y="37592"/>
                  </a:lnTo>
                  <a:lnTo>
                    <a:pt x="109474" y="38036"/>
                  </a:lnTo>
                  <a:lnTo>
                    <a:pt x="109474" y="183515"/>
                  </a:lnTo>
                  <a:lnTo>
                    <a:pt x="34671" y="193040"/>
                  </a:lnTo>
                  <a:lnTo>
                    <a:pt x="38049" y="180022"/>
                  </a:lnTo>
                  <a:lnTo>
                    <a:pt x="40360" y="165519"/>
                  </a:lnTo>
                  <a:lnTo>
                    <a:pt x="41617" y="149542"/>
                  </a:lnTo>
                  <a:lnTo>
                    <a:pt x="41783" y="132080"/>
                  </a:lnTo>
                  <a:lnTo>
                    <a:pt x="41198" y="114871"/>
                  </a:lnTo>
                  <a:lnTo>
                    <a:pt x="40436" y="99606"/>
                  </a:lnTo>
                  <a:lnTo>
                    <a:pt x="39484" y="86296"/>
                  </a:lnTo>
                  <a:lnTo>
                    <a:pt x="38354" y="74930"/>
                  </a:lnTo>
                  <a:lnTo>
                    <a:pt x="37211" y="66675"/>
                  </a:lnTo>
                  <a:lnTo>
                    <a:pt x="93853" y="59563"/>
                  </a:lnTo>
                  <a:lnTo>
                    <a:pt x="109474" y="183515"/>
                  </a:lnTo>
                  <a:lnTo>
                    <a:pt x="109474" y="38036"/>
                  </a:lnTo>
                  <a:lnTo>
                    <a:pt x="14097" y="50038"/>
                  </a:lnTo>
                  <a:lnTo>
                    <a:pt x="17145" y="73787"/>
                  </a:lnTo>
                  <a:lnTo>
                    <a:pt x="21069" y="115125"/>
                  </a:lnTo>
                  <a:lnTo>
                    <a:pt x="21615" y="149225"/>
                  </a:lnTo>
                  <a:lnTo>
                    <a:pt x="18783" y="176085"/>
                  </a:lnTo>
                  <a:lnTo>
                    <a:pt x="12573" y="195707"/>
                  </a:lnTo>
                  <a:lnTo>
                    <a:pt x="0" y="197358"/>
                  </a:lnTo>
                  <a:lnTo>
                    <a:pt x="7112" y="254381"/>
                  </a:lnTo>
                  <a:lnTo>
                    <a:pt x="26289" y="251968"/>
                  </a:lnTo>
                  <a:lnTo>
                    <a:pt x="21463" y="214122"/>
                  </a:lnTo>
                  <a:lnTo>
                    <a:pt x="128778" y="200533"/>
                  </a:lnTo>
                  <a:lnTo>
                    <a:pt x="133604" y="238506"/>
                  </a:lnTo>
                  <a:lnTo>
                    <a:pt x="152781" y="236093"/>
                  </a:lnTo>
                  <a:close/>
                </a:path>
                <a:path w="780415" h="522604">
                  <a:moveTo>
                    <a:pt x="166243" y="506222"/>
                  </a:moveTo>
                  <a:lnTo>
                    <a:pt x="162255" y="474992"/>
                  </a:lnTo>
                  <a:lnTo>
                    <a:pt x="161429" y="468503"/>
                  </a:lnTo>
                  <a:lnTo>
                    <a:pt x="160096" y="458089"/>
                  </a:lnTo>
                  <a:lnTo>
                    <a:pt x="159893" y="456438"/>
                  </a:lnTo>
                  <a:lnTo>
                    <a:pt x="147193" y="458089"/>
                  </a:lnTo>
                  <a:lnTo>
                    <a:pt x="136880" y="375920"/>
                  </a:lnTo>
                  <a:lnTo>
                    <a:pt x="134493" y="356870"/>
                  </a:lnTo>
                  <a:lnTo>
                    <a:pt x="127381" y="357771"/>
                  </a:lnTo>
                  <a:lnTo>
                    <a:pt x="127381" y="460629"/>
                  </a:lnTo>
                  <a:lnTo>
                    <a:pt x="64135" y="468503"/>
                  </a:lnTo>
                  <a:lnTo>
                    <a:pt x="69075" y="452081"/>
                  </a:lnTo>
                  <a:lnTo>
                    <a:pt x="71920" y="432117"/>
                  </a:lnTo>
                  <a:lnTo>
                    <a:pt x="72644" y="408647"/>
                  </a:lnTo>
                  <a:lnTo>
                    <a:pt x="71247" y="381635"/>
                  </a:lnTo>
                  <a:lnTo>
                    <a:pt x="116713" y="375920"/>
                  </a:lnTo>
                  <a:lnTo>
                    <a:pt x="127381" y="460629"/>
                  </a:lnTo>
                  <a:lnTo>
                    <a:pt x="127381" y="357771"/>
                  </a:lnTo>
                  <a:lnTo>
                    <a:pt x="52451" y="367157"/>
                  </a:lnTo>
                  <a:lnTo>
                    <a:pt x="55778" y="400862"/>
                  </a:lnTo>
                  <a:lnTo>
                    <a:pt x="55664" y="429374"/>
                  </a:lnTo>
                  <a:lnTo>
                    <a:pt x="52108" y="452729"/>
                  </a:lnTo>
                  <a:lnTo>
                    <a:pt x="45085" y="470916"/>
                  </a:lnTo>
                  <a:lnTo>
                    <a:pt x="34544" y="472313"/>
                  </a:lnTo>
                  <a:lnTo>
                    <a:pt x="40767" y="521982"/>
                  </a:lnTo>
                  <a:lnTo>
                    <a:pt x="57277" y="519938"/>
                  </a:lnTo>
                  <a:lnTo>
                    <a:pt x="52959" y="486664"/>
                  </a:lnTo>
                  <a:lnTo>
                    <a:pt x="145542" y="474992"/>
                  </a:lnTo>
                  <a:lnTo>
                    <a:pt x="149860" y="508254"/>
                  </a:lnTo>
                  <a:lnTo>
                    <a:pt x="166243" y="506222"/>
                  </a:lnTo>
                  <a:close/>
                </a:path>
                <a:path w="780415" h="522604">
                  <a:moveTo>
                    <a:pt x="270675" y="132207"/>
                  </a:moveTo>
                  <a:lnTo>
                    <a:pt x="256603" y="87337"/>
                  </a:lnTo>
                  <a:lnTo>
                    <a:pt x="254139" y="84886"/>
                  </a:lnTo>
                  <a:lnTo>
                    <a:pt x="250012" y="80733"/>
                  </a:lnTo>
                  <a:lnTo>
                    <a:pt x="250012" y="136906"/>
                  </a:lnTo>
                  <a:lnTo>
                    <a:pt x="249428" y="145478"/>
                  </a:lnTo>
                  <a:lnTo>
                    <a:pt x="220599" y="175133"/>
                  </a:lnTo>
                  <a:lnTo>
                    <a:pt x="213309" y="175285"/>
                  </a:lnTo>
                  <a:lnTo>
                    <a:pt x="206502" y="173977"/>
                  </a:lnTo>
                  <a:lnTo>
                    <a:pt x="180213" y="134366"/>
                  </a:lnTo>
                  <a:lnTo>
                    <a:pt x="179489" y="123698"/>
                  </a:lnTo>
                  <a:lnTo>
                    <a:pt x="180187" y="114325"/>
                  </a:lnTo>
                  <a:lnTo>
                    <a:pt x="209296" y="85090"/>
                  </a:lnTo>
                  <a:lnTo>
                    <a:pt x="244475" y="106210"/>
                  </a:lnTo>
                  <a:lnTo>
                    <a:pt x="250012" y="136906"/>
                  </a:lnTo>
                  <a:lnTo>
                    <a:pt x="250012" y="80733"/>
                  </a:lnTo>
                  <a:lnTo>
                    <a:pt x="248793" y="79502"/>
                  </a:lnTo>
                  <a:lnTo>
                    <a:pt x="239674" y="73545"/>
                  </a:lnTo>
                  <a:lnTo>
                    <a:pt x="229679" y="69761"/>
                  </a:lnTo>
                  <a:lnTo>
                    <a:pt x="218821" y="68110"/>
                  </a:lnTo>
                  <a:lnTo>
                    <a:pt x="207137" y="68580"/>
                  </a:lnTo>
                  <a:lnTo>
                    <a:pt x="171831" y="86233"/>
                  </a:lnTo>
                  <a:lnTo>
                    <a:pt x="158965" y="121412"/>
                  </a:lnTo>
                  <a:lnTo>
                    <a:pt x="159131" y="124968"/>
                  </a:lnTo>
                  <a:lnTo>
                    <a:pt x="166903" y="162775"/>
                  </a:lnTo>
                  <a:lnTo>
                    <a:pt x="199771" y="190360"/>
                  </a:lnTo>
                  <a:lnTo>
                    <a:pt x="210718" y="191998"/>
                  </a:lnTo>
                  <a:lnTo>
                    <a:pt x="222631" y="191516"/>
                  </a:lnTo>
                  <a:lnTo>
                    <a:pt x="260502" y="170561"/>
                  </a:lnTo>
                  <a:lnTo>
                    <a:pt x="270598" y="141897"/>
                  </a:lnTo>
                  <a:lnTo>
                    <a:pt x="270675" y="132207"/>
                  </a:lnTo>
                  <a:close/>
                </a:path>
                <a:path w="780415" h="522604">
                  <a:moveTo>
                    <a:pt x="280708" y="407416"/>
                  </a:moveTo>
                  <a:lnTo>
                    <a:pt x="266700" y="362546"/>
                  </a:lnTo>
                  <a:lnTo>
                    <a:pt x="264223" y="360095"/>
                  </a:lnTo>
                  <a:lnTo>
                    <a:pt x="260121" y="356006"/>
                  </a:lnTo>
                  <a:lnTo>
                    <a:pt x="260121" y="412115"/>
                  </a:lnTo>
                  <a:lnTo>
                    <a:pt x="259511" y="420687"/>
                  </a:lnTo>
                  <a:lnTo>
                    <a:pt x="230632" y="450342"/>
                  </a:lnTo>
                  <a:lnTo>
                    <a:pt x="223418" y="450545"/>
                  </a:lnTo>
                  <a:lnTo>
                    <a:pt x="216636" y="449237"/>
                  </a:lnTo>
                  <a:lnTo>
                    <a:pt x="190246" y="409575"/>
                  </a:lnTo>
                  <a:lnTo>
                    <a:pt x="189572" y="398907"/>
                  </a:lnTo>
                  <a:lnTo>
                    <a:pt x="190284" y="389534"/>
                  </a:lnTo>
                  <a:lnTo>
                    <a:pt x="219329" y="360299"/>
                  </a:lnTo>
                  <a:lnTo>
                    <a:pt x="254520" y="381419"/>
                  </a:lnTo>
                  <a:lnTo>
                    <a:pt x="260121" y="412115"/>
                  </a:lnTo>
                  <a:lnTo>
                    <a:pt x="260121" y="356006"/>
                  </a:lnTo>
                  <a:lnTo>
                    <a:pt x="258826" y="354711"/>
                  </a:lnTo>
                  <a:lnTo>
                    <a:pt x="249720" y="348754"/>
                  </a:lnTo>
                  <a:lnTo>
                    <a:pt x="239750" y="344970"/>
                  </a:lnTo>
                  <a:lnTo>
                    <a:pt x="228904" y="343319"/>
                  </a:lnTo>
                  <a:lnTo>
                    <a:pt x="217170" y="343789"/>
                  </a:lnTo>
                  <a:lnTo>
                    <a:pt x="181864" y="361442"/>
                  </a:lnTo>
                  <a:lnTo>
                    <a:pt x="169049" y="396621"/>
                  </a:lnTo>
                  <a:lnTo>
                    <a:pt x="169202" y="400177"/>
                  </a:lnTo>
                  <a:lnTo>
                    <a:pt x="176936" y="438023"/>
                  </a:lnTo>
                  <a:lnTo>
                    <a:pt x="209892" y="465569"/>
                  </a:lnTo>
                  <a:lnTo>
                    <a:pt x="220827" y="467207"/>
                  </a:lnTo>
                  <a:lnTo>
                    <a:pt x="232664" y="466725"/>
                  </a:lnTo>
                  <a:lnTo>
                    <a:pt x="270586" y="445770"/>
                  </a:lnTo>
                  <a:lnTo>
                    <a:pt x="280631" y="417106"/>
                  </a:lnTo>
                  <a:lnTo>
                    <a:pt x="280708" y="407416"/>
                  </a:lnTo>
                  <a:close/>
                </a:path>
                <a:path w="780415" h="522604">
                  <a:moveTo>
                    <a:pt x="399427" y="116840"/>
                  </a:moveTo>
                  <a:lnTo>
                    <a:pt x="385787" y="73698"/>
                  </a:lnTo>
                  <a:lnTo>
                    <a:pt x="383247" y="71145"/>
                  </a:lnTo>
                  <a:lnTo>
                    <a:pt x="378434" y="66281"/>
                  </a:lnTo>
                  <a:lnTo>
                    <a:pt x="378434" y="118973"/>
                  </a:lnTo>
                  <a:lnTo>
                    <a:pt x="377799" y="128028"/>
                  </a:lnTo>
                  <a:lnTo>
                    <a:pt x="350266" y="159131"/>
                  </a:lnTo>
                  <a:lnTo>
                    <a:pt x="343154" y="159296"/>
                  </a:lnTo>
                  <a:lnTo>
                    <a:pt x="336511" y="158051"/>
                  </a:lnTo>
                  <a:lnTo>
                    <a:pt x="310515" y="121158"/>
                  </a:lnTo>
                  <a:lnTo>
                    <a:pt x="309867" y="111302"/>
                  </a:lnTo>
                  <a:lnTo>
                    <a:pt x="310451" y="102323"/>
                  </a:lnTo>
                  <a:lnTo>
                    <a:pt x="312254" y="94208"/>
                  </a:lnTo>
                  <a:lnTo>
                    <a:pt x="315341" y="86995"/>
                  </a:lnTo>
                  <a:lnTo>
                    <a:pt x="318668" y="82296"/>
                  </a:lnTo>
                  <a:lnTo>
                    <a:pt x="319620" y="80949"/>
                  </a:lnTo>
                  <a:lnTo>
                    <a:pt x="325031" y="76327"/>
                  </a:lnTo>
                  <a:lnTo>
                    <a:pt x="331571" y="73139"/>
                  </a:lnTo>
                  <a:lnTo>
                    <a:pt x="339217" y="71374"/>
                  </a:lnTo>
                  <a:lnTo>
                    <a:pt x="346837" y="71145"/>
                  </a:lnTo>
                  <a:lnTo>
                    <a:pt x="353707" y="72504"/>
                  </a:lnTo>
                  <a:lnTo>
                    <a:pt x="377825" y="109093"/>
                  </a:lnTo>
                  <a:lnTo>
                    <a:pt x="378434" y="118973"/>
                  </a:lnTo>
                  <a:lnTo>
                    <a:pt x="378434" y="66281"/>
                  </a:lnTo>
                  <a:lnTo>
                    <a:pt x="378079" y="65913"/>
                  </a:lnTo>
                  <a:lnTo>
                    <a:pt x="369125" y="59944"/>
                  </a:lnTo>
                  <a:lnTo>
                    <a:pt x="359410" y="56095"/>
                  </a:lnTo>
                  <a:lnTo>
                    <a:pt x="348932" y="54368"/>
                  </a:lnTo>
                  <a:lnTo>
                    <a:pt x="337693" y="54737"/>
                  </a:lnTo>
                  <a:lnTo>
                    <a:pt x="304292" y="74168"/>
                  </a:lnTo>
                  <a:lnTo>
                    <a:pt x="300228" y="82296"/>
                  </a:lnTo>
                  <a:lnTo>
                    <a:pt x="299720" y="74599"/>
                  </a:lnTo>
                  <a:lnTo>
                    <a:pt x="312166" y="37846"/>
                  </a:lnTo>
                  <a:lnTo>
                    <a:pt x="357632" y="27305"/>
                  </a:lnTo>
                  <a:lnTo>
                    <a:pt x="366014" y="25781"/>
                  </a:lnTo>
                  <a:lnTo>
                    <a:pt x="370078" y="24384"/>
                  </a:lnTo>
                  <a:lnTo>
                    <a:pt x="374269" y="22987"/>
                  </a:lnTo>
                  <a:lnTo>
                    <a:pt x="377444" y="20574"/>
                  </a:lnTo>
                  <a:lnTo>
                    <a:pt x="382016" y="13716"/>
                  </a:lnTo>
                  <a:lnTo>
                    <a:pt x="383159" y="8001"/>
                  </a:lnTo>
                  <a:lnTo>
                    <a:pt x="382905" y="0"/>
                  </a:lnTo>
                  <a:lnTo>
                    <a:pt x="365252" y="1905"/>
                  </a:lnTo>
                  <a:lnTo>
                    <a:pt x="364998" y="3683"/>
                  </a:lnTo>
                  <a:lnTo>
                    <a:pt x="363982" y="4826"/>
                  </a:lnTo>
                  <a:lnTo>
                    <a:pt x="362204" y="5461"/>
                  </a:lnTo>
                  <a:lnTo>
                    <a:pt x="360299" y="6223"/>
                  </a:lnTo>
                  <a:lnTo>
                    <a:pt x="352679" y="7366"/>
                  </a:lnTo>
                  <a:lnTo>
                    <a:pt x="311086" y="16725"/>
                  </a:lnTo>
                  <a:lnTo>
                    <a:pt x="283705" y="56616"/>
                  </a:lnTo>
                  <a:lnTo>
                    <a:pt x="283057" y="75476"/>
                  </a:lnTo>
                  <a:lnTo>
                    <a:pt x="284734" y="96139"/>
                  </a:lnTo>
                  <a:lnTo>
                    <a:pt x="293649" y="138976"/>
                  </a:lnTo>
                  <a:lnTo>
                    <a:pt x="318389" y="169672"/>
                  </a:lnTo>
                  <a:lnTo>
                    <a:pt x="342188" y="175806"/>
                  </a:lnTo>
                  <a:lnTo>
                    <a:pt x="352247" y="175120"/>
                  </a:lnTo>
                  <a:lnTo>
                    <a:pt x="384632" y="159296"/>
                  </a:lnTo>
                  <a:lnTo>
                    <a:pt x="388378" y="154470"/>
                  </a:lnTo>
                  <a:lnTo>
                    <a:pt x="392023" y="148450"/>
                  </a:lnTo>
                  <a:lnTo>
                    <a:pt x="395224" y="141732"/>
                  </a:lnTo>
                  <a:lnTo>
                    <a:pt x="397713" y="134264"/>
                  </a:lnTo>
                  <a:lnTo>
                    <a:pt x="399122" y="125958"/>
                  </a:lnTo>
                  <a:lnTo>
                    <a:pt x="399427" y="116840"/>
                  </a:lnTo>
                  <a:close/>
                </a:path>
                <a:path w="780415" h="522604">
                  <a:moveTo>
                    <a:pt x="461391" y="435229"/>
                  </a:moveTo>
                  <a:lnTo>
                    <a:pt x="461365" y="435102"/>
                  </a:lnTo>
                  <a:lnTo>
                    <a:pt x="460349" y="426974"/>
                  </a:lnTo>
                  <a:lnTo>
                    <a:pt x="446646" y="317627"/>
                  </a:lnTo>
                  <a:lnTo>
                    <a:pt x="426847" y="320040"/>
                  </a:lnTo>
                  <a:lnTo>
                    <a:pt x="439547" y="421132"/>
                  </a:lnTo>
                  <a:lnTo>
                    <a:pt x="393954" y="426974"/>
                  </a:lnTo>
                  <a:lnTo>
                    <a:pt x="381254" y="325755"/>
                  </a:lnTo>
                  <a:lnTo>
                    <a:pt x="361315" y="328295"/>
                  </a:lnTo>
                  <a:lnTo>
                    <a:pt x="374015" y="429387"/>
                  </a:lnTo>
                  <a:lnTo>
                    <a:pt x="328676" y="435102"/>
                  </a:lnTo>
                  <a:lnTo>
                    <a:pt x="315976" y="334010"/>
                  </a:lnTo>
                  <a:lnTo>
                    <a:pt x="296037" y="336550"/>
                  </a:lnTo>
                  <a:lnTo>
                    <a:pt x="310769" y="454152"/>
                  </a:lnTo>
                  <a:lnTo>
                    <a:pt x="461391" y="435229"/>
                  </a:lnTo>
                  <a:close/>
                </a:path>
                <a:path w="780415" h="522604">
                  <a:moveTo>
                    <a:pt x="525348" y="98933"/>
                  </a:moveTo>
                  <a:lnTo>
                    <a:pt x="514972" y="59944"/>
                  </a:lnTo>
                  <a:lnTo>
                    <a:pt x="508965" y="51574"/>
                  </a:lnTo>
                  <a:lnTo>
                    <a:pt x="506069" y="48298"/>
                  </a:lnTo>
                  <a:lnTo>
                    <a:pt x="505129" y="47523"/>
                  </a:lnTo>
                  <a:lnTo>
                    <a:pt x="505129" y="103682"/>
                  </a:lnTo>
                  <a:lnTo>
                    <a:pt x="504532" y="113372"/>
                  </a:lnTo>
                  <a:lnTo>
                    <a:pt x="477901" y="142621"/>
                  </a:lnTo>
                  <a:lnTo>
                    <a:pt x="471487" y="142773"/>
                  </a:lnTo>
                  <a:lnTo>
                    <a:pt x="465416" y="141490"/>
                  </a:lnTo>
                  <a:lnTo>
                    <a:pt x="440817" y="102235"/>
                  </a:lnTo>
                  <a:lnTo>
                    <a:pt x="440143" y="92583"/>
                  </a:lnTo>
                  <a:lnTo>
                    <a:pt x="440169" y="90043"/>
                  </a:lnTo>
                  <a:lnTo>
                    <a:pt x="461251" y="53187"/>
                  </a:lnTo>
                  <a:lnTo>
                    <a:pt x="473608" y="51574"/>
                  </a:lnTo>
                  <a:lnTo>
                    <a:pt x="479628" y="52933"/>
                  </a:lnTo>
                  <a:lnTo>
                    <a:pt x="504317" y="92583"/>
                  </a:lnTo>
                  <a:lnTo>
                    <a:pt x="505129" y="103682"/>
                  </a:lnTo>
                  <a:lnTo>
                    <a:pt x="505129" y="47523"/>
                  </a:lnTo>
                  <a:lnTo>
                    <a:pt x="474586" y="35369"/>
                  </a:lnTo>
                  <a:lnTo>
                    <a:pt x="467220" y="35814"/>
                  </a:lnTo>
                  <a:lnTo>
                    <a:pt x="435356" y="58039"/>
                  </a:lnTo>
                  <a:lnTo>
                    <a:pt x="433451" y="42799"/>
                  </a:lnTo>
                  <a:lnTo>
                    <a:pt x="415290" y="45085"/>
                  </a:lnTo>
                  <a:lnTo>
                    <a:pt x="435737" y="207772"/>
                  </a:lnTo>
                  <a:lnTo>
                    <a:pt x="455676" y="205232"/>
                  </a:lnTo>
                  <a:lnTo>
                    <a:pt x="448564" y="147955"/>
                  </a:lnTo>
                  <a:lnTo>
                    <a:pt x="452501" y="151765"/>
                  </a:lnTo>
                  <a:lnTo>
                    <a:pt x="457200" y="154813"/>
                  </a:lnTo>
                  <a:lnTo>
                    <a:pt x="468503" y="159131"/>
                  </a:lnTo>
                  <a:lnTo>
                    <a:pt x="474599" y="159766"/>
                  </a:lnTo>
                  <a:lnTo>
                    <a:pt x="481330" y="158877"/>
                  </a:lnTo>
                  <a:lnTo>
                    <a:pt x="511632" y="142773"/>
                  </a:lnTo>
                  <a:lnTo>
                    <a:pt x="515950" y="137185"/>
                  </a:lnTo>
                  <a:lnTo>
                    <a:pt x="519557" y="130695"/>
                  </a:lnTo>
                  <a:lnTo>
                    <a:pt x="522351" y="123444"/>
                  </a:lnTo>
                  <a:lnTo>
                    <a:pt x="524205" y="115646"/>
                  </a:lnTo>
                  <a:lnTo>
                    <a:pt x="525208" y="107467"/>
                  </a:lnTo>
                  <a:lnTo>
                    <a:pt x="525348" y="98933"/>
                  </a:lnTo>
                  <a:close/>
                </a:path>
                <a:path w="780415" h="522604">
                  <a:moveTo>
                    <a:pt x="593979" y="418465"/>
                  </a:moveTo>
                  <a:lnTo>
                    <a:pt x="581520" y="319913"/>
                  </a:lnTo>
                  <a:lnTo>
                    <a:pt x="579120" y="300863"/>
                  </a:lnTo>
                  <a:lnTo>
                    <a:pt x="486537" y="312547"/>
                  </a:lnTo>
                  <a:lnTo>
                    <a:pt x="496316" y="390017"/>
                  </a:lnTo>
                  <a:lnTo>
                    <a:pt x="497573" y="400304"/>
                  </a:lnTo>
                  <a:lnTo>
                    <a:pt x="498094" y="406273"/>
                  </a:lnTo>
                  <a:lnTo>
                    <a:pt x="497319" y="410210"/>
                  </a:lnTo>
                  <a:lnTo>
                    <a:pt x="477139" y="416179"/>
                  </a:lnTo>
                  <a:lnTo>
                    <a:pt x="479298" y="432816"/>
                  </a:lnTo>
                  <a:lnTo>
                    <a:pt x="485394" y="432689"/>
                  </a:lnTo>
                  <a:lnTo>
                    <a:pt x="490855" y="432308"/>
                  </a:lnTo>
                  <a:lnTo>
                    <a:pt x="495427" y="431673"/>
                  </a:lnTo>
                  <a:lnTo>
                    <a:pt x="503047" y="430784"/>
                  </a:lnTo>
                  <a:lnTo>
                    <a:pt x="518033" y="411607"/>
                  </a:lnTo>
                  <a:lnTo>
                    <a:pt x="517944" y="406273"/>
                  </a:lnTo>
                  <a:lnTo>
                    <a:pt x="517715" y="402145"/>
                  </a:lnTo>
                  <a:lnTo>
                    <a:pt x="516991" y="394474"/>
                  </a:lnTo>
                  <a:lnTo>
                    <a:pt x="515874" y="385064"/>
                  </a:lnTo>
                  <a:lnTo>
                    <a:pt x="508495" y="326517"/>
                  </a:lnTo>
                  <a:lnTo>
                    <a:pt x="561340" y="319913"/>
                  </a:lnTo>
                  <a:lnTo>
                    <a:pt x="574040" y="421005"/>
                  </a:lnTo>
                  <a:lnTo>
                    <a:pt x="593979" y="418465"/>
                  </a:lnTo>
                  <a:close/>
                </a:path>
                <a:path w="780415" h="522604">
                  <a:moveTo>
                    <a:pt x="652272" y="98806"/>
                  </a:moveTo>
                  <a:lnTo>
                    <a:pt x="631317" y="98806"/>
                  </a:lnTo>
                  <a:lnTo>
                    <a:pt x="629412" y="107569"/>
                  </a:lnTo>
                  <a:lnTo>
                    <a:pt x="626110" y="114300"/>
                  </a:lnTo>
                  <a:lnTo>
                    <a:pt x="616712" y="123190"/>
                  </a:lnTo>
                  <a:lnTo>
                    <a:pt x="610743" y="125984"/>
                  </a:lnTo>
                  <a:lnTo>
                    <a:pt x="603377" y="126873"/>
                  </a:lnTo>
                  <a:lnTo>
                    <a:pt x="596252" y="127139"/>
                  </a:lnTo>
                  <a:lnTo>
                    <a:pt x="589559" y="126022"/>
                  </a:lnTo>
                  <a:lnTo>
                    <a:pt x="562737" y="91313"/>
                  </a:lnTo>
                  <a:lnTo>
                    <a:pt x="650494" y="80391"/>
                  </a:lnTo>
                  <a:lnTo>
                    <a:pt x="650240" y="77978"/>
                  </a:lnTo>
                  <a:lnTo>
                    <a:pt x="650113" y="76200"/>
                  </a:lnTo>
                  <a:lnTo>
                    <a:pt x="649986" y="75057"/>
                  </a:lnTo>
                  <a:lnTo>
                    <a:pt x="649935" y="74803"/>
                  </a:lnTo>
                  <a:lnTo>
                    <a:pt x="647268" y="61417"/>
                  </a:lnTo>
                  <a:lnTo>
                    <a:pt x="642912" y="49644"/>
                  </a:lnTo>
                  <a:lnTo>
                    <a:pt x="636930" y="39751"/>
                  </a:lnTo>
                  <a:lnTo>
                    <a:pt x="633945" y="36652"/>
                  </a:lnTo>
                  <a:lnTo>
                    <a:pt x="629285" y="31750"/>
                  </a:lnTo>
                  <a:lnTo>
                    <a:pt x="627507" y="30543"/>
                  </a:lnTo>
                  <a:lnTo>
                    <a:pt x="627507" y="66548"/>
                  </a:lnTo>
                  <a:lnTo>
                    <a:pt x="561848" y="74803"/>
                  </a:lnTo>
                  <a:lnTo>
                    <a:pt x="581914" y="37973"/>
                  </a:lnTo>
                  <a:lnTo>
                    <a:pt x="598335" y="36652"/>
                  </a:lnTo>
                  <a:lnTo>
                    <a:pt x="605129" y="37973"/>
                  </a:lnTo>
                  <a:lnTo>
                    <a:pt x="627507" y="66548"/>
                  </a:lnTo>
                  <a:lnTo>
                    <a:pt x="627507" y="30543"/>
                  </a:lnTo>
                  <a:lnTo>
                    <a:pt x="620395" y="25704"/>
                  </a:lnTo>
                  <a:lnTo>
                    <a:pt x="610692" y="21818"/>
                  </a:lnTo>
                  <a:lnTo>
                    <a:pt x="600151" y="20078"/>
                  </a:lnTo>
                  <a:lnTo>
                    <a:pt x="588772" y="20447"/>
                  </a:lnTo>
                  <a:lnTo>
                    <a:pt x="551180" y="41910"/>
                  </a:lnTo>
                  <a:lnTo>
                    <a:pt x="540969" y="74803"/>
                  </a:lnTo>
                  <a:lnTo>
                    <a:pt x="540994" y="77978"/>
                  </a:lnTo>
                  <a:lnTo>
                    <a:pt x="554685" y="124637"/>
                  </a:lnTo>
                  <a:lnTo>
                    <a:pt x="592937" y="143814"/>
                  </a:lnTo>
                  <a:lnTo>
                    <a:pt x="605282" y="143256"/>
                  </a:lnTo>
                  <a:lnTo>
                    <a:pt x="639406" y="127139"/>
                  </a:lnTo>
                  <a:lnTo>
                    <a:pt x="643128" y="122796"/>
                  </a:lnTo>
                  <a:lnTo>
                    <a:pt x="647319" y="115684"/>
                  </a:lnTo>
                  <a:lnTo>
                    <a:pt x="650367" y="107696"/>
                  </a:lnTo>
                  <a:lnTo>
                    <a:pt x="652272" y="98806"/>
                  </a:lnTo>
                  <a:close/>
                </a:path>
                <a:path w="780415" h="522604">
                  <a:moveTo>
                    <a:pt x="721360" y="402463"/>
                  </a:moveTo>
                  <a:lnTo>
                    <a:pt x="710412" y="315849"/>
                  </a:lnTo>
                  <a:lnTo>
                    <a:pt x="706501" y="284861"/>
                  </a:lnTo>
                  <a:lnTo>
                    <a:pt x="685038" y="287528"/>
                  </a:lnTo>
                  <a:lnTo>
                    <a:pt x="641096" y="384175"/>
                  </a:lnTo>
                  <a:lnTo>
                    <a:pt x="629793" y="294513"/>
                  </a:lnTo>
                  <a:lnTo>
                    <a:pt x="609854" y="297053"/>
                  </a:lnTo>
                  <a:lnTo>
                    <a:pt x="624713" y="414655"/>
                  </a:lnTo>
                  <a:lnTo>
                    <a:pt x="646176" y="411988"/>
                  </a:lnTo>
                  <a:lnTo>
                    <a:pt x="658876" y="384175"/>
                  </a:lnTo>
                  <a:lnTo>
                    <a:pt x="690118" y="315849"/>
                  </a:lnTo>
                  <a:lnTo>
                    <a:pt x="701421" y="405003"/>
                  </a:lnTo>
                  <a:lnTo>
                    <a:pt x="721360" y="402463"/>
                  </a:lnTo>
                  <a:close/>
                </a:path>
                <a:path w="780415" h="522604">
                  <a:moveTo>
                    <a:pt x="770128" y="355346"/>
                  </a:moveTo>
                  <a:lnTo>
                    <a:pt x="765048" y="268605"/>
                  </a:lnTo>
                  <a:lnTo>
                    <a:pt x="760476" y="232664"/>
                  </a:lnTo>
                  <a:lnTo>
                    <a:pt x="735711" y="235712"/>
                  </a:lnTo>
                  <a:lnTo>
                    <a:pt x="740283" y="271653"/>
                  </a:lnTo>
                  <a:lnTo>
                    <a:pt x="757174" y="356997"/>
                  </a:lnTo>
                  <a:lnTo>
                    <a:pt x="770128" y="355346"/>
                  </a:lnTo>
                  <a:close/>
                </a:path>
                <a:path w="780415" h="522604">
                  <a:moveTo>
                    <a:pt x="780034" y="395097"/>
                  </a:moveTo>
                  <a:lnTo>
                    <a:pt x="777113" y="372364"/>
                  </a:lnTo>
                  <a:lnTo>
                    <a:pt x="754253" y="375285"/>
                  </a:lnTo>
                  <a:lnTo>
                    <a:pt x="757047" y="398018"/>
                  </a:lnTo>
                  <a:lnTo>
                    <a:pt x="780034" y="395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94106"/>
            <a:ext cx="735266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Modul </a:t>
            </a:r>
            <a:r>
              <a:rPr dirty="0"/>
              <a:t>2: </a:t>
            </a:r>
            <a:r>
              <a:rPr lang="de-DE" dirty="0"/>
              <a:t>Grammatik und Grammatikvermittlung </a:t>
            </a:r>
            <a:r>
              <a:rPr lang="de-DE" dirty="0" err="1"/>
              <a:t>DaFZ</a:t>
            </a:r>
            <a:r>
              <a:rPr lang="de-DE" dirty="0"/>
              <a:t> </a:t>
            </a:r>
            <a:r>
              <a:rPr spc="-5" dirty="0"/>
              <a:t>(6</a:t>
            </a:r>
            <a:r>
              <a:rPr lang="de-DE" spc="-5" dirty="0"/>
              <a:t> </a:t>
            </a:r>
            <a:r>
              <a:rPr spc="-5" dirty="0"/>
              <a:t>LP)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6" y="2362200"/>
            <a:ext cx="8139584" cy="2798202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SE</a:t>
            </a:r>
            <a:r>
              <a:rPr sz="2000" b="1" u="heavy" spc="-10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 </a:t>
            </a: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im Bereich Grammatikvermittlung </a:t>
            </a:r>
            <a:r>
              <a:rPr sz="2000" spc="-5" dirty="0">
                <a:solidFill>
                  <a:srgbClr val="CC6600"/>
                </a:solidFill>
                <a:latin typeface="Calibri"/>
                <a:cs typeface="Calibri"/>
              </a:rPr>
              <a:t>(SL)</a:t>
            </a:r>
            <a:endParaRPr sz="2000" dirty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sz="1800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CC6600"/>
                </a:solidFill>
                <a:latin typeface="Calibri"/>
                <a:cs typeface="Calibri"/>
              </a:rPr>
              <a:t>muss</a:t>
            </a:r>
            <a:r>
              <a:rPr sz="1800" i="1" spc="-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1800" i="1" spc="-5" dirty="0" err="1">
                <a:solidFill>
                  <a:srgbClr val="CC6600"/>
                </a:solidFill>
                <a:latin typeface="Calibri"/>
                <a:cs typeface="Calibri"/>
              </a:rPr>
              <a:t>im</a:t>
            </a:r>
            <a:r>
              <a:rPr sz="1800" i="1" spc="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1800" i="1" spc="5" dirty="0">
                <a:solidFill>
                  <a:srgbClr val="CC6600"/>
                </a:solidFill>
                <a:latin typeface="Calibri"/>
                <a:cs typeface="Calibri"/>
              </a:rPr>
              <a:t>2</a:t>
            </a:r>
            <a:r>
              <a:rPr sz="1800" i="1" dirty="0">
                <a:solidFill>
                  <a:srgbClr val="CC6600"/>
                </a:solidFill>
                <a:latin typeface="Calibri"/>
                <a:cs typeface="Calibri"/>
              </a:rPr>
              <a:t>.</a:t>
            </a:r>
            <a:r>
              <a:rPr sz="1800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sz="1800" i="1" spc="-2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1800" i="1" spc="-5" dirty="0" err="1">
                <a:solidFill>
                  <a:srgbClr val="CC6600"/>
                </a:solidFill>
                <a:latin typeface="Calibri"/>
                <a:cs typeface="Calibri"/>
              </a:rPr>
              <a:t>belegt</a:t>
            </a:r>
            <a:r>
              <a:rPr sz="1800" i="1" spc="-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1800" i="1" spc="-5" dirty="0" err="1">
                <a:solidFill>
                  <a:srgbClr val="CC6600"/>
                </a:solidFill>
                <a:latin typeface="Calibri"/>
                <a:cs typeface="Calibri"/>
              </a:rPr>
              <a:t>werden</a:t>
            </a:r>
            <a:endParaRPr lang="de-DE" sz="1800" i="1" spc="-5" dirty="0">
              <a:solidFill>
                <a:srgbClr val="CC6600"/>
              </a:solidFill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05"/>
              </a:spcBef>
            </a:pP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(wird im Sommersemester 2025 angeboten)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sz="2000" b="1" u="heavy" spc="-10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VL oder SLM</a:t>
            </a:r>
            <a:r>
              <a:rPr sz="2000" b="1" u="heavy" spc="-10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 </a:t>
            </a:r>
            <a:r>
              <a:rPr lang="de-DE" sz="2000" b="1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im Bereich Grammatikbeschreibung des Deutschen </a:t>
            </a:r>
            <a:r>
              <a:rPr sz="2000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(MP</a:t>
            </a:r>
            <a:r>
              <a:rPr lang="de-DE" sz="2000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, 6 LP</a:t>
            </a:r>
            <a:r>
              <a:rPr sz="2000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05"/>
              </a:spcBef>
            </a:pPr>
            <a:r>
              <a:rPr lang="de-DE" sz="1800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z="1800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sz="1800" i="1" dirty="0">
                <a:solidFill>
                  <a:srgbClr val="CC6600"/>
                </a:solidFill>
                <a:latin typeface="Calibri"/>
                <a:cs typeface="Calibri"/>
              </a:rPr>
              <a:t>muss</a:t>
            </a:r>
            <a:r>
              <a:rPr lang="de-DE" sz="1800" i="1" spc="-5" dirty="0">
                <a:solidFill>
                  <a:srgbClr val="CC6600"/>
                </a:solidFill>
                <a:latin typeface="Calibri"/>
                <a:cs typeface="Calibri"/>
              </a:rPr>
              <a:t> im</a:t>
            </a:r>
            <a:r>
              <a:rPr lang="de-DE" sz="1800" i="1" spc="5" dirty="0">
                <a:solidFill>
                  <a:srgbClr val="CC6600"/>
                </a:solidFill>
                <a:latin typeface="Calibri"/>
                <a:cs typeface="Calibri"/>
              </a:rPr>
              <a:t> 2</a:t>
            </a:r>
            <a:r>
              <a:rPr lang="de-DE" sz="1800" i="1" dirty="0">
                <a:solidFill>
                  <a:srgbClr val="CC6600"/>
                </a:solidFill>
                <a:latin typeface="Calibri"/>
                <a:cs typeface="Calibri"/>
              </a:rPr>
              <a:t>.</a:t>
            </a:r>
            <a:r>
              <a:rPr lang="de-DE" sz="1800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1800" i="1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lang="de-DE" sz="1800" i="1" spc="-2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1800" i="1" spc="-5" dirty="0">
                <a:solidFill>
                  <a:srgbClr val="CC6600"/>
                </a:solidFill>
                <a:latin typeface="Calibri"/>
                <a:cs typeface="Calibri"/>
              </a:rPr>
              <a:t>belegt werden</a:t>
            </a:r>
          </a:p>
          <a:p>
            <a:pPr marL="354965">
              <a:lnSpc>
                <a:spcPct val="100000"/>
              </a:lnSpc>
              <a:spcBef>
                <a:spcPts val="505"/>
              </a:spcBef>
            </a:pP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(wird im Sommersemester 2025 angeboten)</a:t>
            </a:r>
            <a:endParaRPr lang="de-DE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670940"/>
            <a:ext cx="83820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Modul</a:t>
            </a:r>
            <a:r>
              <a:rPr spc="-15" dirty="0"/>
              <a:t> </a:t>
            </a:r>
            <a:r>
              <a:rPr spc="-5" dirty="0"/>
              <a:t>3: </a:t>
            </a:r>
            <a:r>
              <a:rPr lang="de-DE" dirty="0"/>
              <a:t>Bewusstmachung von Sprachlernprozessen </a:t>
            </a:r>
            <a:r>
              <a:rPr spc="-5" dirty="0"/>
              <a:t>(</a:t>
            </a:r>
            <a:r>
              <a:rPr lang="de-DE" spc="-5" dirty="0"/>
              <a:t>6 </a:t>
            </a:r>
            <a:r>
              <a:rPr spc="-5" dirty="0"/>
              <a:t>LP)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2438400"/>
            <a:ext cx="8212735" cy="20345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SE</a:t>
            </a:r>
            <a:r>
              <a:rPr lang="de-DE" sz="2000" b="1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 </a:t>
            </a: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im Bereich Autonomes Fremdsprachenlernen </a:t>
            </a:r>
            <a:r>
              <a:rPr lang="de-DE" sz="2000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(SL</a:t>
            </a:r>
            <a:r>
              <a:rPr lang="de-DE" sz="2000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)</a:t>
            </a:r>
            <a:endParaRPr lang="de-DE"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45"/>
              </a:spcBef>
            </a:pPr>
            <a:r>
              <a:rPr lang="de-DE" spc="-5" dirty="0">
                <a:solidFill>
                  <a:srgbClr val="CC6600"/>
                </a:solidFill>
                <a:latin typeface="Calibri"/>
                <a:cs typeface="Calibri"/>
              </a:rPr>
              <a:t>Dr. Milica </a:t>
            </a:r>
            <a:r>
              <a:rPr lang="de-DE" spc="-5" dirty="0" err="1">
                <a:solidFill>
                  <a:srgbClr val="CC6600"/>
                </a:solidFill>
                <a:latin typeface="Calibri"/>
                <a:cs typeface="Calibri"/>
              </a:rPr>
              <a:t>Lazovic</a:t>
            </a:r>
            <a:endParaRPr lang="de-DE" sz="1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r>
              <a:rPr lang="de-DE" sz="1800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z="1800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sz="1800" i="1" spc="-5" dirty="0">
                <a:solidFill>
                  <a:srgbClr val="CC6600"/>
                </a:solidFill>
                <a:latin typeface="Calibri"/>
                <a:cs typeface="Calibri"/>
              </a:rPr>
              <a:t>muss</a:t>
            </a:r>
            <a:r>
              <a:rPr lang="de-DE" sz="1800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1800" i="1" spc="-5" dirty="0">
                <a:solidFill>
                  <a:srgbClr val="CC6600"/>
                </a:solidFill>
                <a:latin typeface="Calibri"/>
                <a:cs typeface="Calibri"/>
              </a:rPr>
              <a:t>im</a:t>
            </a:r>
            <a:r>
              <a:rPr lang="de-DE" sz="1800" i="1" spc="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2000" i="1" spc="5" dirty="0">
                <a:solidFill>
                  <a:srgbClr val="CC6600"/>
                </a:solidFill>
                <a:latin typeface="Calibri"/>
                <a:cs typeface="Calibri"/>
              </a:rPr>
              <a:t>1</a:t>
            </a:r>
            <a:r>
              <a:rPr lang="de-DE" sz="1800" i="1" dirty="0">
                <a:solidFill>
                  <a:srgbClr val="CC6600"/>
                </a:solidFill>
                <a:latin typeface="Calibri"/>
                <a:cs typeface="Calibri"/>
              </a:rPr>
              <a:t>.</a:t>
            </a:r>
            <a:r>
              <a:rPr lang="de-DE" sz="1800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1800" i="1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lang="de-DE" sz="1800" i="1" spc="-3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1800" i="1" spc="-5" dirty="0">
                <a:solidFill>
                  <a:srgbClr val="CC6600"/>
                </a:solidFill>
                <a:latin typeface="Calibri"/>
                <a:cs typeface="Calibri"/>
              </a:rPr>
              <a:t>belegt</a:t>
            </a:r>
            <a:r>
              <a:rPr lang="de-DE" sz="1800" i="1" dirty="0">
                <a:solidFill>
                  <a:srgbClr val="CC6600"/>
                </a:solidFill>
                <a:latin typeface="Calibri"/>
                <a:cs typeface="Calibri"/>
              </a:rPr>
              <a:t> werden</a:t>
            </a:r>
            <a:endParaRPr lang="de-DE"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4065" y="4648200"/>
            <a:ext cx="7450735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cs typeface="Calibri"/>
              </a:rPr>
              <a:t>SE</a:t>
            </a:r>
            <a:r>
              <a:rPr lang="de-DE" b="1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cs typeface="Calibri"/>
              </a:rPr>
              <a:t> </a:t>
            </a:r>
            <a:r>
              <a:rPr lang="de-DE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cs typeface="Calibri"/>
              </a:rPr>
              <a:t>im Bereich Sprachlernberatung </a:t>
            </a:r>
            <a:r>
              <a:rPr lang="de-DE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cs typeface="Calibri"/>
              </a:rPr>
              <a:t>(MP,</a:t>
            </a:r>
            <a:r>
              <a:rPr lang="de-DE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cs typeface="Calibri"/>
              </a:rPr>
              <a:t> 6 LP)</a:t>
            </a:r>
            <a:endParaRPr lang="de-DE" dirty="0">
              <a:cs typeface="Calibri"/>
            </a:endParaRPr>
          </a:p>
          <a:p>
            <a:pPr marL="355600">
              <a:spcBef>
                <a:spcPts val="445"/>
              </a:spcBef>
            </a:pPr>
            <a:r>
              <a:rPr lang="de-DE" sz="1600" spc="-5" dirty="0">
                <a:solidFill>
                  <a:srgbClr val="CC6600"/>
                </a:solidFill>
                <a:latin typeface="Calibri"/>
                <a:cs typeface="Calibri"/>
              </a:rPr>
              <a:t>Martina Franz dos Santos</a:t>
            </a:r>
            <a:endParaRPr lang="de-DE" sz="1600" dirty="0">
              <a:highlight>
                <a:srgbClr val="FFFF00"/>
              </a:highlight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r>
              <a:rPr lang="de-DE" sz="1600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z="1600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sz="1600" i="1" spc="-5" dirty="0">
                <a:solidFill>
                  <a:srgbClr val="CC6600"/>
                </a:solidFill>
                <a:cs typeface="Calibri"/>
              </a:rPr>
              <a:t>muss</a:t>
            </a:r>
            <a:r>
              <a:rPr lang="de-DE" sz="1600" i="1" spc="-10" dirty="0">
                <a:solidFill>
                  <a:srgbClr val="CC6600"/>
                </a:solidFill>
                <a:cs typeface="Calibri"/>
              </a:rPr>
              <a:t> </a:t>
            </a:r>
            <a:r>
              <a:rPr lang="de-DE" sz="1600" i="1" spc="-5" dirty="0">
                <a:solidFill>
                  <a:srgbClr val="CC6600"/>
                </a:solidFill>
                <a:cs typeface="Calibri"/>
              </a:rPr>
              <a:t>im</a:t>
            </a:r>
            <a:r>
              <a:rPr lang="de-DE" sz="1600" i="1" spc="5" dirty="0">
                <a:solidFill>
                  <a:srgbClr val="CC6600"/>
                </a:solidFill>
                <a:cs typeface="Calibri"/>
              </a:rPr>
              <a:t> </a:t>
            </a:r>
            <a:r>
              <a:rPr lang="de-DE" i="1" spc="5" dirty="0">
                <a:solidFill>
                  <a:srgbClr val="CC6600"/>
                </a:solidFill>
                <a:cs typeface="Calibri"/>
              </a:rPr>
              <a:t>3</a:t>
            </a:r>
            <a:r>
              <a:rPr lang="de-DE" sz="1600" i="1" dirty="0">
                <a:solidFill>
                  <a:srgbClr val="CC6600"/>
                </a:solidFill>
                <a:cs typeface="Calibri"/>
              </a:rPr>
              <a:t>.</a:t>
            </a:r>
            <a:r>
              <a:rPr lang="de-DE" sz="1600" i="1" spc="-10" dirty="0">
                <a:solidFill>
                  <a:srgbClr val="CC6600"/>
                </a:solidFill>
                <a:cs typeface="Calibri"/>
              </a:rPr>
              <a:t> </a:t>
            </a:r>
            <a:r>
              <a:rPr lang="de-DE" sz="1600" i="1" dirty="0">
                <a:solidFill>
                  <a:srgbClr val="CC6600"/>
                </a:solidFill>
                <a:cs typeface="Calibri"/>
              </a:rPr>
              <a:t>Semester</a:t>
            </a:r>
            <a:r>
              <a:rPr lang="de-DE" sz="1600" i="1" spc="-30" dirty="0">
                <a:solidFill>
                  <a:srgbClr val="CC6600"/>
                </a:solidFill>
                <a:cs typeface="Calibri"/>
              </a:rPr>
              <a:t> </a:t>
            </a:r>
            <a:r>
              <a:rPr lang="de-DE" sz="1600" i="1" spc="-5" dirty="0">
                <a:solidFill>
                  <a:srgbClr val="CC6600"/>
                </a:solidFill>
                <a:cs typeface="Calibri"/>
              </a:rPr>
              <a:t>belegt</a:t>
            </a:r>
            <a:r>
              <a:rPr lang="de-DE" sz="1600" i="1" dirty="0">
                <a:solidFill>
                  <a:srgbClr val="CC6600"/>
                </a:solidFill>
                <a:cs typeface="Calibri"/>
              </a:rPr>
              <a:t> werden</a:t>
            </a:r>
            <a:endParaRPr lang="de-DE" sz="1600" dirty="0">
              <a:cs typeface="Calibri"/>
            </a:endParaRPr>
          </a:p>
          <a:p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381" y="703326"/>
            <a:ext cx="82251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Modul 4:</a:t>
            </a:r>
            <a:r>
              <a:rPr dirty="0"/>
              <a:t> </a:t>
            </a:r>
            <a:r>
              <a:rPr lang="de-DE" spc="-5" dirty="0"/>
              <a:t>Kulturreflexives Lernen </a:t>
            </a:r>
            <a:r>
              <a:rPr dirty="0"/>
              <a:t>(</a:t>
            </a:r>
            <a:r>
              <a:rPr lang="de-DE" dirty="0"/>
              <a:t>12 </a:t>
            </a:r>
            <a:r>
              <a:rPr dirty="0"/>
              <a:t>LP)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2966" y="3429000"/>
            <a:ext cx="7780655" cy="136127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455"/>
              </a:spcBef>
            </a:pPr>
            <a:endParaRPr lang="de-DE"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SE</a:t>
            </a:r>
            <a:r>
              <a:rPr lang="de-DE" sz="2000" b="1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 oder PR-SE im Be</a:t>
            </a: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reich Kulturreflexives Lernen </a:t>
            </a:r>
            <a:r>
              <a:rPr lang="de-DE" sz="2000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(MP,</a:t>
            </a:r>
            <a:r>
              <a:rPr lang="de-DE" sz="2000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 12 LP)</a:t>
            </a:r>
            <a:endParaRPr lang="de-DE"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45"/>
              </a:spcBef>
            </a:pPr>
            <a:r>
              <a:rPr lang="de-DE" spc="-5" dirty="0">
                <a:solidFill>
                  <a:srgbClr val="CC6600"/>
                </a:solidFill>
                <a:latin typeface="Calibri"/>
                <a:cs typeface="Calibri"/>
              </a:rPr>
              <a:t>Dr. Frauke </a:t>
            </a:r>
            <a:r>
              <a:rPr lang="de-DE" spc="-5" dirty="0" err="1">
                <a:solidFill>
                  <a:srgbClr val="CC6600"/>
                </a:solidFill>
                <a:latin typeface="Calibri"/>
                <a:cs typeface="Calibri"/>
              </a:rPr>
              <a:t>Teepker</a:t>
            </a:r>
            <a:r>
              <a:rPr lang="de-DE" spc="-5" dirty="0">
                <a:solidFill>
                  <a:srgbClr val="CC6600"/>
                </a:solidFill>
                <a:latin typeface="Calibri"/>
                <a:cs typeface="Calibri"/>
              </a:rPr>
              <a:t> oder Prof. Dr. Kathrin Siebold</a:t>
            </a:r>
            <a:endParaRPr lang="de-DE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r>
              <a:rPr lang="de-DE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muss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im</a:t>
            </a:r>
            <a:r>
              <a:rPr lang="de-DE" i="1" spc="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2000" i="1" spc="5" dirty="0">
                <a:solidFill>
                  <a:srgbClr val="CC6600"/>
                </a:solidFill>
                <a:latin typeface="Calibri"/>
                <a:cs typeface="Calibri"/>
              </a:rPr>
              <a:t>1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. oder 2.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lang="de-DE" i="1" spc="-3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belegt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 werden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35381" y="1990477"/>
            <a:ext cx="7284619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cs typeface="Calibri"/>
              </a:rPr>
              <a:t>SE oder PR-SE</a:t>
            </a:r>
            <a:r>
              <a:rPr lang="de-DE" sz="2000" b="1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cs typeface="Calibri"/>
              </a:rPr>
              <a:t> </a:t>
            </a: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cs typeface="Calibri"/>
              </a:rPr>
              <a:t>im Bereich Literaturdidaktik </a:t>
            </a:r>
            <a:r>
              <a:rPr lang="de-DE" sz="2000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cs typeface="Calibri"/>
              </a:rPr>
              <a:t>(SL</a:t>
            </a:r>
            <a:r>
              <a:rPr lang="de-DE" sz="2000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cs typeface="Calibri"/>
              </a:rPr>
              <a:t>)</a:t>
            </a:r>
            <a:endParaRPr lang="de-DE" sz="2000" dirty="0"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05"/>
              </a:spcBef>
            </a:pPr>
            <a:r>
              <a:rPr lang="de-DE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i="1" dirty="0">
                <a:solidFill>
                  <a:srgbClr val="CC6600"/>
                </a:solidFill>
                <a:cs typeface="Calibri"/>
              </a:rPr>
              <a:t>muss</a:t>
            </a:r>
            <a:r>
              <a:rPr lang="de-DE" i="1" spc="-5" dirty="0">
                <a:solidFill>
                  <a:srgbClr val="CC6600"/>
                </a:solidFill>
                <a:cs typeface="Calibri"/>
              </a:rPr>
              <a:t> im</a:t>
            </a:r>
            <a:r>
              <a:rPr lang="de-DE" i="1" spc="5" dirty="0">
                <a:solidFill>
                  <a:srgbClr val="CC6600"/>
                </a:solidFill>
                <a:cs typeface="Calibri"/>
              </a:rPr>
              <a:t> 2</a:t>
            </a:r>
            <a:r>
              <a:rPr lang="de-DE" i="1" dirty="0">
                <a:solidFill>
                  <a:srgbClr val="CC6600"/>
                </a:solidFill>
                <a:cs typeface="Calibri"/>
              </a:rPr>
              <a:t>.</a:t>
            </a:r>
            <a:r>
              <a:rPr lang="de-DE" i="1" spc="-10" dirty="0">
                <a:solidFill>
                  <a:srgbClr val="CC6600"/>
                </a:solidFill>
                <a:cs typeface="Calibri"/>
              </a:rPr>
              <a:t> </a:t>
            </a:r>
            <a:r>
              <a:rPr lang="de-DE" i="1" dirty="0">
                <a:solidFill>
                  <a:srgbClr val="CC6600"/>
                </a:solidFill>
                <a:cs typeface="Calibri"/>
              </a:rPr>
              <a:t>Semester</a:t>
            </a:r>
            <a:r>
              <a:rPr lang="de-DE" i="1" spc="-25" dirty="0">
                <a:solidFill>
                  <a:srgbClr val="CC6600"/>
                </a:solidFill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cs typeface="Calibri"/>
              </a:rPr>
              <a:t>belegt werden</a:t>
            </a:r>
          </a:p>
          <a:p>
            <a:pPr marL="354965">
              <a:lnSpc>
                <a:spcPct val="100000"/>
              </a:lnSpc>
              <a:spcBef>
                <a:spcPts val="505"/>
              </a:spcBef>
            </a:pPr>
            <a:r>
              <a:rPr lang="de-DE" i="1" spc="-5" dirty="0">
                <a:solidFill>
                  <a:srgbClr val="CC6600"/>
                </a:solidFill>
                <a:cs typeface="Calibri"/>
              </a:rPr>
              <a:t>(wird im Sommersemester 2025 angeboten)</a:t>
            </a:r>
            <a:endParaRPr lang="de-DE" dirty="0"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4007"/>
            <a:ext cx="652716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7039" algn="l"/>
              </a:tabLst>
            </a:pPr>
            <a:r>
              <a:rPr spc="-5" dirty="0"/>
              <a:t>Modul</a:t>
            </a:r>
            <a:r>
              <a:rPr dirty="0"/>
              <a:t> </a:t>
            </a:r>
            <a:r>
              <a:rPr spc="-5" dirty="0"/>
              <a:t>5:	</a:t>
            </a:r>
            <a:r>
              <a:rPr lang="de-DE" dirty="0"/>
              <a:t>Grundlagen der Unterrichtskommunikation</a:t>
            </a:r>
            <a:r>
              <a:rPr spc="-90" dirty="0"/>
              <a:t> </a:t>
            </a:r>
            <a:r>
              <a:rPr spc="-5" dirty="0"/>
              <a:t>(</a:t>
            </a:r>
            <a:r>
              <a:rPr lang="de-DE" spc="-5" dirty="0"/>
              <a:t>6 </a:t>
            </a:r>
            <a:r>
              <a:rPr spc="-5" dirty="0"/>
              <a:t>LP)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0383" y="2479060"/>
            <a:ext cx="8103234" cy="1899879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SE im Bereich Unterrichtsinteraktion </a:t>
            </a:r>
            <a:r>
              <a:rPr lang="de-DE" sz="2000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(MP, 6 LP</a:t>
            </a:r>
            <a:r>
              <a:rPr lang="de-DE" sz="2000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)</a:t>
            </a:r>
            <a:endParaRPr lang="de-DE" sz="2000" dirty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05"/>
              </a:spcBef>
            </a:pPr>
            <a:r>
              <a:rPr lang="de-DE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muss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 im</a:t>
            </a:r>
            <a:r>
              <a:rPr lang="de-DE" i="1" spc="5" dirty="0">
                <a:solidFill>
                  <a:srgbClr val="CC6600"/>
                </a:solidFill>
                <a:latin typeface="Calibri"/>
                <a:cs typeface="Calibri"/>
              </a:rPr>
              <a:t> 2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.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lang="de-DE" i="1" spc="-2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belegt werden</a:t>
            </a:r>
          </a:p>
          <a:p>
            <a:pPr marL="354965">
              <a:lnSpc>
                <a:spcPct val="100000"/>
              </a:lnSpc>
              <a:spcBef>
                <a:spcPts val="505"/>
              </a:spcBef>
            </a:pP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(wird im Sommersemester 2025 angeboten)</a:t>
            </a:r>
            <a:endParaRPr lang="de-DE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4007"/>
            <a:ext cx="69316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Modul</a:t>
            </a:r>
            <a:r>
              <a:rPr dirty="0"/>
              <a:t> </a:t>
            </a:r>
            <a:r>
              <a:rPr spc="-5" dirty="0"/>
              <a:t>6:</a:t>
            </a:r>
            <a:r>
              <a:rPr dirty="0"/>
              <a:t> </a:t>
            </a:r>
            <a:r>
              <a:rPr spc="-5" dirty="0" err="1"/>
              <a:t>Unterrichts</a:t>
            </a:r>
            <a:r>
              <a:rPr lang="de-DE" spc="-5" dirty="0" err="1"/>
              <a:t>praktikum</a:t>
            </a:r>
            <a:r>
              <a:rPr spc="-10" dirty="0"/>
              <a:t> </a:t>
            </a:r>
            <a:r>
              <a:rPr dirty="0"/>
              <a:t>(</a:t>
            </a:r>
            <a:r>
              <a:rPr lang="de-DE" dirty="0"/>
              <a:t>12 </a:t>
            </a:r>
            <a:r>
              <a:rPr dirty="0"/>
              <a:t>LP)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4169" y="2514600"/>
            <a:ext cx="7360920" cy="2764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SE im Bereich Unterrichtsplanung </a:t>
            </a:r>
            <a:r>
              <a:rPr lang="de-DE" sz="2000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(SL</a:t>
            </a:r>
            <a:r>
              <a:rPr lang="de-DE" sz="2000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)</a:t>
            </a:r>
            <a:endParaRPr lang="de-DE" sz="2000" dirty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05"/>
              </a:spcBef>
            </a:pPr>
            <a:r>
              <a:rPr lang="de-DE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muss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 im</a:t>
            </a:r>
            <a:r>
              <a:rPr lang="de-DE" i="1" spc="5" dirty="0">
                <a:solidFill>
                  <a:srgbClr val="CC6600"/>
                </a:solidFill>
                <a:latin typeface="Calibri"/>
                <a:cs typeface="Calibri"/>
              </a:rPr>
              <a:t> 2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.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lang="de-DE" i="1" spc="-2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belegt werden</a:t>
            </a:r>
          </a:p>
          <a:p>
            <a:pPr marL="354965">
              <a:lnSpc>
                <a:spcPct val="100000"/>
              </a:lnSpc>
              <a:spcBef>
                <a:spcPts val="505"/>
              </a:spcBef>
            </a:pP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(wird im Sommersemester 2025 angeboten)</a:t>
            </a:r>
          </a:p>
          <a:p>
            <a:pPr marL="354965">
              <a:lnSpc>
                <a:spcPct val="100000"/>
              </a:lnSpc>
              <a:spcBef>
                <a:spcPts val="505"/>
              </a:spcBef>
            </a:pPr>
            <a:endParaRPr lang="de-DE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Unterrichtspraktikum mit Begleitseminar </a:t>
            </a:r>
            <a:r>
              <a:rPr lang="de-DE" sz="2000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(MP, 12 LP</a:t>
            </a:r>
            <a:r>
              <a:rPr lang="de-DE" sz="2000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)</a:t>
            </a:r>
            <a:endParaRPr lang="de-DE"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45"/>
              </a:spcBef>
            </a:pPr>
            <a:r>
              <a:rPr lang="de-DE" spc="-5" dirty="0">
                <a:solidFill>
                  <a:srgbClr val="CC6600"/>
                </a:solidFill>
                <a:latin typeface="Calibri"/>
                <a:cs typeface="Calibri"/>
              </a:rPr>
              <a:t>Dr. Frauke </a:t>
            </a:r>
            <a:r>
              <a:rPr lang="de-DE" spc="-5" dirty="0" err="1">
                <a:solidFill>
                  <a:srgbClr val="CC6600"/>
                </a:solidFill>
                <a:latin typeface="Calibri"/>
                <a:cs typeface="Calibri"/>
              </a:rPr>
              <a:t>Teepker</a:t>
            </a:r>
            <a:endParaRPr lang="de-DE" sz="1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r>
              <a:rPr lang="de-DE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muss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im</a:t>
            </a:r>
            <a:r>
              <a:rPr lang="de-DE" i="1" spc="5" dirty="0">
                <a:solidFill>
                  <a:srgbClr val="CC6600"/>
                </a:solidFill>
                <a:latin typeface="Calibri"/>
                <a:cs typeface="Calibri"/>
              </a:rPr>
              <a:t> 3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.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lang="de-DE" i="1" spc="-3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belegt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 werden</a:t>
            </a:r>
            <a:endParaRPr lang="de-DE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" y="457326"/>
            <a:ext cx="914237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9875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Modul 7: </a:t>
            </a:r>
            <a:r>
              <a:rPr lang="de-DE" spc="-5" dirty="0"/>
              <a:t>Unterrichtsforschung </a:t>
            </a:r>
            <a:r>
              <a:rPr dirty="0"/>
              <a:t>(</a:t>
            </a:r>
            <a:r>
              <a:rPr lang="de-DE" dirty="0"/>
              <a:t>6 </a:t>
            </a:r>
            <a:r>
              <a:rPr dirty="0"/>
              <a:t>LP)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438400"/>
            <a:ext cx="6916420" cy="111825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SE im Bereich Forschendes Lernen </a:t>
            </a:r>
            <a:r>
              <a:rPr lang="de-DE" sz="2000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(MP, 6 LP</a:t>
            </a:r>
            <a:r>
              <a:rPr lang="de-DE" sz="2000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)</a:t>
            </a:r>
            <a:endParaRPr lang="de-DE"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45"/>
              </a:spcBef>
            </a:pPr>
            <a:r>
              <a:rPr lang="de-DE" spc="-5" dirty="0">
                <a:solidFill>
                  <a:srgbClr val="CC6600"/>
                </a:solidFill>
                <a:latin typeface="Calibri"/>
                <a:cs typeface="Calibri"/>
              </a:rPr>
              <a:t>Prof. Dr. Kathrin Siebold</a:t>
            </a:r>
            <a:endParaRPr lang="de-DE" sz="1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r>
              <a:rPr lang="de-DE" sz="1800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z="1800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sz="1800" i="1" spc="-5" dirty="0">
                <a:solidFill>
                  <a:srgbClr val="CC6600"/>
                </a:solidFill>
                <a:latin typeface="Calibri"/>
                <a:cs typeface="Calibri"/>
              </a:rPr>
              <a:t>kann</a:t>
            </a:r>
            <a:r>
              <a:rPr lang="de-DE" sz="1800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1800" i="1" spc="-5" dirty="0">
                <a:solidFill>
                  <a:srgbClr val="CC6600"/>
                </a:solidFill>
                <a:latin typeface="Calibri"/>
                <a:cs typeface="Calibri"/>
              </a:rPr>
              <a:t>im</a:t>
            </a:r>
            <a:r>
              <a:rPr lang="de-DE" sz="1800" i="1" spc="5" dirty="0">
                <a:solidFill>
                  <a:srgbClr val="CC6600"/>
                </a:solidFill>
                <a:latin typeface="Calibri"/>
                <a:cs typeface="Calibri"/>
              </a:rPr>
              <a:t> 2. oder </a:t>
            </a:r>
            <a:r>
              <a:rPr lang="de-DE" i="1" spc="5" dirty="0">
                <a:solidFill>
                  <a:srgbClr val="CC6600"/>
                </a:solidFill>
                <a:latin typeface="Calibri"/>
                <a:cs typeface="Calibri"/>
              </a:rPr>
              <a:t>3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.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1800" i="1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lang="de-DE" sz="1800" i="1" spc="-3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1800" i="1" spc="-5" dirty="0">
                <a:solidFill>
                  <a:srgbClr val="CC6600"/>
                </a:solidFill>
                <a:latin typeface="Calibri"/>
                <a:cs typeface="Calibri"/>
              </a:rPr>
              <a:t>belegt</a:t>
            </a:r>
            <a:r>
              <a:rPr lang="de-DE" sz="1800" i="1" dirty="0">
                <a:solidFill>
                  <a:srgbClr val="CC6600"/>
                </a:solidFill>
                <a:latin typeface="Calibri"/>
                <a:cs typeface="Calibri"/>
              </a:rPr>
              <a:t> werden</a:t>
            </a:r>
            <a:endParaRPr lang="de-DE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" y="457326"/>
            <a:ext cx="9142374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1630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Modul </a:t>
            </a:r>
            <a:r>
              <a:rPr dirty="0"/>
              <a:t>8: </a:t>
            </a:r>
            <a:r>
              <a:rPr lang="de-DE" spc="-5" dirty="0"/>
              <a:t>Didaktik der kommunikativen Fertigkeiten und Wortschatzvermittlung</a:t>
            </a:r>
            <a:r>
              <a:rPr spc="-35" dirty="0"/>
              <a:t> </a:t>
            </a:r>
            <a:r>
              <a:rPr spc="-5" dirty="0"/>
              <a:t>(12</a:t>
            </a:r>
            <a:r>
              <a:rPr lang="de-DE" spc="-5" dirty="0"/>
              <a:t> </a:t>
            </a:r>
            <a:r>
              <a:rPr spc="-5" dirty="0"/>
              <a:t>LP)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286000"/>
            <a:ext cx="7118350" cy="13798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SE im Bereich Wortschatzvermittlung (SL)</a:t>
            </a:r>
            <a:endParaRPr lang="de-DE"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45"/>
              </a:spcBef>
            </a:pPr>
            <a:r>
              <a:rPr lang="de-DE" sz="1800" spc="-5" dirty="0">
                <a:solidFill>
                  <a:srgbClr val="CC6600"/>
                </a:solidFill>
                <a:latin typeface="Calibri"/>
                <a:cs typeface="Calibri"/>
              </a:rPr>
              <a:t>Prof. Dr. Kathrin Siebold</a:t>
            </a:r>
          </a:p>
          <a:p>
            <a:pPr marL="355600">
              <a:lnSpc>
                <a:spcPct val="100000"/>
              </a:lnSpc>
              <a:spcBef>
                <a:spcPts val="445"/>
              </a:spcBef>
            </a:pPr>
            <a:r>
              <a:rPr lang="de-DE" sz="1800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z="1800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sz="1800" i="1" spc="-5" dirty="0">
                <a:solidFill>
                  <a:srgbClr val="CC6600"/>
                </a:solidFill>
                <a:latin typeface="Calibri"/>
                <a:cs typeface="Calibri"/>
              </a:rPr>
              <a:t>kann</a:t>
            </a:r>
            <a:r>
              <a:rPr lang="de-DE" sz="1800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1800" i="1" spc="-5" dirty="0">
                <a:solidFill>
                  <a:srgbClr val="CC6600"/>
                </a:solidFill>
                <a:latin typeface="Calibri"/>
                <a:cs typeface="Calibri"/>
              </a:rPr>
              <a:t>im</a:t>
            </a:r>
            <a:r>
              <a:rPr lang="de-DE" sz="1800" i="1" spc="5" dirty="0">
                <a:solidFill>
                  <a:srgbClr val="CC6600"/>
                </a:solidFill>
                <a:latin typeface="Calibri"/>
                <a:cs typeface="Calibri"/>
              </a:rPr>
              <a:t> 1. oder </a:t>
            </a:r>
            <a:r>
              <a:rPr lang="de-DE" i="1" spc="5" dirty="0">
                <a:solidFill>
                  <a:srgbClr val="CC6600"/>
                </a:solidFill>
                <a:latin typeface="Calibri"/>
                <a:cs typeface="Calibri"/>
              </a:rPr>
              <a:t>3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.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1800" i="1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lang="de-DE" sz="1800" i="1" spc="-3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1800" i="1" spc="-5" dirty="0">
                <a:solidFill>
                  <a:srgbClr val="CC6600"/>
                </a:solidFill>
                <a:latin typeface="Calibri"/>
                <a:cs typeface="Calibri"/>
              </a:rPr>
              <a:t>belegt</a:t>
            </a:r>
            <a:r>
              <a:rPr lang="de-DE" sz="1800" i="1" dirty="0">
                <a:solidFill>
                  <a:srgbClr val="CC6600"/>
                </a:solidFill>
                <a:latin typeface="Calibri"/>
                <a:cs typeface="Calibri"/>
              </a:rPr>
              <a:t> werden</a:t>
            </a:r>
            <a:endParaRPr lang="de-DE" sz="1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endParaRPr lang="de-DE" sz="1800" dirty="0">
              <a:latin typeface="Calibri"/>
              <a:cs typeface="Calibri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3400" y="4114800"/>
            <a:ext cx="7239000" cy="13157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cs typeface="Calibri"/>
              </a:rPr>
              <a:t>SE</a:t>
            </a:r>
            <a:r>
              <a:rPr lang="de-DE" b="1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cs typeface="Calibri"/>
              </a:rPr>
              <a:t> im Bereich Kommunikative Fertigkeiten (MP, 12 LP)</a:t>
            </a:r>
            <a:endParaRPr lang="de-DE" dirty="0"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45"/>
              </a:spcBef>
            </a:pPr>
            <a:r>
              <a:rPr lang="de-DE" spc="-5" dirty="0">
                <a:solidFill>
                  <a:srgbClr val="CC6600"/>
                </a:solidFill>
                <a:cs typeface="Calibri"/>
              </a:rPr>
              <a:t>Dr. Dimka Dimova</a:t>
            </a:r>
            <a:endParaRPr lang="de-DE" dirty="0"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r>
              <a:rPr lang="de-DE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i="1" spc="-5" dirty="0">
                <a:solidFill>
                  <a:srgbClr val="CC6600"/>
                </a:solidFill>
                <a:cs typeface="Calibri"/>
              </a:rPr>
              <a:t>muss</a:t>
            </a:r>
            <a:r>
              <a:rPr lang="de-DE" i="1" spc="-10" dirty="0">
                <a:solidFill>
                  <a:srgbClr val="CC6600"/>
                </a:solidFill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cs typeface="Calibri"/>
              </a:rPr>
              <a:t>im</a:t>
            </a:r>
            <a:r>
              <a:rPr lang="de-DE" i="1" spc="5" dirty="0">
                <a:solidFill>
                  <a:srgbClr val="CC6600"/>
                </a:solidFill>
                <a:cs typeface="Calibri"/>
              </a:rPr>
              <a:t> 1</a:t>
            </a:r>
            <a:r>
              <a:rPr lang="de-DE" i="1" dirty="0">
                <a:solidFill>
                  <a:srgbClr val="CC6600"/>
                </a:solidFill>
                <a:cs typeface="Calibri"/>
              </a:rPr>
              <a:t>. Semester</a:t>
            </a:r>
            <a:r>
              <a:rPr lang="de-DE" i="1" spc="-30" dirty="0">
                <a:solidFill>
                  <a:srgbClr val="CC6600"/>
                </a:solidFill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cs typeface="Calibri"/>
              </a:rPr>
              <a:t>belegt</a:t>
            </a:r>
            <a:r>
              <a:rPr lang="de-DE" i="1" dirty="0">
                <a:solidFill>
                  <a:srgbClr val="CC6600"/>
                </a:solidFill>
                <a:cs typeface="Calibri"/>
              </a:rPr>
              <a:t> werden</a:t>
            </a:r>
            <a:endParaRPr lang="de-DE" dirty="0">
              <a:cs typeface="Calibri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449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" y="457326"/>
            <a:ext cx="914237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1630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Modul </a:t>
            </a:r>
            <a:r>
              <a:rPr lang="de-DE" spc="-5" dirty="0"/>
              <a:t>9</a:t>
            </a:r>
            <a:r>
              <a:rPr dirty="0"/>
              <a:t>: </a:t>
            </a:r>
            <a:r>
              <a:rPr lang="de-DE" spc="-5" dirty="0"/>
              <a:t>Angewandte Linguistik </a:t>
            </a:r>
            <a:r>
              <a:rPr spc="-5" dirty="0"/>
              <a:t>(12</a:t>
            </a:r>
            <a:r>
              <a:rPr lang="de-DE" spc="-5" dirty="0"/>
              <a:t> </a:t>
            </a:r>
            <a:r>
              <a:rPr spc="-5" dirty="0"/>
              <a:t>LP)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057400"/>
            <a:ext cx="7848600" cy="142346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SE oder VL in den Bereichen Phonetik/Psycholinguistik (SE)</a:t>
            </a:r>
            <a:endParaRPr lang="de-DE"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45"/>
              </a:spcBef>
            </a:pPr>
            <a:r>
              <a:rPr lang="de-DE" spc="-5" dirty="0">
                <a:solidFill>
                  <a:srgbClr val="CC6600"/>
                </a:solidFill>
                <a:latin typeface="Calibri"/>
                <a:cs typeface="Calibri"/>
              </a:rPr>
              <a:t>Prof. Dr. Mathias Scharinger</a:t>
            </a:r>
            <a:endParaRPr lang="de-DE" sz="1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r>
              <a:rPr lang="de-DE" sz="1800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z="1800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sz="1800" i="1" spc="-5" dirty="0">
                <a:solidFill>
                  <a:srgbClr val="CC6600"/>
                </a:solidFill>
                <a:latin typeface="Calibri"/>
                <a:cs typeface="Calibri"/>
              </a:rPr>
              <a:t>kann</a:t>
            </a:r>
            <a:r>
              <a:rPr lang="de-DE" sz="1800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1800" i="1" spc="-5" dirty="0">
                <a:solidFill>
                  <a:srgbClr val="CC6600"/>
                </a:solidFill>
                <a:latin typeface="Calibri"/>
                <a:cs typeface="Calibri"/>
              </a:rPr>
              <a:t>im</a:t>
            </a:r>
            <a:r>
              <a:rPr lang="de-DE" sz="1800" i="1" spc="5" dirty="0">
                <a:solidFill>
                  <a:srgbClr val="CC6600"/>
                </a:solidFill>
                <a:latin typeface="Calibri"/>
                <a:cs typeface="Calibri"/>
              </a:rPr>
              <a:t> 2. oder </a:t>
            </a:r>
            <a:r>
              <a:rPr lang="de-DE" sz="2000" i="1" spc="5" dirty="0">
                <a:solidFill>
                  <a:srgbClr val="CC6600"/>
                </a:solidFill>
                <a:latin typeface="Calibri"/>
                <a:cs typeface="Calibri"/>
              </a:rPr>
              <a:t>3</a:t>
            </a:r>
            <a:r>
              <a:rPr lang="de-DE" sz="1800" i="1" dirty="0">
                <a:solidFill>
                  <a:srgbClr val="CC6600"/>
                </a:solidFill>
                <a:latin typeface="Calibri"/>
                <a:cs typeface="Calibri"/>
              </a:rPr>
              <a:t>.</a:t>
            </a:r>
            <a:r>
              <a:rPr lang="de-DE" sz="1800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1800" i="1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lang="de-DE" sz="1800" i="1" spc="-3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1800" i="1" spc="-5" dirty="0">
                <a:solidFill>
                  <a:srgbClr val="CC6600"/>
                </a:solidFill>
                <a:latin typeface="Calibri"/>
                <a:cs typeface="Calibri"/>
              </a:rPr>
              <a:t>belegt</a:t>
            </a:r>
            <a:r>
              <a:rPr lang="de-DE" sz="1800" i="1" dirty="0">
                <a:solidFill>
                  <a:srgbClr val="CC6600"/>
                </a:solidFill>
                <a:latin typeface="Calibri"/>
                <a:cs typeface="Calibri"/>
              </a:rPr>
              <a:t> werden</a:t>
            </a:r>
            <a:endParaRPr lang="de-DE" sz="1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endParaRPr lang="de-DE" sz="1800" dirty="0">
              <a:latin typeface="Calibri"/>
              <a:cs typeface="Calibri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27538" y="3810000"/>
            <a:ext cx="7848600" cy="12644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cs typeface="Calibri"/>
              </a:rPr>
              <a:t>SE</a:t>
            </a:r>
            <a:r>
              <a:rPr lang="de-DE" b="1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cs typeface="Calibri"/>
              </a:rPr>
              <a:t> im Bereich Angewandte Linguistik (MP, 12 LP)</a:t>
            </a:r>
            <a:endParaRPr lang="de-DE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spc="-5" dirty="0">
                <a:solidFill>
                  <a:srgbClr val="CC6600"/>
                </a:solidFill>
                <a:cs typeface="Calibri"/>
              </a:rPr>
              <a:t>Dr. Dimka Dimova</a:t>
            </a:r>
            <a:endParaRPr lang="de-DE" dirty="0"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r>
              <a:rPr lang="de-DE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i="1" spc="-5" dirty="0">
                <a:solidFill>
                  <a:srgbClr val="CC6600"/>
                </a:solidFill>
                <a:cs typeface="Calibri"/>
              </a:rPr>
              <a:t>muss</a:t>
            </a:r>
            <a:r>
              <a:rPr lang="de-DE" i="1" spc="-10" dirty="0">
                <a:solidFill>
                  <a:srgbClr val="CC6600"/>
                </a:solidFill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cs typeface="Calibri"/>
              </a:rPr>
              <a:t>im</a:t>
            </a:r>
            <a:r>
              <a:rPr lang="de-DE" i="1" spc="5" dirty="0">
                <a:solidFill>
                  <a:srgbClr val="CC6600"/>
                </a:solidFill>
                <a:cs typeface="Calibri"/>
              </a:rPr>
              <a:t> 1</a:t>
            </a:r>
            <a:r>
              <a:rPr lang="de-DE" i="1" dirty="0">
                <a:solidFill>
                  <a:srgbClr val="CC6600"/>
                </a:solidFill>
                <a:cs typeface="Calibri"/>
              </a:rPr>
              <a:t>. Semester</a:t>
            </a:r>
            <a:r>
              <a:rPr lang="de-DE" i="1" spc="-30" dirty="0">
                <a:solidFill>
                  <a:srgbClr val="CC6600"/>
                </a:solidFill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cs typeface="Calibri"/>
              </a:rPr>
              <a:t>belegt</a:t>
            </a:r>
            <a:r>
              <a:rPr lang="de-DE" i="1" dirty="0">
                <a:solidFill>
                  <a:srgbClr val="CC6600"/>
                </a:solidFill>
                <a:cs typeface="Calibri"/>
              </a:rPr>
              <a:t> werden</a:t>
            </a:r>
            <a:endParaRPr lang="de-DE" dirty="0">
              <a:cs typeface="Calibri"/>
            </a:endParaRPr>
          </a:p>
          <a:p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628903"/>
            <a:ext cx="4486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00099"/>
                </a:solidFill>
                <a:latin typeface="Calibri"/>
                <a:cs typeface="Calibri"/>
              </a:rPr>
              <a:t>Wahlpflichtbereich</a:t>
            </a:r>
            <a:r>
              <a:rPr sz="3200" b="1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1" spc="10" dirty="0">
                <a:solidFill>
                  <a:srgbClr val="000099"/>
                </a:solidFill>
                <a:latin typeface="Calibri"/>
                <a:cs typeface="Calibri"/>
              </a:rPr>
              <a:t>(12</a:t>
            </a:r>
            <a:r>
              <a:rPr sz="3200" b="1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99"/>
                </a:solidFill>
                <a:latin typeface="Calibri"/>
                <a:cs typeface="Calibri"/>
              </a:rPr>
              <a:t>LP)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895" y="1719290"/>
            <a:ext cx="7776209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Ein </a:t>
            </a:r>
            <a:r>
              <a:rPr sz="32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Modul wählen </a:t>
            </a:r>
            <a:r>
              <a:rPr sz="32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aus </a:t>
            </a:r>
            <a:r>
              <a:rPr sz="32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Modul </a:t>
            </a:r>
            <a:r>
              <a:rPr lang="de-DE" sz="32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10</a:t>
            </a:r>
            <a:r>
              <a:rPr sz="32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 err="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oder</a:t>
            </a:r>
            <a:r>
              <a:rPr sz="32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 1</a:t>
            </a:r>
            <a:r>
              <a:rPr lang="de-DE" sz="32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1</a:t>
            </a:r>
            <a:r>
              <a:rPr sz="32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, </a:t>
            </a:r>
            <a:r>
              <a:rPr sz="32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wenn </a:t>
            </a:r>
            <a:r>
              <a:rPr sz="3200" b="1" spc="-7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man</a:t>
            </a:r>
            <a:r>
              <a:rPr sz="3200" b="1" u="heavy" spc="-3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ins</a:t>
            </a:r>
            <a:r>
              <a:rPr sz="3200" b="1" u="heavy" spc="-1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Ausland</a:t>
            </a:r>
            <a:r>
              <a:rPr sz="3200" b="1" u="heavy" spc="-4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geht,</a:t>
            </a:r>
            <a:r>
              <a:rPr sz="3200" b="1" u="heavy" spc="-1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 err="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dann</a:t>
            </a:r>
            <a:r>
              <a:rPr sz="3200" b="1" u="heavy" spc="-3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Modul</a:t>
            </a:r>
            <a:r>
              <a:rPr sz="32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1</a:t>
            </a:r>
            <a:r>
              <a:rPr lang="de-DE" sz="32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2 und 13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7428" y="3275584"/>
            <a:ext cx="22606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351789"/>
            <a:ext cx="7731759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Modul </a:t>
            </a:r>
            <a:r>
              <a:rPr lang="de-DE" spc="-10" dirty="0"/>
              <a:t>10</a:t>
            </a:r>
            <a:r>
              <a:rPr spc="-10" dirty="0"/>
              <a:t>: </a:t>
            </a:r>
            <a:r>
              <a:rPr spc="-5" dirty="0" err="1"/>
              <a:t>Medien</a:t>
            </a:r>
            <a:r>
              <a:rPr lang="de-DE" spc="-5" dirty="0"/>
              <a:t> und </a:t>
            </a:r>
            <a:r>
              <a:rPr spc="-5" dirty="0" err="1"/>
              <a:t>Materialien</a:t>
            </a:r>
            <a:r>
              <a:rPr spc="-5" dirty="0"/>
              <a:t> </a:t>
            </a:r>
            <a:r>
              <a:rPr dirty="0" err="1"/>
              <a:t>im</a:t>
            </a:r>
            <a:r>
              <a:rPr spc="-5" dirty="0"/>
              <a:t> </a:t>
            </a:r>
            <a:r>
              <a:rPr dirty="0" err="1"/>
              <a:t>DaF</a:t>
            </a:r>
            <a:r>
              <a:rPr lang="de-DE" dirty="0"/>
              <a:t>Z</a:t>
            </a:r>
            <a:r>
              <a:rPr dirty="0"/>
              <a:t>-</a:t>
            </a:r>
            <a:r>
              <a:rPr dirty="0" err="1"/>
              <a:t>Unterricht</a:t>
            </a:r>
            <a:r>
              <a:rPr spc="-35" dirty="0"/>
              <a:t> </a:t>
            </a:r>
            <a:r>
              <a:rPr spc="-5" dirty="0"/>
              <a:t>(12</a:t>
            </a:r>
            <a:r>
              <a:rPr lang="de-DE" spc="-5" dirty="0"/>
              <a:t> </a:t>
            </a:r>
            <a:r>
              <a:rPr spc="-5" dirty="0"/>
              <a:t>LP)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2590800"/>
            <a:ext cx="7145935" cy="23705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SE im Bereich Digitale Medien (SL)</a:t>
            </a:r>
            <a:endParaRPr lang="de-DE"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45"/>
              </a:spcBef>
            </a:pPr>
            <a:r>
              <a:rPr lang="de-DE" spc="-5" dirty="0">
                <a:solidFill>
                  <a:srgbClr val="CC6600"/>
                </a:solidFill>
                <a:latin typeface="Calibri"/>
                <a:cs typeface="Calibri"/>
              </a:rPr>
              <a:t>Dr. Dimka Dimova</a:t>
            </a:r>
            <a:endParaRPr lang="de-DE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r>
              <a:rPr lang="de-DE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muss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im</a:t>
            </a:r>
            <a:r>
              <a:rPr lang="de-DE" i="1" spc="5" dirty="0">
                <a:solidFill>
                  <a:srgbClr val="CC6600"/>
                </a:solidFill>
                <a:latin typeface="Calibri"/>
                <a:cs typeface="Calibri"/>
              </a:rPr>
              <a:t> 3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.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lang="de-DE" i="1" spc="-3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belegt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 werden</a:t>
            </a:r>
            <a:endParaRPr lang="de-DE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endParaRPr lang="de-DE"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sz="2000" b="1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SE im Bereich Lehrmaterialanalyse und -erstellung (MP, 12 LP)</a:t>
            </a:r>
            <a:endParaRPr lang="de-DE"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45"/>
              </a:spcBef>
            </a:pPr>
            <a:r>
              <a:rPr lang="de-DE" spc="-5" dirty="0">
                <a:solidFill>
                  <a:srgbClr val="CC6600"/>
                </a:solidFill>
                <a:latin typeface="Calibri"/>
                <a:cs typeface="Calibri"/>
              </a:rPr>
              <a:t>Dr. Dimka Dimova</a:t>
            </a:r>
            <a:endParaRPr lang="de-DE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r>
              <a:rPr lang="de-DE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muss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im</a:t>
            </a:r>
            <a:r>
              <a:rPr lang="de-DE" i="1" spc="5" dirty="0">
                <a:solidFill>
                  <a:srgbClr val="CC6600"/>
                </a:solidFill>
                <a:latin typeface="Calibri"/>
                <a:cs typeface="Calibri"/>
              </a:rPr>
              <a:t> 3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.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lang="de-DE" i="1" spc="-3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belegt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 werden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8421" y="433273"/>
            <a:ext cx="24072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Das</a:t>
            </a:r>
            <a:r>
              <a:rPr spc="-95" dirty="0"/>
              <a:t> </a:t>
            </a:r>
            <a:r>
              <a:rPr spc="-35" dirty="0"/>
              <a:t>DaF-Team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3714" y="1017434"/>
            <a:ext cx="1901952" cy="17891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87" y="1017434"/>
            <a:ext cx="1530096" cy="18973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308" y="4089085"/>
            <a:ext cx="1620012" cy="16184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41507" y="3109356"/>
            <a:ext cx="12738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Kathrin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Siebold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2865" y="6138112"/>
            <a:ext cx="1511300" cy="25154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600"/>
              </a:lnSpc>
              <a:spcBef>
                <a:spcPts val="85"/>
              </a:spcBef>
            </a:pPr>
            <a:r>
              <a:rPr lang="de-DE" sz="1600" spc="-5" dirty="0">
                <a:latin typeface="Calibri"/>
                <a:cs typeface="Calibri"/>
              </a:rPr>
              <a:t>Milica </a:t>
            </a:r>
            <a:r>
              <a:rPr lang="de-DE" sz="1600" spc="-5" dirty="0" err="1">
                <a:latin typeface="Calibri"/>
                <a:cs typeface="Calibri"/>
              </a:rPr>
              <a:t>Lazovic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286" y="5749534"/>
            <a:ext cx="1634489" cy="5143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sz="1600" spc="-5" dirty="0">
                <a:latin typeface="Calibri"/>
                <a:cs typeface="Calibri"/>
              </a:rPr>
              <a:t>Gea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Jong-Lendle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(Phonetik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AG)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2800" y="2844029"/>
            <a:ext cx="12141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m</a:t>
            </a:r>
            <a:r>
              <a:rPr sz="1600" spc="-40" dirty="0">
                <a:latin typeface="Calibri"/>
                <a:cs typeface="Calibri"/>
              </a:rPr>
              <a:t>k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 D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m</a:t>
            </a:r>
            <a:r>
              <a:rPr sz="1600" spc="-20" dirty="0">
                <a:latin typeface="Calibri"/>
                <a:cs typeface="Calibri"/>
              </a:rPr>
              <a:t>o</a:t>
            </a:r>
            <a:r>
              <a:rPr sz="1600" spc="-35" dirty="0">
                <a:latin typeface="Calibri"/>
                <a:cs typeface="Calibri"/>
              </a:rPr>
              <a:t>v</a:t>
            </a:r>
            <a:r>
              <a:rPr sz="1600" spc="-5" dirty="0">
                <a:latin typeface="Calibri"/>
                <a:cs typeface="Calibri"/>
              </a:rPr>
              <a:t>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683" y="3252550"/>
            <a:ext cx="1267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"/>
                <a:cs typeface="Calibri"/>
              </a:rPr>
              <a:t>Frauke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Teepker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74989" y="5962554"/>
            <a:ext cx="1228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Neveda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Yilmaz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77644" y="4124094"/>
            <a:ext cx="1404740" cy="178510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C7E41B1-49A5-C6B1-A707-CC85FFBEB7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65" y="4096444"/>
            <a:ext cx="1390866" cy="195833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578583A-C0C6-E8B2-8444-E91EC9F533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39" y="4140704"/>
            <a:ext cx="2407286" cy="1608830"/>
          </a:xfrm>
          <a:prstGeom prst="rect">
            <a:avLst/>
          </a:prstGeom>
        </p:spPr>
      </p:pic>
      <p:sp>
        <p:nvSpPr>
          <p:cNvPr id="18" name="object 7">
            <a:extLst>
              <a:ext uri="{FF2B5EF4-FFF2-40B4-BE49-F238E27FC236}">
                <a16:creationId xmlns:a16="http://schemas.microsoft.com/office/drawing/2014/main" id="{E9EE71FA-FAD5-AAF7-F6E2-79F3003D70A3}"/>
              </a:ext>
            </a:extLst>
          </p:cNvPr>
          <p:cNvSpPr txBox="1"/>
          <p:nvPr/>
        </p:nvSpPr>
        <p:spPr>
          <a:xfrm>
            <a:off x="2635731" y="5833352"/>
            <a:ext cx="212750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de-DE" sz="1600" spc="-10" dirty="0">
                <a:latin typeface="Calibri"/>
                <a:cs typeface="Calibri"/>
              </a:rPr>
              <a:t>Martina Franz dos Santos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D85917F-5BF1-D27C-0E88-0904354623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6943" y="1049548"/>
            <a:ext cx="2653285" cy="19291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275589"/>
            <a:ext cx="8369097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24050" algn="l"/>
              </a:tabLst>
            </a:pPr>
            <a:r>
              <a:rPr spc="-5" dirty="0"/>
              <a:t>Modul</a:t>
            </a:r>
            <a:r>
              <a:rPr dirty="0"/>
              <a:t> </a:t>
            </a:r>
            <a:r>
              <a:rPr lang="de-DE" spc="-5" dirty="0"/>
              <a:t>11</a:t>
            </a:r>
            <a:r>
              <a:rPr spc="-5" dirty="0"/>
              <a:t>:</a:t>
            </a:r>
            <a:r>
              <a:rPr lang="de-DE" spc="-5" dirty="0"/>
              <a:t> Heterogenität und Mehrsprachigkeit </a:t>
            </a:r>
            <a:r>
              <a:rPr dirty="0"/>
              <a:t>(12</a:t>
            </a:r>
            <a:r>
              <a:rPr lang="de-DE" dirty="0"/>
              <a:t> </a:t>
            </a:r>
            <a:r>
              <a:rPr dirty="0"/>
              <a:t>LP)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905000"/>
            <a:ext cx="6858000" cy="46275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SE in den Bereichen Heterogenität und Mehrsprachigkeit oder Alphabetisierung und </a:t>
            </a:r>
            <a:r>
              <a:rPr lang="de-DE" sz="2000" b="1" u="heavy" dirty="0" err="1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Schritsprachenerwerb</a:t>
            </a: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 (SL)</a:t>
            </a:r>
            <a:endParaRPr lang="de-DE"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45"/>
              </a:spcBef>
            </a:pPr>
            <a:r>
              <a:rPr lang="de-DE" spc="-5" dirty="0" err="1">
                <a:solidFill>
                  <a:srgbClr val="CC6600"/>
                </a:solidFill>
                <a:latin typeface="Calibri"/>
                <a:cs typeface="Calibri"/>
              </a:rPr>
              <a:t>Neveda</a:t>
            </a:r>
            <a:r>
              <a:rPr lang="de-DE" spc="-5" dirty="0">
                <a:solidFill>
                  <a:srgbClr val="CC6600"/>
                </a:solidFill>
                <a:latin typeface="Calibri"/>
                <a:cs typeface="Calibri"/>
              </a:rPr>
              <a:t> Yilmaz</a:t>
            </a:r>
            <a:endParaRPr lang="de-DE" dirty="0">
              <a:latin typeface="Calibri"/>
              <a:cs typeface="Calibri"/>
            </a:endParaRPr>
          </a:p>
          <a:p>
            <a:pPr marL="641350" indent="-285750">
              <a:lnSpc>
                <a:spcPct val="100000"/>
              </a:lnSpc>
              <a:spcBef>
                <a:spcPts val="455"/>
              </a:spcBef>
              <a:buFont typeface="Wingdings" panose="05000000000000000000" pitchFamily="2" charset="2"/>
              <a:buChar char="à"/>
            </a:pP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muss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im</a:t>
            </a:r>
            <a:r>
              <a:rPr lang="de-DE" i="1" spc="5" dirty="0">
                <a:solidFill>
                  <a:srgbClr val="CC6600"/>
                </a:solidFill>
                <a:latin typeface="Calibri"/>
                <a:cs typeface="Calibri"/>
              </a:rPr>
              <a:t> 3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.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lang="de-DE" i="1" spc="-3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belegt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 werden, kann aber auch im 2 Sem. belegt werden</a:t>
            </a:r>
          </a:p>
          <a:p>
            <a:pPr marL="641350" indent="-285750">
              <a:lnSpc>
                <a:spcPct val="100000"/>
              </a:lnSpc>
              <a:spcBef>
                <a:spcPts val="455"/>
              </a:spcBef>
              <a:buFont typeface="Wingdings" panose="05000000000000000000" pitchFamily="2" charset="2"/>
              <a:buChar char="à"/>
            </a:pPr>
            <a:endParaRPr lang="de-DE" i="1" dirty="0">
              <a:solidFill>
                <a:srgbClr val="CC6600"/>
              </a:solidFill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endParaRPr lang="de-DE" i="1" dirty="0">
              <a:solidFill>
                <a:srgbClr val="CC660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de-DE"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SE Sprachsensibler Fachunterricht (MP, 12 LP)</a:t>
            </a:r>
            <a:endParaRPr lang="de-DE"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45"/>
              </a:spcBef>
            </a:pPr>
            <a:r>
              <a:rPr lang="de-DE" spc="-5" dirty="0" err="1">
                <a:solidFill>
                  <a:srgbClr val="CC6600"/>
                </a:solidFill>
                <a:latin typeface="Calibri"/>
                <a:cs typeface="Calibri"/>
              </a:rPr>
              <a:t>Neveda</a:t>
            </a:r>
            <a:r>
              <a:rPr lang="de-DE" spc="-5" dirty="0">
                <a:solidFill>
                  <a:srgbClr val="CC6600"/>
                </a:solidFill>
                <a:latin typeface="Calibri"/>
                <a:cs typeface="Calibri"/>
              </a:rPr>
              <a:t> Yilmaz</a:t>
            </a:r>
            <a:endParaRPr lang="de-DE" dirty="0">
              <a:latin typeface="Calibri"/>
              <a:cs typeface="Calibri"/>
            </a:endParaRPr>
          </a:p>
          <a:p>
            <a:pPr marL="355600">
              <a:spcBef>
                <a:spcPts val="455"/>
              </a:spcBef>
            </a:pPr>
            <a:r>
              <a:rPr lang="de-DE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lang="de-DE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muss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im</a:t>
            </a:r>
            <a:r>
              <a:rPr lang="de-DE" i="1" spc="5" dirty="0">
                <a:solidFill>
                  <a:srgbClr val="CC6600"/>
                </a:solidFill>
                <a:latin typeface="Calibri"/>
                <a:cs typeface="Calibri"/>
              </a:rPr>
              <a:t> 3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.</a:t>
            </a:r>
            <a:r>
              <a:rPr lang="de-DE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lang="de-DE" i="1" spc="-3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spc="-5" dirty="0">
                <a:solidFill>
                  <a:srgbClr val="CC6600"/>
                </a:solidFill>
                <a:latin typeface="Calibri"/>
                <a:cs typeface="Calibri"/>
              </a:rPr>
              <a:t>belegt</a:t>
            </a:r>
            <a:r>
              <a:rPr lang="de-DE" i="1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i="1" dirty="0">
                <a:solidFill>
                  <a:srgbClr val="CC6600"/>
                </a:solidFill>
                <a:cs typeface="Calibri"/>
              </a:rPr>
              <a:t>werden, kann aber auch im 2. Sem. belegt werden</a:t>
            </a: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endParaRPr lang="de-DE" dirty="0">
              <a:latin typeface="Calibri"/>
              <a:cs typeface="Calibri"/>
            </a:endParaRPr>
          </a:p>
          <a:p>
            <a:pPr marL="641350" indent="-285750">
              <a:lnSpc>
                <a:spcPct val="100000"/>
              </a:lnSpc>
              <a:spcBef>
                <a:spcPts val="455"/>
              </a:spcBef>
              <a:buFont typeface="Wingdings" panose="05000000000000000000" pitchFamily="2" charset="2"/>
              <a:buChar char="à"/>
            </a:pPr>
            <a:endParaRPr lang="de-DE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endParaRPr lang="de-DE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3539" y="58293"/>
            <a:ext cx="485711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uFill>
                  <a:solidFill>
                    <a:srgbClr val="000099"/>
                  </a:solidFill>
                </a:uFill>
              </a:rPr>
              <a:t>Was muss </a:t>
            </a:r>
            <a:r>
              <a:rPr u="heavy" dirty="0">
                <a:uFill>
                  <a:solidFill>
                    <a:srgbClr val="000099"/>
                  </a:solidFill>
                </a:uFill>
              </a:rPr>
              <a:t>ich tun, </a:t>
            </a:r>
            <a:r>
              <a:rPr u="heavy" spc="-5" dirty="0">
                <a:uFill>
                  <a:solidFill>
                    <a:srgbClr val="000099"/>
                  </a:solidFill>
                </a:uFill>
              </a:rPr>
              <a:t>wenn </a:t>
            </a:r>
            <a:r>
              <a:rPr u="heavy" dirty="0">
                <a:uFill>
                  <a:solidFill>
                    <a:srgbClr val="000099"/>
                  </a:solidFill>
                </a:uFill>
              </a:rPr>
              <a:t>ich </a:t>
            </a:r>
            <a:r>
              <a:rPr spc="-710" dirty="0"/>
              <a:t> </a:t>
            </a:r>
            <a:r>
              <a:rPr u="heavy" spc="-5" dirty="0">
                <a:uFill>
                  <a:solidFill>
                    <a:srgbClr val="000099"/>
                  </a:solidFill>
                </a:uFill>
              </a:rPr>
              <a:t>eine</a:t>
            </a:r>
            <a:r>
              <a:rPr u="heavy" spc="-25" dirty="0">
                <a:uFill>
                  <a:solidFill>
                    <a:srgbClr val="000099"/>
                  </a:solidFill>
                </a:uFill>
              </a:rPr>
              <a:t> </a:t>
            </a:r>
            <a:r>
              <a:rPr u="heavy" spc="-5" dirty="0">
                <a:solidFill>
                  <a:srgbClr val="CC6600"/>
                </a:solidFill>
                <a:uFill>
                  <a:solidFill>
                    <a:srgbClr val="000099"/>
                  </a:solidFill>
                </a:uFill>
              </a:rPr>
              <a:t>fachliche</a:t>
            </a:r>
            <a:r>
              <a:rPr u="heavy" spc="-30" dirty="0">
                <a:solidFill>
                  <a:srgbClr val="CC6600"/>
                </a:solidFill>
                <a:uFill>
                  <a:solidFill>
                    <a:srgbClr val="000099"/>
                  </a:solidFill>
                </a:uFill>
              </a:rPr>
              <a:t> </a:t>
            </a:r>
            <a:r>
              <a:rPr u="heavy" dirty="0">
                <a:solidFill>
                  <a:srgbClr val="CC6600"/>
                </a:solidFill>
                <a:uFill>
                  <a:solidFill>
                    <a:srgbClr val="000099"/>
                  </a:solidFill>
                </a:uFill>
              </a:rPr>
              <a:t>Auflage</a:t>
            </a:r>
            <a:r>
              <a:rPr u="heavy" spc="-20" dirty="0">
                <a:solidFill>
                  <a:srgbClr val="CC6600"/>
                </a:solidFill>
                <a:uFill>
                  <a:solidFill>
                    <a:srgbClr val="000099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99"/>
                  </a:solidFill>
                </a:uFill>
              </a:rPr>
              <a:t>habe?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947" y="1501520"/>
            <a:ext cx="8331200" cy="27738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823594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de-DE" sz="2000" spc="-5" dirty="0">
                <a:solidFill>
                  <a:srgbClr val="000099"/>
                </a:solidFill>
                <a:latin typeface="Calibri"/>
                <a:cs typeface="Calibri"/>
              </a:rPr>
              <a:t>Auflagen müssen bis zum Ende des 2. FS absolviert sein &gt; Rückmeldesperre!!!</a:t>
            </a:r>
          </a:p>
          <a:p>
            <a:pPr marL="354965" marR="823594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000099"/>
                </a:solidFill>
                <a:latin typeface="Calibri"/>
                <a:cs typeface="Calibri"/>
              </a:rPr>
              <a:t>Auflagen</a:t>
            </a:r>
            <a:r>
              <a:rPr sz="20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für</a:t>
            </a:r>
            <a:r>
              <a:rPr sz="20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germanistische</a:t>
            </a:r>
            <a:r>
              <a:rPr sz="2000" spc="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Sprachwissenschaft</a:t>
            </a:r>
            <a:r>
              <a:rPr sz="2000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oder</a:t>
            </a:r>
            <a:r>
              <a:rPr sz="20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99"/>
                </a:solidFill>
                <a:latin typeface="Calibri"/>
                <a:cs typeface="Calibri"/>
              </a:rPr>
              <a:t>germanistische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4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000099"/>
                </a:solidFill>
                <a:latin typeface="Calibri"/>
                <a:cs typeface="Calibri"/>
              </a:rPr>
              <a:t>Literaturwissenschaft</a:t>
            </a:r>
            <a:endParaRPr sz="2000" dirty="0">
              <a:latin typeface="Calibri"/>
              <a:cs typeface="Calibri"/>
            </a:endParaRPr>
          </a:p>
          <a:p>
            <a:pPr marL="640715" marR="5080" indent="-285750">
              <a:lnSpc>
                <a:spcPts val="5760"/>
              </a:lnSpc>
              <a:spcBef>
                <a:spcPts val="555"/>
              </a:spcBef>
              <a:buFont typeface="Arial" panose="020B0604020202020204" pitchFamily="34" charset="0"/>
              <a:buChar char="•"/>
            </a:pPr>
            <a:r>
              <a:rPr spc="-5" dirty="0" err="1">
                <a:solidFill>
                  <a:srgbClr val="000099"/>
                </a:solidFill>
                <a:cs typeface="Calibri"/>
              </a:rPr>
              <a:t>Sprachwissenschaft</a:t>
            </a:r>
            <a:r>
              <a:rPr spc="-5" dirty="0">
                <a:solidFill>
                  <a:srgbClr val="000099"/>
                </a:solidFill>
                <a:cs typeface="Calibri"/>
              </a:rPr>
              <a:t>: </a:t>
            </a:r>
            <a:r>
              <a:rPr dirty="0" err="1">
                <a:solidFill>
                  <a:srgbClr val="000099"/>
                </a:solidFill>
                <a:cs typeface="Calibri"/>
              </a:rPr>
              <a:t>aus</a:t>
            </a:r>
            <a:r>
              <a:rPr dirty="0">
                <a:solidFill>
                  <a:srgbClr val="000099"/>
                </a:solidFill>
                <a:cs typeface="Calibri"/>
              </a:rPr>
              <a:t> </a:t>
            </a:r>
            <a:r>
              <a:rPr spc="-5" dirty="0" err="1">
                <a:solidFill>
                  <a:srgbClr val="000099"/>
                </a:solidFill>
                <a:cs typeface="Calibri"/>
              </a:rPr>
              <a:t>dem</a:t>
            </a:r>
            <a:r>
              <a:rPr spc="-5" dirty="0">
                <a:solidFill>
                  <a:srgbClr val="000099"/>
                </a:solidFill>
                <a:cs typeface="Calibri"/>
              </a:rPr>
              <a:t> </a:t>
            </a:r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BA Studiengang „Sprache und Kommunikation“ (HF)</a:t>
            </a:r>
          </a:p>
          <a:p>
            <a:pPr marL="640715" marR="5080" indent="-285750">
              <a:lnSpc>
                <a:spcPts val="5760"/>
              </a:lnSpc>
              <a:spcBef>
                <a:spcPts val="555"/>
              </a:spcBef>
              <a:buFont typeface="Arial" panose="020B0604020202020204" pitchFamily="34" charset="0"/>
              <a:buChar char="•"/>
            </a:pPr>
            <a:r>
              <a:rPr spc="-5" dirty="0" err="1">
                <a:solidFill>
                  <a:srgbClr val="000099"/>
                </a:solidFill>
                <a:cs typeface="Calibri"/>
              </a:rPr>
              <a:t>Literaturwissenschaft</a:t>
            </a:r>
            <a:r>
              <a:rPr spc="-5" dirty="0">
                <a:solidFill>
                  <a:srgbClr val="000099"/>
                </a:solidFill>
                <a:cs typeface="Calibri"/>
              </a:rPr>
              <a:t>:</a:t>
            </a:r>
            <a:r>
              <a:rPr spc="50" dirty="0">
                <a:solidFill>
                  <a:srgbClr val="000099"/>
                </a:solidFill>
                <a:cs typeface="Calibri"/>
              </a:rPr>
              <a:t> </a:t>
            </a:r>
            <a:r>
              <a:rPr dirty="0" err="1">
                <a:solidFill>
                  <a:srgbClr val="000099"/>
                </a:solidFill>
                <a:cs typeface="Calibri"/>
              </a:rPr>
              <a:t>aus</a:t>
            </a:r>
            <a:r>
              <a:rPr spc="15" dirty="0">
                <a:solidFill>
                  <a:srgbClr val="000099"/>
                </a:solidFill>
                <a:cs typeface="Calibri"/>
              </a:rPr>
              <a:t> </a:t>
            </a:r>
            <a:r>
              <a:rPr dirty="0" err="1">
                <a:solidFill>
                  <a:srgbClr val="000099"/>
                </a:solidFill>
                <a:cs typeface="Calibri"/>
              </a:rPr>
              <a:t>dem</a:t>
            </a:r>
            <a:r>
              <a:rPr spc="5" dirty="0">
                <a:solidFill>
                  <a:srgbClr val="000099"/>
                </a:solidFill>
                <a:cs typeface="Calibri"/>
              </a:rPr>
              <a:t> </a:t>
            </a:r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BA Studiengang „Germanistik“ (HF)</a:t>
            </a:r>
            <a:endParaRPr sz="1600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4135" y="4509515"/>
            <a:ext cx="5352415" cy="1092835"/>
          </a:xfrm>
          <a:prstGeom prst="rect">
            <a:avLst/>
          </a:prstGeom>
          <a:solidFill>
            <a:srgbClr val="BADFE2"/>
          </a:solidFill>
        </p:spPr>
        <p:txBody>
          <a:bodyPr vert="horz" wrap="square" lIns="0" tIns="30480" rIns="0" bIns="0" rtlCol="0">
            <a:spAutoFit/>
          </a:bodyPr>
          <a:lstStyle/>
          <a:p>
            <a:pPr marL="435609" indent="-128270">
              <a:lnSpc>
                <a:spcPct val="100000"/>
              </a:lnSpc>
              <a:spcBef>
                <a:spcPts val="240"/>
              </a:spcBef>
              <a:buSzPct val="95000"/>
              <a:buFont typeface="Calibri"/>
              <a:buChar char="•"/>
              <a:tabLst>
                <a:tab pos="436245" algn="l"/>
              </a:tabLst>
            </a:pPr>
            <a:r>
              <a:rPr sz="2000" b="1" i="1" dirty="0">
                <a:solidFill>
                  <a:srgbClr val="CC6600"/>
                </a:solidFill>
                <a:latin typeface="Calibri"/>
                <a:cs typeface="Calibri"/>
              </a:rPr>
              <a:t>2</a:t>
            </a:r>
            <a:r>
              <a:rPr sz="2000" b="1" i="1" spc="-2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sz="2000" b="1" i="1" spc="-3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CC6600"/>
                </a:solidFill>
                <a:latin typeface="Calibri"/>
                <a:cs typeface="Calibri"/>
              </a:rPr>
              <a:t>Zeit</a:t>
            </a:r>
            <a:endParaRPr sz="2000">
              <a:latin typeface="Calibri"/>
              <a:cs typeface="Calibri"/>
            </a:endParaRPr>
          </a:p>
          <a:p>
            <a:pPr marL="490855" indent="-183515">
              <a:lnSpc>
                <a:spcPct val="100000"/>
              </a:lnSpc>
              <a:spcBef>
                <a:spcPts val="300"/>
              </a:spcBef>
              <a:buSzPct val="95000"/>
              <a:buChar char="•"/>
              <a:tabLst>
                <a:tab pos="491490" algn="l"/>
              </a:tabLst>
            </a:pPr>
            <a:r>
              <a:rPr sz="2000" dirty="0">
                <a:solidFill>
                  <a:srgbClr val="CC6600"/>
                </a:solidFill>
                <a:latin typeface="Calibri"/>
                <a:cs typeface="Calibri"/>
              </a:rPr>
              <a:t>Sie</a:t>
            </a:r>
            <a:r>
              <a:rPr sz="2000" spc="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CC6600"/>
                </a:solidFill>
                <a:latin typeface="Calibri"/>
                <a:cs typeface="Calibri"/>
              </a:rPr>
              <a:t>können </a:t>
            </a:r>
            <a:r>
              <a:rPr sz="2000" spc="-5" dirty="0">
                <a:solidFill>
                  <a:srgbClr val="CC6600"/>
                </a:solidFill>
                <a:latin typeface="Calibri"/>
                <a:cs typeface="Calibri"/>
              </a:rPr>
              <a:t>sich</a:t>
            </a:r>
            <a:r>
              <a:rPr sz="2000" spc="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C6600"/>
                </a:solidFill>
                <a:latin typeface="Calibri"/>
                <a:cs typeface="Calibri"/>
              </a:rPr>
              <a:t>nicht</a:t>
            </a:r>
            <a:r>
              <a:rPr sz="2000" dirty="0">
                <a:solidFill>
                  <a:srgbClr val="CC6600"/>
                </a:solidFill>
                <a:latin typeface="Calibri"/>
                <a:cs typeface="Calibri"/>
              </a:rPr>
              <a:t> über</a:t>
            </a:r>
            <a:r>
              <a:rPr sz="2000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C6600"/>
                </a:solidFill>
                <a:latin typeface="Calibri"/>
                <a:cs typeface="Calibri"/>
              </a:rPr>
              <a:t>Marvin anmelden</a:t>
            </a:r>
            <a:endParaRPr sz="2000">
              <a:latin typeface="Calibri"/>
              <a:cs typeface="Calibri"/>
            </a:endParaRPr>
          </a:p>
          <a:p>
            <a:pPr marL="435609" indent="-128270">
              <a:lnSpc>
                <a:spcPct val="100000"/>
              </a:lnSpc>
              <a:spcBef>
                <a:spcPts val="300"/>
              </a:spcBef>
              <a:buSzPct val="95000"/>
              <a:buFont typeface="Calibri"/>
              <a:buChar char="•"/>
              <a:tabLst>
                <a:tab pos="436245" algn="l"/>
              </a:tabLst>
            </a:pPr>
            <a:r>
              <a:rPr sz="2000" i="1" dirty="0">
                <a:solidFill>
                  <a:srgbClr val="CC6600"/>
                </a:solidFill>
                <a:latin typeface="Calibri"/>
                <a:cs typeface="Calibri"/>
              </a:rPr>
              <a:t>Sie</a:t>
            </a:r>
            <a:r>
              <a:rPr sz="2000" i="1" spc="-3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CC6600"/>
                </a:solidFill>
                <a:latin typeface="Calibri"/>
                <a:cs typeface="Calibri"/>
              </a:rPr>
              <a:t>bekommen</a:t>
            </a:r>
            <a:r>
              <a:rPr sz="2000" i="1" spc="-3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CC6600"/>
                </a:solidFill>
                <a:latin typeface="Calibri"/>
                <a:cs typeface="Calibri"/>
              </a:rPr>
              <a:t>Papierscheine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348" y="4547615"/>
            <a:ext cx="2664460" cy="1015365"/>
          </a:xfrm>
          <a:prstGeom prst="rect">
            <a:avLst/>
          </a:prstGeom>
          <a:solidFill>
            <a:srgbClr val="BADFE2"/>
          </a:solidFill>
          <a:ln w="9144">
            <a:solidFill>
              <a:srgbClr val="33339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39878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Bei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Fragen zu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den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Auflagen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wenden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Sie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sich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Frau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Dimova!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854" y="5690108"/>
            <a:ext cx="7616546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Infos </a:t>
            </a:r>
            <a:r>
              <a:rPr sz="1800" spc="-5" dirty="0">
                <a:latin typeface="Arial MT"/>
                <a:cs typeface="Arial MT"/>
              </a:rPr>
              <a:t>zu den Auflagen finden Sie auf der Homepage von </a:t>
            </a:r>
            <a:r>
              <a:rPr sz="1800" dirty="0">
                <a:latin typeface="Arial MT"/>
                <a:cs typeface="Arial MT"/>
              </a:rPr>
              <a:t>Frau </a:t>
            </a:r>
            <a:r>
              <a:rPr sz="1800" spc="-5" dirty="0">
                <a:latin typeface="Arial MT"/>
                <a:cs typeface="Arial MT"/>
              </a:rPr>
              <a:t>Leupold: </a:t>
            </a:r>
            <a:r>
              <a:rPr sz="1800" spc="-490" dirty="0">
                <a:latin typeface="Arial MT"/>
                <a:cs typeface="Arial MT"/>
              </a:rPr>
              <a:t> </a:t>
            </a:r>
            <a:endParaRPr lang="de-DE" sz="1800" u="heavy" spc="-5" dirty="0">
              <a:solidFill>
                <a:srgbClr val="009999"/>
              </a:solidFill>
              <a:uFill>
                <a:solidFill>
                  <a:srgbClr val="009999"/>
                </a:solidFill>
              </a:uFill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DE" sz="1800" dirty="0">
                <a:latin typeface="Arial MT"/>
                <a:cs typeface="Arial MT"/>
              </a:rPr>
              <a:t>https://www.uni-marburg.de/de/fb09/pdf/auflagen_master_info_fb09_ws202425.pdf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6E5D4-D030-2763-320F-7E5FA70A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" y="457326"/>
            <a:ext cx="9142374" cy="492443"/>
          </a:xfrm>
        </p:spPr>
        <p:txBody>
          <a:bodyPr/>
          <a:lstStyle/>
          <a:p>
            <a:pPr algn="ctr"/>
            <a:r>
              <a:rPr lang="de-DE" sz="3200" b="0" spc="-5" dirty="0">
                <a:latin typeface="Arial MT"/>
                <a:cs typeface="Arial MT"/>
              </a:rPr>
              <a:t>Auslandspraktikum</a:t>
            </a:r>
            <a:r>
              <a:rPr lang="de-DE" sz="3200" b="0" spc="25" dirty="0">
                <a:latin typeface="Arial MT"/>
                <a:cs typeface="Arial MT"/>
              </a:rPr>
              <a:t> </a:t>
            </a:r>
            <a:r>
              <a:rPr lang="de-DE" sz="3200" b="0" spc="-5" dirty="0">
                <a:latin typeface="Arial MT"/>
                <a:cs typeface="Arial MT"/>
              </a:rPr>
              <a:t>DaF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46A08DC-7886-AF06-2456-04CEAE693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1" y="1493733"/>
            <a:ext cx="9003197" cy="3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71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003" y="3733800"/>
            <a:ext cx="5129378" cy="2453877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800" b="1" spc="-5" dirty="0">
                <a:solidFill>
                  <a:srgbClr val="000099"/>
                </a:solidFill>
                <a:latin typeface="Calibri"/>
                <a:cs typeface="Calibri"/>
              </a:rPr>
              <a:t>Unsere Homepage</a:t>
            </a:r>
            <a:endParaRPr sz="2800" dirty="0">
              <a:latin typeface="Calibri"/>
              <a:cs typeface="Calibri"/>
            </a:endParaRPr>
          </a:p>
          <a:p>
            <a:pPr marL="88265">
              <a:lnSpc>
                <a:spcPct val="100000"/>
              </a:lnSpc>
              <a:spcBef>
                <a:spcPts val="935"/>
              </a:spcBef>
            </a:pPr>
            <a:r>
              <a:rPr sz="1900" i="1" spc="-10" dirty="0">
                <a:solidFill>
                  <a:srgbClr val="000099"/>
                </a:solidFill>
                <a:latin typeface="Calibri"/>
                <a:cs typeface="Calibri"/>
              </a:rPr>
              <a:t>Hier</a:t>
            </a:r>
            <a:r>
              <a:rPr sz="1900" i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000099"/>
                </a:solidFill>
                <a:latin typeface="Calibri"/>
                <a:cs typeface="Calibri"/>
              </a:rPr>
              <a:t>finden</a:t>
            </a:r>
            <a:r>
              <a:rPr sz="1900" i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000099"/>
                </a:solidFill>
                <a:latin typeface="Calibri"/>
                <a:cs typeface="Calibri"/>
              </a:rPr>
              <a:t>Sie</a:t>
            </a:r>
            <a:r>
              <a:rPr sz="1900" i="1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000099"/>
                </a:solidFill>
                <a:latin typeface="Calibri"/>
                <a:cs typeface="Calibri"/>
              </a:rPr>
              <a:t>Informationen</a:t>
            </a:r>
            <a:r>
              <a:rPr sz="1900" i="1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000099"/>
                </a:solidFill>
                <a:latin typeface="Calibri"/>
                <a:cs typeface="Calibri"/>
              </a:rPr>
              <a:t>zu …</a:t>
            </a:r>
            <a:endParaRPr sz="1900" dirty="0">
              <a:latin typeface="Calibri"/>
              <a:cs typeface="Calibri"/>
            </a:endParaRPr>
          </a:p>
          <a:p>
            <a:pPr marL="430530" indent="-342900">
              <a:lnSpc>
                <a:spcPct val="100000"/>
              </a:lnSpc>
              <a:spcBef>
                <a:spcPts val="455"/>
              </a:spcBef>
              <a:buChar char="-"/>
              <a:tabLst>
                <a:tab pos="430530" algn="l"/>
                <a:tab pos="431165" algn="l"/>
              </a:tabLst>
            </a:pPr>
            <a:r>
              <a:rPr sz="1900" spc="-5" dirty="0">
                <a:solidFill>
                  <a:srgbClr val="000099"/>
                </a:solidFill>
                <a:latin typeface="Calibri"/>
                <a:cs typeface="Calibri"/>
              </a:rPr>
              <a:t>aktuellen Veranstaltungen</a:t>
            </a:r>
            <a:endParaRPr sz="1900" dirty="0">
              <a:latin typeface="Calibri"/>
              <a:cs typeface="Calibri"/>
            </a:endParaRPr>
          </a:p>
          <a:p>
            <a:pPr marL="430530" indent="-342900">
              <a:lnSpc>
                <a:spcPct val="100000"/>
              </a:lnSpc>
              <a:spcBef>
                <a:spcPts val="459"/>
              </a:spcBef>
              <a:buChar char="-"/>
              <a:tabLst>
                <a:tab pos="430530" algn="l"/>
                <a:tab pos="431165" algn="l"/>
              </a:tabLst>
            </a:pP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den</a:t>
            </a:r>
            <a:r>
              <a:rPr sz="1900" spc="-5" dirty="0">
                <a:solidFill>
                  <a:srgbClr val="000099"/>
                </a:solidFill>
                <a:latin typeface="Calibri"/>
                <a:cs typeface="Calibri"/>
              </a:rPr>
              <a:t> Sprechstunden</a:t>
            </a:r>
            <a:r>
              <a:rPr sz="19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der</a:t>
            </a:r>
            <a:r>
              <a:rPr sz="19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Lehrenden</a:t>
            </a:r>
            <a:endParaRPr sz="1900" dirty="0">
              <a:latin typeface="Calibri"/>
              <a:cs typeface="Calibri"/>
            </a:endParaRPr>
          </a:p>
          <a:p>
            <a:pPr marL="430530" indent="-342900">
              <a:lnSpc>
                <a:spcPct val="100000"/>
              </a:lnSpc>
              <a:spcBef>
                <a:spcPts val="455"/>
              </a:spcBef>
              <a:buChar char="-"/>
              <a:tabLst>
                <a:tab pos="430530" algn="l"/>
                <a:tab pos="431165" algn="l"/>
              </a:tabLst>
            </a:pPr>
            <a:r>
              <a:rPr sz="1900" spc="-5" dirty="0">
                <a:solidFill>
                  <a:srgbClr val="000099"/>
                </a:solidFill>
                <a:latin typeface="Calibri"/>
                <a:cs typeface="Calibri"/>
              </a:rPr>
              <a:t>News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und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Calibri"/>
                <a:cs typeface="Calibri"/>
              </a:rPr>
              <a:t>Mitteilungen</a:t>
            </a:r>
            <a:r>
              <a:rPr sz="1900" spc="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der</a:t>
            </a:r>
            <a:r>
              <a:rPr sz="1900" spc="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 err="1">
                <a:solidFill>
                  <a:srgbClr val="000099"/>
                </a:solidFill>
                <a:latin typeface="Calibri"/>
                <a:cs typeface="Calibri"/>
              </a:rPr>
              <a:t>DaF</a:t>
            </a:r>
            <a:r>
              <a:rPr lang="de-DE" sz="1900" spc="-10" dirty="0">
                <a:solidFill>
                  <a:srgbClr val="000099"/>
                </a:solidFill>
                <a:latin typeface="Calibri"/>
                <a:cs typeface="Calibri"/>
              </a:rPr>
              <a:t>Z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-AG</a:t>
            </a:r>
            <a:endParaRPr sz="1900" dirty="0">
              <a:latin typeface="Calibri"/>
              <a:cs typeface="Calibri"/>
            </a:endParaRPr>
          </a:p>
          <a:p>
            <a:pPr marL="430530" indent="-342900">
              <a:lnSpc>
                <a:spcPct val="100000"/>
              </a:lnSpc>
              <a:spcBef>
                <a:spcPts val="455"/>
              </a:spcBef>
              <a:buChar char="-"/>
              <a:tabLst>
                <a:tab pos="430530" algn="l"/>
                <a:tab pos="431165" algn="l"/>
              </a:tabLst>
            </a:pP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der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Calibri"/>
                <a:cs typeface="Calibri"/>
              </a:rPr>
              <a:t>Studienordnung</a:t>
            </a:r>
            <a:r>
              <a:rPr sz="1900" spc="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und</a:t>
            </a:r>
            <a:r>
              <a:rPr sz="19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dem</a:t>
            </a:r>
            <a:r>
              <a:rPr sz="19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5" dirty="0" err="1">
                <a:solidFill>
                  <a:srgbClr val="000099"/>
                </a:solidFill>
                <a:latin typeface="Calibri"/>
                <a:cs typeface="Calibri"/>
              </a:rPr>
              <a:t>Modulhand</a:t>
            </a:r>
            <a:r>
              <a:rPr sz="1900" spc="-10" dirty="0" err="1">
                <a:solidFill>
                  <a:srgbClr val="000099"/>
                </a:solidFill>
                <a:latin typeface="Calibri"/>
                <a:cs typeface="Calibri"/>
              </a:rPr>
              <a:t>buch</a:t>
            </a:r>
            <a:endParaRPr sz="19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34038"/>
            <a:ext cx="8387080" cy="3549650"/>
            <a:chOff x="611123" y="15240"/>
            <a:chExt cx="8387080" cy="3549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123" y="15240"/>
              <a:ext cx="7873746" cy="35493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4947" y="1738884"/>
              <a:ext cx="1412748" cy="14127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509637" y="3086098"/>
            <a:ext cx="1334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Direkt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zur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Homepage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29400" y="3988671"/>
            <a:ext cx="2343150" cy="2079625"/>
            <a:chOff x="5932170" y="3823208"/>
            <a:chExt cx="2343150" cy="20796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2344" y="4481815"/>
              <a:ext cx="1547423" cy="14207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170" y="3823208"/>
              <a:ext cx="2343150" cy="8059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9150E1-CB4B-2626-A752-70FD86B19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0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62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1AD8B63C-DC4A-B1D2-9857-05D24CD52701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2D2F42-EDC9-2A59-8D5D-8389D2222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2" y="228600"/>
            <a:ext cx="7520748" cy="513477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1682728-E72C-A9FD-F6D3-E8EFE5740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81600"/>
            <a:ext cx="7520748" cy="114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3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378028"/>
            <a:ext cx="74936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Wie</a:t>
            </a:r>
            <a:r>
              <a:rPr spc="-10" dirty="0"/>
              <a:t> </a:t>
            </a:r>
            <a:r>
              <a:rPr spc="-5" dirty="0"/>
              <a:t>belege</a:t>
            </a:r>
            <a:r>
              <a:rPr spc="-20" dirty="0"/>
              <a:t> </a:t>
            </a:r>
            <a:r>
              <a:rPr dirty="0"/>
              <a:t>ich</a:t>
            </a:r>
            <a:r>
              <a:rPr spc="-20" dirty="0"/>
              <a:t> </a:t>
            </a:r>
            <a:r>
              <a:rPr spc="-5" dirty="0"/>
              <a:t>Veranstaltungen</a:t>
            </a:r>
            <a:r>
              <a:rPr spc="-45" dirty="0"/>
              <a:t> </a:t>
            </a:r>
            <a:r>
              <a:rPr spc="-5" dirty="0"/>
              <a:t>bei</a:t>
            </a:r>
            <a:r>
              <a:rPr spc="20" dirty="0"/>
              <a:t> </a:t>
            </a:r>
            <a:r>
              <a:rPr spc="-5" dirty="0"/>
              <a:t>Marvin?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3325748"/>
            <a:ext cx="711771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000099"/>
                </a:solidFill>
                <a:latin typeface="Calibri"/>
                <a:cs typeface="Calibri"/>
              </a:rPr>
              <a:t>Studienangebot</a:t>
            </a:r>
            <a:r>
              <a:rPr sz="1900" spc="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Wingdings"/>
                <a:cs typeface="Wingdings"/>
              </a:rPr>
              <a:t></a:t>
            </a:r>
            <a:r>
              <a:rPr sz="1900" spc="-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000099"/>
                </a:solidFill>
                <a:latin typeface="Calibri"/>
                <a:cs typeface="Calibri"/>
              </a:rPr>
              <a:t>Vorlesungsverzeichnis</a:t>
            </a:r>
            <a:r>
              <a:rPr sz="1900" spc="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000099"/>
                </a:solidFill>
                <a:latin typeface="Calibri"/>
                <a:cs typeface="Calibri"/>
              </a:rPr>
              <a:t>anzeigen</a:t>
            </a:r>
            <a:r>
              <a:rPr sz="19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Wingdings"/>
                <a:cs typeface="Wingdings"/>
              </a:rPr>
              <a:t></a:t>
            </a:r>
            <a:r>
              <a:rPr sz="1900" spc="-4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Fachbereich</a:t>
            </a:r>
            <a:r>
              <a:rPr sz="19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Calibri"/>
                <a:cs typeface="Calibri"/>
              </a:rPr>
              <a:t>09</a:t>
            </a:r>
            <a:r>
              <a:rPr sz="19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Wingdings"/>
                <a:cs typeface="Wingdings"/>
              </a:rPr>
              <a:t></a:t>
            </a:r>
            <a:endParaRPr sz="1900" dirty="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900" spc="-15" dirty="0">
                <a:solidFill>
                  <a:srgbClr val="000099"/>
                </a:solidFill>
                <a:latin typeface="Calibri"/>
                <a:cs typeface="Calibri"/>
              </a:rPr>
              <a:t>Masterstudiengänge</a:t>
            </a:r>
            <a:r>
              <a:rPr sz="1900" spc="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Wingdings"/>
                <a:cs typeface="Wingdings"/>
              </a:rPr>
              <a:t></a:t>
            </a:r>
            <a:r>
              <a:rPr sz="1900" spc="-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Calibri"/>
                <a:cs typeface="Calibri"/>
              </a:rPr>
              <a:t>Deutsch</a:t>
            </a:r>
            <a:r>
              <a:rPr sz="19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Calibri"/>
                <a:cs typeface="Calibri"/>
              </a:rPr>
              <a:t>als</a:t>
            </a:r>
            <a:r>
              <a:rPr sz="19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Fremdsprache</a:t>
            </a:r>
            <a:r>
              <a:rPr sz="19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Calibri"/>
                <a:cs typeface="Calibri"/>
              </a:rPr>
              <a:t>ab</a:t>
            </a:r>
            <a:r>
              <a:rPr sz="19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5" dirty="0" err="1">
                <a:solidFill>
                  <a:srgbClr val="000099"/>
                </a:solidFill>
                <a:latin typeface="Calibri"/>
                <a:cs typeface="Calibri"/>
              </a:rPr>
              <a:t>WiSe</a:t>
            </a:r>
            <a:r>
              <a:rPr sz="19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0099"/>
                </a:solidFill>
                <a:latin typeface="Calibri"/>
                <a:cs typeface="Calibri"/>
              </a:rPr>
              <a:t>2</a:t>
            </a:r>
            <a:r>
              <a:rPr lang="de-DE" sz="1900" spc="-5" dirty="0">
                <a:solidFill>
                  <a:srgbClr val="000099"/>
                </a:solidFill>
                <a:latin typeface="Calibri"/>
                <a:cs typeface="Calibri"/>
              </a:rPr>
              <a:t>0/21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1076071"/>
            <a:ext cx="31610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Einloggen</a:t>
            </a:r>
            <a:r>
              <a:rPr sz="1900" spc="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mit</a:t>
            </a:r>
            <a:r>
              <a:rPr sz="19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Students-Account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1025B9-7551-FD02-9F6D-B0E4E5355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231" y="1032738"/>
            <a:ext cx="4465572" cy="21526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B2447BA-2190-AD6D-916F-F400EE017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930268"/>
            <a:ext cx="5267008" cy="277533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316" y="510616"/>
            <a:ext cx="74936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0099"/>
                </a:solidFill>
                <a:latin typeface="Calibri"/>
                <a:cs typeface="Calibri"/>
              </a:rPr>
              <a:t>Wie</a:t>
            </a:r>
            <a:r>
              <a:rPr sz="3200" b="1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99"/>
                </a:solidFill>
                <a:latin typeface="Calibri"/>
                <a:cs typeface="Calibri"/>
              </a:rPr>
              <a:t>belege</a:t>
            </a:r>
            <a:r>
              <a:rPr sz="3200" b="1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99"/>
                </a:solidFill>
                <a:latin typeface="Calibri"/>
                <a:cs typeface="Calibri"/>
              </a:rPr>
              <a:t>ich</a:t>
            </a:r>
            <a:r>
              <a:rPr sz="3200" b="1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99"/>
                </a:solidFill>
                <a:latin typeface="Calibri"/>
                <a:cs typeface="Calibri"/>
              </a:rPr>
              <a:t>Veranstaltungen</a:t>
            </a:r>
            <a:r>
              <a:rPr sz="3200" b="1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99"/>
                </a:solidFill>
                <a:latin typeface="Calibri"/>
                <a:cs typeface="Calibri"/>
              </a:rPr>
              <a:t>bei</a:t>
            </a:r>
            <a:r>
              <a:rPr sz="3200" b="1" spc="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99"/>
                </a:solidFill>
                <a:latin typeface="Calibri"/>
                <a:cs typeface="Calibri"/>
              </a:rPr>
              <a:t>Marvin?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750" y="1215897"/>
            <a:ext cx="2559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99"/>
                </a:solidFill>
                <a:latin typeface="Calibri"/>
                <a:cs typeface="Calibri"/>
              </a:rPr>
              <a:t>gewünschtes</a:t>
            </a:r>
            <a:r>
              <a:rPr sz="18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Modul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öffnen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7A7DDC-9466-FEE5-B69E-67C3096F3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15617"/>
            <a:ext cx="5791199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316" y="510616"/>
            <a:ext cx="74936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0099"/>
                </a:solidFill>
                <a:latin typeface="Calibri"/>
                <a:cs typeface="Calibri"/>
              </a:rPr>
              <a:t>Wie</a:t>
            </a:r>
            <a:r>
              <a:rPr sz="3200" b="1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99"/>
                </a:solidFill>
                <a:latin typeface="Calibri"/>
                <a:cs typeface="Calibri"/>
              </a:rPr>
              <a:t>belege</a:t>
            </a:r>
            <a:r>
              <a:rPr sz="3200" b="1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99"/>
                </a:solidFill>
                <a:latin typeface="Calibri"/>
                <a:cs typeface="Calibri"/>
              </a:rPr>
              <a:t>ich</a:t>
            </a:r>
            <a:r>
              <a:rPr sz="3200" b="1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99"/>
                </a:solidFill>
                <a:latin typeface="Calibri"/>
                <a:cs typeface="Calibri"/>
              </a:rPr>
              <a:t>Veranstaltungen</a:t>
            </a:r>
            <a:r>
              <a:rPr sz="3200" b="1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99"/>
                </a:solidFill>
                <a:latin typeface="Calibri"/>
                <a:cs typeface="Calibri"/>
              </a:rPr>
              <a:t>bei</a:t>
            </a:r>
            <a:r>
              <a:rPr sz="3200" b="1" spc="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99"/>
                </a:solidFill>
                <a:latin typeface="Calibri"/>
                <a:cs typeface="Calibri"/>
              </a:rPr>
              <a:t>Marvin?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750" y="1115376"/>
            <a:ext cx="80676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b="1" spc="-10" dirty="0">
                <a:solidFill>
                  <a:srgbClr val="000099"/>
                </a:solidFill>
                <a:latin typeface="Calibri"/>
                <a:cs typeface="Calibri"/>
              </a:rPr>
              <a:t>Wichtig! </a:t>
            </a:r>
            <a:r>
              <a:rPr lang="de-DE" spc="-10" dirty="0">
                <a:solidFill>
                  <a:srgbClr val="000099"/>
                </a:solidFill>
                <a:latin typeface="Calibri"/>
                <a:cs typeface="Calibri"/>
              </a:rPr>
              <a:t>Ihr müsst euch nach der neuen Studienordnung anmelden (Checkliste überprüfen) </a:t>
            </a:r>
            <a:endParaRPr lang="de-DE" sz="1800" dirty="0">
              <a:latin typeface="Calibri"/>
              <a:cs typeface="Calibri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5C30947-3676-1C7A-CA6C-A83A9D603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90048"/>
            <a:ext cx="7151750" cy="15525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E9C6D23-C733-E135-04EA-6A3DC3BF9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4" y="1685246"/>
            <a:ext cx="9035991" cy="183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5928" y="6355078"/>
            <a:ext cx="1115549" cy="3870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471926"/>
            <a:ext cx="237743" cy="438607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7730" y="268605"/>
            <a:ext cx="38455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Wie</a:t>
            </a:r>
            <a:r>
              <a:rPr spc="-35" dirty="0"/>
              <a:t> </a:t>
            </a:r>
            <a:r>
              <a:rPr spc="-5" dirty="0"/>
              <a:t>finde</a:t>
            </a:r>
            <a:r>
              <a:rPr spc="-30" dirty="0"/>
              <a:t> </a:t>
            </a:r>
            <a:r>
              <a:rPr dirty="0"/>
              <a:t>ILIAS-Kurse?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4830" y="1278483"/>
            <a:ext cx="65665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Zunächst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wichtig: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Registrierung bei ILIAS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unter folgendem Link: </a:t>
            </a:r>
            <a:r>
              <a:rPr sz="2000" spc="-4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4"/>
              </a:rPr>
              <a:t>https://admin.students.uni-marburg.de/frageuser.html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7827" y="297219"/>
            <a:ext cx="1354776" cy="13547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40294" y="1654555"/>
            <a:ext cx="1268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Direkt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zu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Ilias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0623" y="2612135"/>
            <a:ext cx="5545836" cy="23042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30200" y="2221738"/>
            <a:ext cx="7331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mit</a:t>
            </a:r>
            <a:r>
              <a:rPr sz="20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Students-Account</a:t>
            </a:r>
            <a:r>
              <a:rPr sz="20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einloggen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Wingdings"/>
                <a:cs typeface="Wingdings"/>
              </a:rPr>
              <a:t></a:t>
            </a:r>
            <a:r>
              <a:rPr sz="2000" spc="-5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Magazin</a:t>
            </a:r>
            <a:r>
              <a:rPr sz="20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Wingdings"/>
                <a:cs typeface="Wingdings"/>
              </a:rPr>
              <a:t></a:t>
            </a:r>
            <a:r>
              <a:rPr sz="2000" spc="40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Magazin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Einstiegsseite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-12700" y="4891278"/>
            <a:ext cx="9169400" cy="139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99"/>
                </a:solidFill>
                <a:latin typeface="Wingdings"/>
                <a:cs typeface="Wingdings"/>
              </a:rPr>
              <a:t></a:t>
            </a:r>
            <a:r>
              <a:rPr sz="1800" spc="4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ILIAS:</a:t>
            </a:r>
            <a:r>
              <a:rPr sz="18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Kurse</a:t>
            </a:r>
            <a:r>
              <a:rPr sz="18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aller</a:t>
            </a:r>
            <a:r>
              <a:rPr sz="18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Semester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Wingdings"/>
                <a:cs typeface="Wingdings"/>
              </a:rPr>
              <a:t></a:t>
            </a:r>
            <a:r>
              <a:rPr sz="1800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FB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 09</a:t>
            </a:r>
            <a:r>
              <a:rPr sz="18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Germanistik</a:t>
            </a:r>
            <a:r>
              <a:rPr sz="18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und</a:t>
            </a:r>
            <a:r>
              <a:rPr sz="1800" spc="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Kunstwissenschaften</a:t>
            </a:r>
            <a:endParaRPr sz="1800" dirty="0">
              <a:latin typeface="Calibri"/>
              <a:cs typeface="Calibri"/>
            </a:endParaRPr>
          </a:p>
          <a:p>
            <a:pPr marL="656590">
              <a:lnSpc>
                <a:spcPct val="100000"/>
              </a:lnSpc>
            </a:pPr>
            <a:r>
              <a:rPr sz="1800" dirty="0">
                <a:solidFill>
                  <a:srgbClr val="000099"/>
                </a:solidFill>
                <a:latin typeface="Wingdings"/>
                <a:cs typeface="Wingdings"/>
              </a:rPr>
              <a:t></a:t>
            </a:r>
            <a:r>
              <a:rPr sz="1800" spc="-5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Germanistische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Sprachwissenschaft</a:t>
            </a:r>
            <a:r>
              <a:rPr sz="18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(IGS)</a:t>
            </a:r>
            <a:r>
              <a:rPr sz="1800" spc="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Wingdings"/>
                <a:cs typeface="Wingdings"/>
              </a:rPr>
              <a:t></a:t>
            </a:r>
            <a:r>
              <a:rPr sz="1800" spc="-4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>
                <a:solidFill>
                  <a:srgbClr val="000099"/>
                </a:solidFill>
                <a:latin typeface="Calibri"/>
                <a:cs typeface="Calibri"/>
              </a:rPr>
              <a:t>WiSe</a:t>
            </a:r>
            <a:r>
              <a:rPr sz="1800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202</a:t>
            </a:r>
            <a:r>
              <a:rPr lang="de-DE" sz="1800" dirty="0">
                <a:solidFill>
                  <a:srgbClr val="000099"/>
                </a:solidFill>
                <a:latin typeface="Calibri"/>
                <a:cs typeface="Calibri"/>
              </a:rPr>
              <a:t>4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/202</a:t>
            </a:r>
            <a:r>
              <a:rPr lang="de-DE" dirty="0">
                <a:solidFill>
                  <a:srgbClr val="000099"/>
                </a:solidFill>
                <a:latin typeface="Calibri"/>
                <a:cs typeface="Calibri"/>
              </a:rPr>
              <a:t>5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 dirty="0">
              <a:latin typeface="Calibri"/>
              <a:cs typeface="Calibri"/>
            </a:endParaRPr>
          </a:p>
          <a:p>
            <a:pPr marL="33655" algn="ctr">
              <a:lnSpc>
                <a:spcPct val="100000"/>
              </a:lnSpc>
            </a:pP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Kurse</a:t>
            </a:r>
            <a:r>
              <a:rPr sz="18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sind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 ggf.</a:t>
            </a:r>
            <a:r>
              <a:rPr sz="18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passwortgeschützt.</a:t>
            </a:r>
            <a:r>
              <a:rPr sz="18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PW</a:t>
            </a:r>
            <a:r>
              <a:rPr sz="18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wird</a:t>
            </a:r>
            <a:r>
              <a:rPr sz="1800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von</a:t>
            </a:r>
            <a:r>
              <a:rPr sz="18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5" dirty="0" err="1">
                <a:solidFill>
                  <a:srgbClr val="000099"/>
                </a:solidFill>
                <a:latin typeface="Calibri"/>
                <a:cs typeface="Calibri"/>
              </a:rPr>
              <a:t>Dozent</a:t>
            </a:r>
            <a:r>
              <a:rPr lang="de-DE" sz="1800" spc="-5" dirty="0">
                <a:solidFill>
                  <a:srgbClr val="000099"/>
                </a:solidFill>
                <a:latin typeface="Calibri"/>
                <a:cs typeface="Calibri"/>
              </a:rPr>
              <a:t>*</a:t>
            </a:r>
            <a:r>
              <a:rPr sz="1800" spc="-5" dirty="0" err="1">
                <a:solidFill>
                  <a:srgbClr val="000099"/>
                </a:solidFill>
                <a:latin typeface="Calibri"/>
                <a:cs typeface="Calibri"/>
              </a:rPr>
              <a:t>innen</a:t>
            </a:r>
            <a:r>
              <a:rPr sz="1800" spc="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in</a:t>
            </a:r>
            <a:r>
              <a:rPr sz="18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der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 ersten 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Semesterwoche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356870" algn="l"/>
                <a:tab pos="9143365" algn="l"/>
              </a:tabLst>
            </a:pPr>
            <a:r>
              <a:rPr sz="1800" u="sng" dirty="0">
                <a:solidFill>
                  <a:srgbClr val="000099"/>
                </a:solidFill>
                <a:uFill>
                  <a:solidFill>
                    <a:srgbClr val="E1E7FD"/>
                  </a:solidFill>
                </a:uFill>
                <a:latin typeface="Calibri"/>
                <a:cs typeface="Calibri"/>
              </a:rPr>
              <a:t> 	bekanntgegeben.	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24600" y="3352800"/>
            <a:ext cx="190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rgbClr val="FF0000"/>
                </a:solidFill>
              </a:rPr>
              <a:t>Anmeldefrist</a:t>
            </a:r>
          </a:p>
          <a:p>
            <a:r>
              <a:rPr lang="de-DE" sz="1400" dirty="0"/>
              <a:t>1.10.2024 (08:00:00) bis 11.10.2024</a:t>
            </a:r>
            <a:endParaRPr lang="de-DE" sz="1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4410" y="244159"/>
            <a:ext cx="257517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Das</a:t>
            </a:r>
            <a:r>
              <a:rPr spc="-95" dirty="0"/>
              <a:t> </a:t>
            </a:r>
            <a:r>
              <a:rPr lang="de-DE" spc="-35" dirty="0" err="1"/>
              <a:t>DaFZ</a:t>
            </a:r>
            <a:r>
              <a:rPr lang="de-DE" spc="-35" dirty="0"/>
              <a:t>-Büro</a:t>
            </a:r>
            <a:endParaRPr spc="-35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4DFFC66-47C3-21C1-0BB3-1B849E240726}"/>
              </a:ext>
            </a:extLst>
          </p:cNvPr>
          <p:cNvSpPr txBox="1"/>
          <p:nvPr/>
        </p:nvSpPr>
        <p:spPr>
          <a:xfrm>
            <a:off x="4923934" y="1600956"/>
            <a:ext cx="45774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Tel.: +49-6421-28 24 539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52B28C5-6A5A-ACEE-F9A9-51B351315200}"/>
              </a:ext>
            </a:extLst>
          </p:cNvPr>
          <p:cNvSpPr txBox="1"/>
          <p:nvPr/>
        </p:nvSpPr>
        <p:spPr>
          <a:xfrm>
            <a:off x="4914790" y="2099128"/>
            <a:ext cx="4991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E-Mail: </a:t>
            </a:r>
            <a:r>
              <a:rPr lang="de-DE" sz="20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daf@staff.uni-marburg.de</a:t>
            </a:r>
            <a:endParaRPr lang="de-DE" sz="2000" b="1" dirty="0">
              <a:solidFill>
                <a:schemeClr val="tx2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2868CB6-648E-0FD1-0DC1-9501399AEA79}"/>
              </a:ext>
            </a:extLst>
          </p:cNvPr>
          <p:cNvSpPr txBox="1"/>
          <p:nvPr/>
        </p:nvSpPr>
        <p:spPr>
          <a:xfrm>
            <a:off x="4923934" y="2562208"/>
            <a:ext cx="50455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Deutschhausstraße 3, Raum +2/2070</a:t>
            </a:r>
            <a:br>
              <a:rPr lang="de-DE" sz="2000" b="1" dirty="0">
                <a:solidFill>
                  <a:schemeClr val="tx2"/>
                </a:solidFill>
              </a:rPr>
            </a:br>
            <a:r>
              <a:rPr lang="de-DE" sz="2000" b="1" dirty="0">
                <a:solidFill>
                  <a:schemeClr val="tx2"/>
                </a:solidFill>
              </a:rPr>
              <a:t>35037 Marburg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DA5EB0B-C22E-56CF-BA30-7C550E0ADA3A}"/>
              </a:ext>
            </a:extLst>
          </p:cNvPr>
          <p:cNvSpPr txBox="1"/>
          <p:nvPr/>
        </p:nvSpPr>
        <p:spPr>
          <a:xfrm>
            <a:off x="533400" y="3748090"/>
            <a:ext cx="76962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chemeClr val="tx2"/>
                </a:solidFill>
              </a:rPr>
              <a:t>Aufgaben:</a:t>
            </a:r>
          </a:p>
          <a:p>
            <a:endParaRPr lang="de-DE" u="sng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Studienberatung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Terminabsprache DaF-Bibliothek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Fragen allgemein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Abgabe der Hausarbeiten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u="sng" dirty="0">
                <a:solidFill>
                  <a:schemeClr val="tx2"/>
                </a:solidFill>
              </a:rPr>
              <a:t>Weitere Informationen rund um das </a:t>
            </a:r>
            <a:r>
              <a:rPr lang="de-DE" sz="1600" u="sng" dirty="0" err="1">
                <a:solidFill>
                  <a:schemeClr val="tx2"/>
                </a:solidFill>
              </a:rPr>
              <a:t>DaFZ</a:t>
            </a:r>
            <a:r>
              <a:rPr lang="de-DE" sz="1600" u="sng" dirty="0">
                <a:solidFill>
                  <a:schemeClr val="tx2"/>
                </a:solidFill>
              </a:rPr>
              <a:t>-Büro finden Sie unter:</a:t>
            </a:r>
          </a:p>
          <a:p>
            <a:r>
              <a:rPr lang="de-DE" sz="1600" dirty="0">
                <a:solidFill>
                  <a:schemeClr val="tx2"/>
                </a:solidFill>
              </a:rPr>
              <a:t>https://www.uni-marburg.de/de/fb09/igs/arbeitsgruppen/dafz/kontakt/kontakt-und-beratung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D19B3B33-4F97-1BEB-F361-2324F68D47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9000" y="3568093"/>
            <a:ext cx="1740407" cy="21372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2B51C87-0D2D-4382-55F9-C601B1BDA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63543"/>
            <a:ext cx="4221915" cy="282157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3A9207E-0129-16F0-9EEA-3BA6773409A5}"/>
              </a:ext>
            </a:extLst>
          </p:cNvPr>
          <p:cNvSpPr txBox="1"/>
          <p:nvPr/>
        </p:nvSpPr>
        <p:spPr>
          <a:xfrm>
            <a:off x="4923934" y="1011512"/>
            <a:ext cx="4577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Insa Woldt &amp; Mina </a:t>
            </a:r>
            <a:r>
              <a:rPr lang="de-DE" sz="2400" b="1" dirty="0" err="1">
                <a:solidFill>
                  <a:schemeClr val="tx2"/>
                </a:solidFill>
              </a:rPr>
              <a:t>Tzallas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D32AA0-1D2F-6857-3226-9BB62322B88C}"/>
              </a:ext>
            </a:extLst>
          </p:cNvPr>
          <p:cNvSpPr txBox="1"/>
          <p:nvPr/>
        </p:nvSpPr>
        <p:spPr>
          <a:xfrm>
            <a:off x="5127633" y="1905000"/>
            <a:ext cx="279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693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685038"/>
            <a:ext cx="49771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000099"/>
                  </a:solidFill>
                </a:uFill>
              </a:rPr>
              <a:t>Prüfungsanmeldung</a:t>
            </a:r>
            <a:r>
              <a:rPr u="heavy" spc="-85" dirty="0">
                <a:uFill>
                  <a:solidFill>
                    <a:srgbClr val="000099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99"/>
                  </a:solidFill>
                </a:uFill>
              </a:rPr>
              <a:t>(Marvin)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642059"/>
            <a:ext cx="7974965" cy="34586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2900">
              <a:lnSpc>
                <a:spcPct val="100299"/>
              </a:lnSpc>
              <a:spcBef>
                <a:spcPts val="90"/>
              </a:spcBef>
            </a:pPr>
            <a:r>
              <a:rPr sz="2400" b="1" spc="-5" dirty="0">
                <a:solidFill>
                  <a:srgbClr val="000099"/>
                </a:solidFill>
                <a:latin typeface="Calibri"/>
                <a:cs typeface="Calibri"/>
              </a:rPr>
              <a:t>Wichtig: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Für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alle</a:t>
            </a:r>
            <a:r>
              <a:rPr sz="20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Leistungen,</a:t>
            </a:r>
            <a:r>
              <a:rPr sz="20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PL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oder SL,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die Sie</a:t>
            </a:r>
            <a:r>
              <a:rPr sz="20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während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 des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Semesters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 absolvieren</a:t>
            </a:r>
            <a:r>
              <a:rPr sz="20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wollen,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 müssen</a:t>
            </a:r>
            <a:r>
              <a:rPr sz="2000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Sie</a:t>
            </a:r>
            <a:r>
              <a:rPr sz="20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sich</a:t>
            </a:r>
            <a:r>
              <a:rPr sz="20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verpflichtend</a:t>
            </a:r>
            <a:r>
              <a:rPr sz="2000" spc="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mit</a:t>
            </a:r>
            <a:r>
              <a:rPr sz="20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einer</a:t>
            </a:r>
            <a:r>
              <a:rPr sz="2000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TAN-Nummer </a:t>
            </a:r>
            <a:r>
              <a:rPr sz="2000" spc="-4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anmelden!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TAN-Listen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vergibt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das HRZ.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Anleitung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zur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Nutzung auf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der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HRZ-Homepage.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r>
              <a:rPr lang="de-DE" sz="2800" dirty="0">
                <a:solidFill>
                  <a:srgbClr val="FF0000"/>
                </a:solidFill>
              </a:rPr>
              <a:t>     Anmeldefrist: 08.01.2024–26.01.2024</a:t>
            </a:r>
            <a:endParaRPr sz="2750" dirty="0">
              <a:latin typeface="Calibri"/>
              <a:cs typeface="Calibri"/>
            </a:endParaRPr>
          </a:p>
          <a:p>
            <a:pPr marL="35560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CC6600"/>
                </a:solidFill>
                <a:latin typeface="Calibri"/>
                <a:cs typeface="Calibri"/>
              </a:rPr>
              <a:t>Ohne</a:t>
            </a:r>
            <a:r>
              <a:rPr sz="2000" b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C6600"/>
                </a:solidFill>
                <a:latin typeface="Calibri"/>
                <a:cs typeface="Calibri"/>
              </a:rPr>
              <a:t>TAN-</a:t>
            </a:r>
            <a:r>
              <a:rPr sz="2000" b="1" dirty="0" err="1">
                <a:solidFill>
                  <a:srgbClr val="CC6600"/>
                </a:solidFill>
                <a:latin typeface="Calibri"/>
                <a:cs typeface="Calibri"/>
              </a:rPr>
              <a:t>Nummer</a:t>
            </a:r>
            <a:r>
              <a:rPr sz="2000" b="1" spc="-4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2000" b="1" spc="-45" dirty="0">
                <a:solidFill>
                  <a:srgbClr val="CC6600"/>
                </a:solidFill>
                <a:latin typeface="Calibri"/>
                <a:cs typeface="Calibri"/>
              </a:rPr>
              <a:t>und Anmeldung kann die</a:t>
            </a:r>
            <a:r>
              <a:rPr sz="2000" b="1" spc="-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lang="de-DE" sz="2000" b="1" dirty="0">
                <a:solidFill>
                  <a:srgbClr val="CC6600"/>
                </a:solidFill>
                <a:latin typeface="Calibri"/>
                <a:cs typeface="Calibri"/>
              </a:rPr>
              <a:t>Leistung</a:t>
            </a:r>
            <a:r>
              <a:rPr sz="2000" b="1" spc="-3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C6600"/>
                </a:solidFill>
                <a:latin typeface="Calibri"/>
                <a:cs typeface="Calibri"/>
              </a:rPr>
              <a:t>am</a:t>
            </a:r>
            <a:r>
              <a:rPr sz="2000" b="1" spc="-1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C6600"/>
                </a:solidFill>
                <a:latin typeface="Calibri"/>
                <a:cs typeface="Calibri"/>
              </a:rPr>
              <a:t>Ende</a:t>
            </a:r>
            <a:r>
              <a:rPr sz="2000" b="1" spc="-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C6600"/>
                </a:solidFill>
                <a:latin typeface="Calibri"/>
                <a:cs typeface="Calibri"/>
              </a:rPr>
              <a:t>des</a:t>
            </a:r>
            <a:r>
              <a:rPr sz="2000" b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C6600"/>
                </a:solidFill>
                <a:latin typeface="Calibri"/>
                <a:cs typeface="Calibri"/>
              </a:rPr>
              <a:t>Semesters</a:t>
            </a:r>
            <a:r>
              <a:rPr lang="de-DE" sz="2000" b="1" dirty="0">
                <a:solidFill>
                  <a:srgbClr val="CC6600"/>
                </a:solidFill>
                <a:latin typeface="Calibri"/>
                <a:cs typeface="Calibri"/>
              </a:rPr>
              <a:t> nicht verbucht werden</a:t>
            </a:r>
            <a:r>
              <a:rPr sz="2000" b="1" dirty="0">
                <a:solidFill>
                  <a:srgbClr val="CC6600"/>
                </a:solidFill>
                <a:latin typeface="Calibri"/>
                <a:cs typeface="Calibri"/>
              </a:rPr>
              <a:t>!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In</a:t>
            </a:r>
            <a:r>
              <a:rPr sz="2000" b="1" spc="-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dem</a:t>
            </a:r>
            <a:r>
              <a:rPr sz="2000" b="1" spc="-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ILIAS</a:t>
            </a:r>
            <a:r>
              <a:rPr sz="2000" b="1" spc="-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Kurs:</a:t>
            </a:r>
            <a:r>
              <a:rPr sz="2000" b="1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71BEC5"/>
                </a:solidFill>
                <a:latin typeface="Calibri"/>
                <a:cs typeface="Calibri"/>
              </a:rPr>
              <a:t>Marvin-Anleitungen</a:t>
            </a:r>
            <a:r>
              <a:rPr sz="2400" b="1" spc="-80" dirty="0">
                <a:solidFill>
                  <a:srgbClr val="71BEC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Calibri"/>
                <a:cs typeface="Calibri"/>
              </a:rPr>
              <a:t>finden</a:t>
            </a:r>
            <a:r>
              <a:rPr sz="20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sich</a:t>
            </a:r>
            <a:r>
              <a:rPr sz="20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Calibri"/>
                <a:cs typeface="Calibri"/>
              </a:rPr>
              <a:t>alle</a:t>
            </a:r>
            <a:r>
              <a:rPr sz="2000" b="1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wichtigen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0"/>
              </a:spcBef>
            </a:pPr>
            <a:r>
              <a:rPr sz="2000" b="1" spc="-5" dirty="0">
                <a:solidFill>
                  <a:srgbClr val="333399"/>
                </a:solidFill>
                <a:latin typeface="Calibri"/>
                <a:cs typeface="Calibri"/>
              </a:rPr>
              <a:t>Informationen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245" y="5758688"/>
            <a:ext cx="670560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715135">
              <a:lnSpc>
                <a:spcPct val="100000"/>
              </a:lnSpc>
              <a:spcBef>
                <a:spcPts val="105"/>
              </a:spcBef>
            </a:pPr>
            <a:r>
              <a:rPr sz="105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2"/>
              </a:rPr>
              <a:t>https://www.uni-marburg.de/de/fb09/studium/pruefungsamt/online-pruefungsanmeldung </a:t>
            </a:r>
            <a:r>
              <a:rPr sz="105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05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3"/>
              </a:rPr>
              <a:t>https://www.uni-marburg.de/de/hrz/dienste/2fa/anleitung-tan-liste-marvin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Calibri"/>
                <a:cs typeface="Calibri"/>
                <a:hlinkClick r:id="rId4"/>
              </a:rPr>
              <a:t>https://ilias.uni-marburg.de/ilias.php?ref_id=2459968&amp;cmdClass=ilrepositorygui&amp;cmdNode=wq&amp;baseClass=ilrepositorygui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276" y="549656"/>
            <a:ext cx="3819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000099"/>
                  </a:solidFill>
                </a:uFill>
              </a:rPr>
              <a:t>Notenspiegel</a:t>
            </a:r>
            <a:r>
              <a:rPr u="heavy" spc="-75" dirty="0">
                <a:uFill>
                  <a:solidFill>
                    <a:srgbClr val="000099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99"/>
                  </a:solidFill>
                </a:uFill>
              </a:rPr>
              <a:t>(Marvin)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644" y="2011426"/>
            <a:ext cx="728916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einloggen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Wingdings"/>
                <a:cs typeface="Wingdings"/>
              </a:rPr>
              <a:t></a:t>
            </a:r>
            <a:r>
              <a:rPr sz="2400" spc="-7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Mein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Studium </a:t>
            </a:r>
            <a:r>
              <a:rPr sz="2400" dirty="0">
                <a:solidFill>
                  <a:srgbClr val="000099"/>
                </a:solidFill>
                <a:latin typeface="Wingdings"/>
                <a:cs typeface="Wingdings"/>
              </a:rPr>
              <a:t></a:t>
            </a:r>
            <a:r>
              <a:rPr sz="2400" spc="-6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Leistungen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Wingdings"/>
                <a:cs typeface="Wingdings"/>
              </a:rPr>
              <a:t></a:t>
            </a:r>
            <a:r>
              <a:rPr sz="2400" spc="-6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0099"/>
                </a:solidFill>
                <a:latin typeface="Calibri"/>
                <a:cs typeface="Calibri"/>
              </a:rPr>
              <a:t>Gesamtkonto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M.A.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Deutsch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als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Fremdsprache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644" y="4569332"/>
            <a:ext cx="71958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ED9200"/>
                </a:solidFill>
                <a:latin typeface="Calibri"/>
                <a:cs typeface="Calibri"/>
              </a:rPr>
              <a:t>Wichtig!</a:t>
            </a:r>
            <a:r>
              <a:rPr sz="2400" b="1" spc="5" dirty="0">
                <a:solidFill>
                  <a:srgbClr val="ED92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Überprüfen,</a:t>
            </a:r>
            <a:r>
              <a:rPr sz="24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ob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 Noten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eingetragen wurden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 (ca.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1 </a:t>
            </a:r>
            <a:r>
              <a:rPr sz="2400" spc="-5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Monat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 nach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 Semesterende 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bzw.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zu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Beginn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des</a:t>
            </a:r>
            <a:r>
              <a:rPr sz="24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neuen </a:t>
            </a:r>
            <a:r>
              <a:rPr sz="24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Semesters)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947904"/>
            <a:ext cx="8424672" cy="121413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2919" y="1196339"/>
            <a:ext cx="8101965" cy="5546090"/>
            <a:chOff x="502919" y="1196339"/>
            <a:chExt cx="8101965" cy="5546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5928" y="6355078"/>
              <a:ext cx="1115549" cy="3870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19" y="1196339"/>
              <a:ext cx="8101583" cy="511759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2471926"/>
            <a:ext cx="9144000" cy="4386580"/>
            <a:chOff x="0" y="2471926"/>
            <a:chExt cx="9144000" cy="4386580"/>
          </a:xfrm>
        </p:grpSpPr>
        <p:sp>
          <p:nvSpPr>
            <p:cNvPr id="6" name="object 6"/>
            <p:cNvSpPr/>
            <p:nvPr/>
          </p:nvSpPr>
          <p:spPr>
            <a:xfrm>
              <a:off x="0" y="6275832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9144">
              <a:solidFill>
                <a:srgbClr val="E1E7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471926"/>
              <a:ext cx="237743" cy="438607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1964" y="475614"/>
            <a:ext cx="5292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Anmeldung</a:t>
            </a:r>
            <a:r>
              <a:rPr spc="-80" dirty="0"/>
              <a:t> </a:t>
            </a:r>
            <a:r>
              <a:rPr dirty="0"/>
              <a:t>ILIAS</a:t>
            </a:r>
            <a:r>
              <a:rPr spc="-45" dirty="0"/>
              <a:t> </a:t>
            </a:r>
            <a:r>
              <a:rPr dirty="0"/>
              <a:t>Sprechstunde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836675"/>
            <a:ext cx="8712708" cy="54726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273557"/>
            <a:ext cx="5292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Anmeldung</a:t>
            </a:r>
            <a:r>
              <a:rPr spc="-80" dirty="0"/>
              <a:t> </a:t>
            </a:r>
            <a:r>
              <a:rPr dirty="0"/>
              <a:t>ILIAS</a:t>
            </a:r>
            <a:r>
              <a:rPr spc="-45" dirty="0"/>
              <a:t> </a:t>
            </a:r>
            <a:r>
              <a:rPr dirty="0"/>
              <a:t>Sprechstunde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765048"/>
            <a:ext cx="8353044" cy="55443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303" y="196088"/>
            <a:ext cx="5292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Anmeldung</a:t>
            </a:r>
            <a:r>
              <a:rPr spc="-80" dirty="0"/>
              <a:t> </a:t>
            </a:r>
            <a:r>
              <a:rPr dirty="0"/>
              <a:t>ILIAS</a:t>
            </a:r>
            <a:r>
              <a:rPr spc="-45" dirty="0"/>
              <a:t> </a:t>
            </a:r>
            <a:r>
              <a:rPr dirty="0"/>
              <a:t>Sprechstunde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0106"/>
            <a:ext cx="8229600" cy="850900"/>
          </a:xfrm>
        </p:spPr>
        <p:txBody>
          <a:bodyPr/>
          <a:lstStyle/>
          <a:p>
            <a:pPr algn="ctr" eaLnBrk="1" hangingPunct="1"/>
            <a:r>
              <a:rPr lang="de-DE" altLang="de-DE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Allgemeine Infos zur Beratung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8245"/>
            <a:ext cx="8229600" cy="530495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Studienberatung: </a:t>
            </a:r>
            <a:r>
              <a:rPr lang="de-DE" altLang="de-DE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Barbara Leupold, </a:t>
            </a:r>
            <a:br>
              <a:rPr lang="de-DE" altLang="de-DE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DH3 Raum -1/2240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Studienfachberatung: </a:t>
            </a:r>
            <a:r>
              <a:rPr lang="de-DE" altLang="de-DE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de-DE" altLang="de-DE" sz="2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Dimka</a:t>
            </a:r>
            <a:r>
              <a:rPr lang="de-DE" altLang="de-DE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Dimova</a:t>
            </a:r>
            <a:br>
              <a:rPr lang="de-DE" altLang="de-DE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2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de-DE" altLang="de-DE" sz="2000" b="1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Informationen zum Studiengang erhalten Sie bei unserer Hilfskraft: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Insa Woldt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daf@staff.uni-marburg.de</a:t>
            </a:r>
            <a:endParaRPr lang="de-DE" altLang="de-DE" sz="2000" dirty="0"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b="1" dirty="0">
              <a:solidFill>
                <a:schemeClr val="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>
                <a:solidFill>
                  <a:schemeClr val="accent2"/>
                </a:solidFill>
              </a:rPr>
              <a:t>  </a:t>
            </a:r>
          </a:p>
        </p:txBody>
      </p:sp>
      <p:pic>
        <p:nvPicPr>
          <p:cNvPr id="17414" name="Picture 6" descr="b_leupo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278371"/>
            <a:ext cx="1224136" cy="162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\\dfs\germanistik\home\brueckj\Desktop\code master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1498" y="2713470"/>
            <a:ext cx="1368152" cy="1368152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323528" y="3284984"/>
            <a:ext cx="5086672" cy="132343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Sprechstunde: Mittwoch 12:30-13.30 Uhr</a:t>
            </a: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DH3, Raum +2/2190</a:t>
            </a: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Anmeldung über ILIAS</a:t>
            </a:r>
          </a:p>
        </p:txBody>
      </p:sp>
      <p:sp>
        <p:nvSpPr>
          <p:cNvPr id="2" name="Rechteck 1"/>
          <p:cNvSpPr/>
          <p:nvPr/>
        </p:nvSpPr>
        <p:spPr>
          <a:xfrm>
            <a:off x="7331478" y="4191000"/>
            <a:ext cx="1728192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Direkt zum Master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43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38" y="483903"/>
            <a:ext cx="9142374" cy="492443"/>
          </a:xfrm>
        </p:spPr>
        <p:txBody>
          <a:bodyPr/>
          <a:lstStyle/>
          <a:p>
            <a:r>
              <a:rPr lang="de-DE" dirty="0"/>
              <a:t>Termine Universitätsbibliothek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4800" y="976346"/>
            <a:ext cx="8763000" cy="60939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Einführung in die Benutzung der UB für Erstsemester </a:t>
            </a:r>
            <a:r>
              <a:rPr lang="de-DE" dirty="0"/>
              <a:t>(21.10. – 08.11. Online-Anmeldung)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Hausarbeiten-Sprechstunde </a:t>
            </a:r>
            <a:r>
              <a:rPr lang="de-DE" dirty="0"/>
              <a:t>(jeden Mittwoch, 14:00 – 15:35 Uhr ohne Anmeldung, online)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Mit Plan und Ziel: Zeitmanagement im Studium (Coffee </a:t>
            </a:r>
            <a:r>
              <a:rPr lang="de-DE" b="1" dirty="0" err="1"/>
              <a:t>Lecture</a:t>
            </a:r>
            <a:r>
              <a:rPr lang="de-DE" b="1" dirty="0"/>
              <a:t>) </a:t>
            </a:r>
            <a:r>
              <a:rPr lang="de-DE" dirty="0"/>
              <a:t>(Online-Treffen ohne Anmeldung)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Workshop: Zitieren in wissenschaftlichen Arbeiten – Eine Einführung </a:t>
            </a:r>
            <a:r>
              <a:rPr lang="de-DE" dirty="0"/>
              <a:t>(am 23.01.2025, Anmeldung ab 15.12.2024)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Workshop: Der Rote Faden: Wie man ihn findet und wie man ihn durchzieht </a:t>
            </a:r>
            <a:r>
              <a:rPr lang="de-DE" dirty="0"/>
              <a:t>(am 16.01.2025)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Workshop: Wissenschaftliches Schreiben Schritt für Schritt: von A wie Anfangen bis Z wie Zufriedenheit bei Abgabe </a:t>
            </a:r>
            <a:r>
              <a:rPr lang="de-DE" dirty="0"/>
              <a:t>(am 03.12.2024)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algn="ctr"/>
            <a:r>
              <a:rPr lang="de-DE" b="1" dirty="0"/>
              <a:t>&amp; viele weitere Angebote! </a:t>
            </a:r>
          </a:p>
          <a:p>
            <a:pPr algn="ctr"/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https://www.uni-marburg.de/de/ub/aktuelles/termine/kursprogramm-ub-wise-2024-25</a:t>
            </a:r>
          </a:p>
          <a:p>
            <a:pPr algn="ctr"/>
            <a:endParaRPr lang="de-DE" b="1" dirty="0"/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97374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75" y="1976373"/>
            <a:ext cx="6991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99"/>
                </a:solidFill>
                <a:latin typeface="Calibri"/>
                <a:cs typeface="Calibri"/>
              </a:rPr>
              <a:t>Danke</a:t>
            </a:r>
            <a:r>
              <a:rPr sz="36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0099"/>
                </a:solidFill>
                <a:latin typeface="Calibri"/>
                <a:cs typeface="Calibri"/>
              </a:rPr>
              <a:t>für</a:t>
            </a:r>
            <a:r>
              <a:rPr sz="36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0099"/>
                </a:solidFill>
                <a:latin typeface="Calibri"/>
                <a:cs typeface="Calibri"/>
              </a:rPr>
              <a:t>Ihre</a:t>
            </a:r>
            <a:r>
              <a:rPr sz="36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0099"/>
                </a:solidFill>
                <a:latin typeface="Calibri"/>
                <a:cs typeface="Calibri"/>
              </a:rPr>
              <a:t>Aufmerksamkeit</a:t>
            </a:r>
            <a:r>
              <a:rPr sz="36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0099"/>
                </a:solidFill>
                <a:latin typeface="Calibri"/>
                <a:cs typeface="Calibri"/>
              </a:rPr>
              <a:t>und…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5872" y="3293491"/>
            <a:ext cx="5990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99"/>
                </a:solidFill>
                <a:latin typeface="Calibri"/>
                <a:cs typeface="Calibri"/>
              </a:rPr>
              <a:t>…einen</a:t>
            </a:r>
            <a:r>
              <a:rPr sz="36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0099"/>
                </a:solidFill>
                <a:latin typeface="Calibri"/>
                <a:cs typeface="Calibri"/>
              </a:rPr>
              <a:t>guten</a:t>
            </a:r>
            <a:r>
              <a:rPr sz="36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0099"/>
                </a:solidFill>
                <a:latin typeface="Calibri"/>
                <a:cs typeface="Calibri"/>
              </a:rPr>
              <a:t>Start</a:t>
            </a:r>
            <a:r>
              <a:rPr sz="36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0099"/>
                </a:solidFill>
                <a:latin typeface="Calibri"/>
                <a:cs typeface="Calibri"/>
              </a:rPr>
              <a:t>ins</a:t>
            </a:r>
            <a:r>
              <a:rPr sz="36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0099"/>
                </a:solidFill>
                <a:latin typeface="Calibri"/>
                <a:cs typeface="Calibri"/>
              </a:rPr>
              <a:t>Studium!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4440935"/>
            <a:ext cx="1883663" cy="18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9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1600200"/>
            <a:ext cx="4038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spc="-5" dirty="0"/>
              <a:t>Jetzt seid ihr dran </a:t>
            </a:r>
            <a:r>
              <a:rPr lang="de-DE" spc="-5" dirty="0">
                <a:sym typeface="Wingdings" panose="05000000000000000000" pitchFamily="2" charset="2"/>
              </a:rPr>
              <a:t>!</a:t>
            </a:r>
            <a:endParaRPr spc="-35" dirty="0"/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447800" y="2667000"/>
            <a:ext cx="4038600" cy="1739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98450" indent="-28575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de-DE" sz="1800" b="0" kern="0" spc="-35" dirty="0"/>
              <a:t>Wie heißen Sie?</a:t>
            </a:r>
          </a:p>
          <a:p>
            <a:pPr marL="298450" indent="-28575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de-DE" sz="1800" b="0" kern="0" spc="-35" dirty="0"/>
          </a:p>
          <a:p>
            <a:pPr marL="298450" indent="-28575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de-DE" sz="1800" b="0" kern="0" spc="-35" dirty="0"/>
              <a:t>Wo kommen Sie her?</a:t>
            </a:r>
          </a:p>
          <a:p>
            <a:pPr marL="298450" indent="-28575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de-DE" sz="1800" b="0" kern="0" spc="-35" dirty="0"/>
              <a:t>Was studieren Sie?</a:t>
            </a:r>
          </a:p>
          <a:p>
            <a:pPr marL="298450" indent="-28575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de-DE" sz="1800" b="0" kern="0" spc="-35" dirty="0"/>
          </a:p>
          <a:p>
            <a:pPr marL="298450" indent="-28575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de-DE" sz="1800" b="0" kern="0" spc="-35" dirty="0"/>
              <a:t>Wie lange wohnen Sie in Marburg?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267200"/>
            <a:ext cx="2232138" cy="145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3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2005964"/>
            <a:ext cx="6980555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Art</a:t>
            </a:r>
            <a:r>
              <a:rPr sz="2000" b="1" u="heavy" spc="-3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des</a:t>
            </a:r>
            <a:r>
              <a:rPr sz="2000" b="1" u="heavy" spc="-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Studiums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Segoe UI Symbol"/>
              <a:buChar char="♦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MA-Studiengang</a:t>
            </a:r>
            <a:r>
              <a:rPr sz="2000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Calibri"/>
                <a:cs typeface="Calibri"/>
              </a:rPr>
              <a:t>(Master</a:t>
            </a:r>
            <a:r>
              <a:rPr sz="2000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Arts)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99"/>
              </a:buClr>
              <a:buFont typeface="Segoe UI Symbol"/>
              <a:buChar char="♦"/>
            </a:pPr>
            <a:endParaRPr sz="2750" dirty="0">
              <a:latin typeface="Calibri"/>
              <a:cs typeface="Calibri"/>
            </a:endParaRPr>
          </a:p>
          <a:p>
            <a:pPr marL="355600" indent="-342900">
              <a:lnSpc>
                <a:spcPts val="2395"/>
              </a:lnSpc>
              <a:buFont typeface="Segoe UI Symbol"/>
              <a:buChar char="♦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Regelstudienzeit: 2</a:t>
            </a:r>
            <a:r>
              <a:rPr sz="2000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Calibri"/>
                <a:cs typeface="Calibri"/>
              </a:rPr>
              <a:t>Jahre</a:t>
            </a:r>
            <a:r>
              <a:rPr sz="2000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(4</a:t>
            </a:r>
            <a:r>
              <a:rPr sz="2000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Calibri"/>
                <a:cs typeface="Calibri"/>
              </a:rPr>
              <a:t>Semester)</a:t>
            </a:r>
            <a:r>
              <a:rPr sz="2000" spc="2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→ 4.</a:t>
            </a:r>
            <a:r>
              <a:rPr sz="2000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Calibri"/>
                <a:cs typeface="Calibri"/>
              </a:rPr>
              <a:t>Semester</a:t>
            </a:r>
            <a:r>
              <a:rPr sz="2000" spc="2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Calibri"/>
                <a:cs typeface="Calibri"/>
              </a:rPr>
              <a:t>für</a:t>
            </a: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 Modul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ts val="2395"/>
              </a:lnSpc>
            </a:pPr>
            <a:r>
              <a:rPr sz="2000" spc="-5" dirty="0">
                <a:solidFill>
                  <a:srgbClr val="333399"/>
                </a:solidFill>
                <a:latin typeface="Calibri"/>
                <a:cs typeface="Calibri"/>
              </a:rPr>
              <a:t>„Abschlussprüfung“</a:t>
            </a:r>
            <a:r>
              <a:rPr sz="2000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Calibri"/>
                <a:cs typeface="Calibri"/>
              </a:rPr>
              <a:t>vorgesehen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latin typeface="Calibri"/>
              <a:cs typeface="Calibri"/>
            </a:endParaRPr>
          </a:p>
          <a:p>
            <a:pPr marL="355600" marR="1499870" indent="-342900">
              <a:lnSpc>
                <a:spcPct val="119500"/>
              </a:lnSpc>
              <a:buFont typeface="Segoe UI Symbol"/>
              <a:buChar char="♦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333399"/>
                </a:solidFill>
                <a:latin typeface="Calibri"/>
                <a:cs typeface="Calibri"/>
              </a:rPr>
              <a:t>Gesamtzahl</a:t>
            </a:r>
            <a:r>
              <a:rPr sz="2000" spc="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Calibri"/>
                <a:cs typeface="Calibri"/>
              </a:rPr>
              <a:t>der</a:t>
            </a: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Calibri"/>
                <a:cs typeface="Calibri"/>
              </a:rPr>
              <a:t>zu</a:t>
            </a:r>
            <a:r>
              <a:rPr sz="2000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erwerbenden </a:t>
            </a:r>
            <a:r>
              <a:rPr sz="2000" spc="-5" dirty="0">
                <a:solidFill>
                  <a:srgbClr val="333399"/>
                </a:solidFill>
                <a:latin typeface="Calibri"/>
                <a:cs typeface="Calibri"/>
              </a:rPr>
              <a:t>Leistungspunkte </a:t>
            </a:r>
            <a:r>
              <a:rPr sz="2000" spc="-4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im</a:t>
            </a:r>
            <a:r>
              <a:rPr sz="2000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MA-Studiengang</a:t>
            </a:r>
            <a:r>
              <a:rPr sz="2000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→</a:t>
            </a:r>
            <a:r>
              <a:rPr sz="2000" spc="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120</a:t>
            </a:r>
            <a:r>
              <a:rPr sz="2000" b="1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LP</a:t>
            </a:r>
            <a:r>
              <a:rPr sz="20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Calibri"/>
                <a:cs typeface="Calibri"/>
              </a:rPr>
              <a:t>(ECTS)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6160" y="521334"/>
            <a:ext cx="4427855" cy="942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Master</a:t>
            </a:r>
            <a:r>
              <a:rPr spc="-45" dirty="0"/>
              <a:t> </a:t>
            </a:r>
            <a:r>
              <a:rPr spc="-5" dirty="0"/>
              <a:t>DaF</a:t>
            </a: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8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www.uni-marburg.de/ma-daf</a:t>
            </a:r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21" y="140715"/>
            <a:ext cx="6201156" cy="58536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59428" y="1042543"/>
            <a:ext cx="13836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8448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Sprach- </a:t>
            </a:r>
            <a:r>
              <a:rPr sz="2000" b="1" spc="-5" dirty="0">
                <a:latin typeface="Calibri"/>
                <a:cs typeface="Calibri"/>
              </a:rPr>
              <a:t> wisse</a:t>
            </a:r>
            <a:r>
              <a:rPr sz="2000" b="1" dirty="0">
                <a:latin typeface="Calibri"/>
                <a:cs typeface="Calibri"/>
              </a:rPr>
              <a:t>nsch</a:t>
            </a:r>
            <a:r>
              <a:rPr sz="2000" b="1" spc="-15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ft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0414" y="2661666"/>
            <a:ext cx="281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90000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7229" y="3067557"/>
            <a:ext cx="281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90000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0114" y="2683586"/>
            <a:ext cx="2743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990000"/>
                </a:solidFill>
                <a:latin typeface="Arial"/>
                <a:cs typeface="Arial"/>
              </a:rPr>
              <a:t>F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9916" y="3733234"/>
            <a:ext cx="182778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de-DE" sz="2000" b="1" dirty="0">
                <a:latin typeface="Calibri"/>
                <a:cs typeface="Calibri"/>
              </a:rPr>
              <a:t>Kulturreflexives Lernen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5053" y="3780568"/>
            <a:ext cx="226314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de-DE" sz="2000" b="1" dirty="0">
                <a:latin typeface="Calibri"/>
                <a:cs typeface="Calibri"/>
              </a:rPr>
              <a:t>Unterrichts</a:t>
            </a:r>
            <a:r>
              <a:rPr sz="2000" b="1" spc="-35" dirty="0" err="1">
                <a:latin typeface="Calibri"/>
                <a:cs typeface="Calibri"/>
              </a:rPr>
              <a:t>f</a:t>
            </a:r>
            <a:r>
              <a:rPr sz="2000" b="1" dirty="0" err="1">
                <a:latin typeface="Calibri"/>
                <a:cs typeface="Calibri"/>
              </a:rPr>
              <a:t>o</a:t>
            </a:r>
            <a:r>
              <a:rPr sz="2000" b="1" spc="-30" dirty="0" err="1">
                <a:latin typeface="Calibri"/>
                <a:cs typeface="Calibri"/>
              </a:rPr>
              <a:t>r</a:t>
            </a:r>
            <a:r>
              <a:rPr sz="2000" b="1" dirty="0" err="1">
                <a:latin typeface="Calibri"/>
                <a:cs typeface="Calibri"/>
              </a:rPr>
              <a:t>sch</a:t>
            </a:r>
            <a:r>
              <a:rPr sz="2000" b="1" spc="5" dirty="0" err="1">
                <a:latin typeface="Calibri"/>
                <a:cs typeface="Calibri"/>
              </a:rPr>
              <a:t>u</a:t>
            </a:r>
            <a:r>
              <a:rPr sz="2000" b="1" dirty="0" err="1">
                <a:latin typeface="Calibri"/>
                <a:cs typeface="Calibri"/>
              </a:rPr>
              <a:t>n</a:t>
            </a:r>
            <a:r>
              <a:rPr sz="2000" b="1" spc="20" dirty="0" err="1">
                <a:latin typeface="Calibri"/>
                <a:cs typeface="Calibri"/>
              </a:rPr>
              <a:t>g</a:t>
            </a:r>
            <a:r>
              <a:rPr lang="de-DE" sz="2000" b="1" dirty="0">
                <a:latin typeface="Calibri"/>
                <a:cs typeface="Calibri"/>
              </a:rPr>
              <a:t>  </a:t>
            </a:r>
            <a:r>
              <a:rPr sz="2000" b="1" dirty="0" err="1">
                <a:latin typeface="Calibri"/>
                <a:cs typeface="Calibri"/>
              </a:rPr>
              <a:t>Methodik</a:t>
            </a:r>
            <a:r>
              <a:rPr sz="2000" b="1" dirty="0">
                <a:latin typeface="Calibri"/>
                <a:cs typeface="Calibri"/>
              </a:rPr>
              <a:t>/</a:t>
            </a:r>
            <a:r>
              <a:rPr lang="de-DE" sz="2000" b="1" spc="-5" dirty="0">
                <a:latin typeface="Calibri"/>
                <a:cs typeface="Calibri"/>
              </a:rPr>
              <a:t>Didaktik</a:t>
            </a:r>
            <a:endParaRPr lang="de-DE"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0" y="4412634"/>
            <a:ext cx="2807335" cy="1138132"/>
          </a:xfrm>
          <a:prstGeom prst="rect">
            <a:avLst/>
          </a:prstGeom>
          <a:solidFill>
            <a:srgbClr val="FFFF00">
              <a:alpha val="34901"/>
            </a:srgbClr>
          </a:solidFill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77190" indent="-287020">
              <a:lnSpc>
                <a:spcPct val="100000"/>
              </a:lnSpc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lang="de-DE" spc="-5" dirty="0">
                <a:latin typeface="Calibri"/>
                <a:cs typeface="Calibri"/>
              </a:rPr>
              <a:t>Kulturreflexives Lernen</a:t>
            </a:r>
            <a:endParaRPr sz="1800" dirty="0">
              <a:latin typeface="Calibri"/>
              <a:cs typeface="Calibri"/>
            </a:endParaRPr>
          </a:p>
          <a:p>
            <a:pPr marL="377190" indent="-287020">
              <a:lnSpc>
                <a:spcPct val="100000"/>
              </a:lnSpc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lang="de-DE" spc="-10" dirty="0">
                <a:latin typeface="Calibri"/>
                <a:cs typeface="Calibri"/>
              </a:rPr>
              <a:t>L</a:t>
            </a:r>
            <a:r>
              <a:rPr sz="1800" spc="-10" dirty="0" err="1">
                <a:latin typeface="Calibri"/>
                <a:cs typeface="Calibri"/>
              </a:rPr>
              <a:t>itera</a:t>
            </a:r>
            <a:r>
              <a:rPr lang="de-DE" sz="1800" spc="-10" dirty="0" err="1">
                <a:latin typeface="Calibri"/>
                <a:cs typeface="Calibri"/>
              </a:rPr>
              <a:t>turdidaktik</a:t>
            </a:r>
            <a:endParaRPr sz="1800" dirty="0">
              <a:latin typeface="Calibri"/>
              <a:cs typeface="Calibri"/>
            </a:endParaRPr>
          </a:p>
          <a:p>
            <a:pPr marL="377190" marR="1021715" indent="-287020">
              <a:lnSpc>
                <a:spcPct val="100000"/>
              </a:lnSpc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sz="1800" dirty="0" err="1">
                <a:latin typeface="Calibri"/>
                <a:cs typeface="Calibri"/>
              </a:rPr>
              <a:t>I</a:t>
            </a:r>
            <a:r>
              <a:rPr sz="1800" spc="-10" dirty="0" err="1">
                <a:latin typeface="Calibri"/>
                <a:cs typeface="Calibri"/>
              </a:rPr>
              <a:t>n</a:t>
            </a:r>
            <a:r>
              <a:rPr sz="1800" spc="-30" dirty="0" err="1">
                <a:latin typeface="Calibri"/>
                <a:cs typeface="Calibri"/>
              </a:rPr>
              <a:t>t</a:t>
            </a:r>
            <a:r>
              <a:rPr sz="1800" dirty="0" err="1">
                <a:latin typeface="Calibri"/>
                <a:cs typeface="Calibri"/>
              </a:rPr>
              <a:t>er</a:t>
            </a:r>
            <a:r>
              <a:rPr sz="1800" spc="-30" dirty="0" err="1">
                <a:latin typeface="Calibri"/>
                <a:cs typeface="Calibri"/>
              </a:rPr>
              <a:t>k</a:t>
            </a:r>
            <a:r>
              <a:rPr sz="1800" spc="-5" dirty="0" err="1">
                <a:latin typeface="Calibri"/>
                <a:cs typeface="Calibri"/>
              </a:rPr>
              <a:t>ul</a:t>
            </a:r>
            <a:r>
              <a:rPr sz="1800" spc="-10" dirty="0" err="1">
                <a:latin typeface="Calibri"/>
                <a:cs typeface="Calibri"/>
              </a:rPr>
              <a:t>t</a:t>
            </a:r>
            <a:r>
              <a:rPr sz="1800" spc="-5" dirty="0" err="1">
                <a:latin typeface="Calibri"/>
                <a:cs typeface="Calibri"/>
              </a:rPr>
              <a:t>u</a:t>
            </a:r>
            <a:r>
              <a:rPr sz="1800" spc="-30" dirty="0" err="1">
                <a:latin typeface="Calibri"/>
                <a:cs typeface="Calibri"/>
              </a:rPr>
              <a:t>r</a:t>
            </a:r>
            <a:r>
              <a:rPr sz="1800" dirty="0" err="1">
                <a:latin typeface="Calibri"/>
                <a:cs typeface="Calibri"/>
              </a:rPr>
              <a:t>el</a:t>
            </a:r>
            <a:r>
              <a:rPr sz="1800" spc="-10" dirty="0" err="1">
                <a:latin typeface="Calibri"/>
                <a:cs typeface="Calibri"/>
              </a:rPr>
              <a:t>l</a:t>
            </a:r>
            <a:r>
              <a:rPr sz="1800" dirty="0" err="1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Kompetenz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3000" y="5109322"/>
            <a:ext cx="4104640" cy="14677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144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244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 err="1">
                <a:latin typeface="Calibri"/>
                <a:cs typeface="Calibri"/>
              </a:rPr>
              <a:t>Unterrichtsforschung</a:t>
            </a:r>
            <a:endParaRPr lang="de-DE" sz="1800" spc="-10" dirty="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spcBef>
                <a:spcPts val="244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lang="de-DE" spc="-10" dirty="0">
                <a:latin typeface="Calibri"/>
                <a:cs typeface="Calibri"/>
              </a:rPr>
              <a:t>Unterrichtsinteraktion</a:t>
            </a:r>
          </a:p>
          <a:p>
            <a:pPr marL="378460" indent="-287020">
              <a:lnSpc>
                <a:spcPct val="100000"/>
              </a:lnSpc>
              <a:spcBef>
                <a:spcPts val="244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lang="de-DE" sz="1800" spc="-10" dirty="0">
                <a:latin typeface="Calibri"/>
                <a:cs typeface="Calibri"/>
              </a:rPr>
              <a:t>Unterrichtsplanung</a:t>
            </a:r>
            <a:endParaRPr sz="1800" dirty="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lang="de-DE" sz="1800" spc="-15" dirty="0">
                <a:latin typeface="Calibri"/>
                <a:cs typeface="Calibri"/>
              </a:rPr>
              <a:t>Kommunikative Fertigkeiten</a:t>
            </a:r>
          </a:p>
          <a:p>
            <a:pPr marL="378460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lang="de-DE" spc="-15" dirty="0">
                <a:latin typeface="Calibri"/>
                <a:cs typeface="Calibri"/>
              </a:rPr>
              <a:t>Wortschatzerwerb- und </a:t>
            </a:r>
            <a:r>
              <a:rPr lang="de-DE" spc="-15" dirty="0" err="1">
                <a:latin typeface="Calibri"/>
                <a:cs typeface="Calibri"/>
              </a:rPr>
              <a:t>vermittlung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56606" y="1498780"/>
            <a:ext cx="2785238" cy="1138132"/>
          </a:xfrm>
          <a:prstGeom prst="rect">
            <a:avLst/>
          </a:prstGeom>
          <a:solidFill>
            <a:srgbClr val="96E3FF">
              <a:alpha val="45097"/>
            </a:srgbClr>
          </a:solidFill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235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Linguistik</a:t>
            </a:r>
            <a:endParaRPr sz="1800" dirty="0">
              <a:latin typeface="Calibri"/>
              <a:cs typeface="Calibri"/>
            </a:endParaRPr>
          </a:p>
          <a:p>
            <a:pPr marL="378460" indent="-287020"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lang="de-DE" spc="-10" dirty="0">
                <a:cs typeface="Calibri"/>
              </a:rPr>
              <a:t>Phonetik</a:t>
            </a:r>
            <a:endParaRPr lang="de-DE" dirty="0"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Grammatik</a:t>
            </a:r>
            <a:r>
              <a:rPr lang="de-DE" sz="1800" spc="-10" dirty="0" err="1">
                <a:latin typeface="Calibri"/>
                <a:cs typeface="Calibri"/>
              </a:rPr>
              <a:t>beschreibung</a:t>
            </a:r>
            <a:r>
              <a:rPr lang="de-DE" sz="1800" spc="-10" dirty="0">
                <a:latin typeface="Calibri"/>
                <a:cs typeface="Calibri"/>
              </a:rPr>
              <a:t> und -vermittlung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4994" y="564007"/>
            <a:ext cx="73577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>
                <a:solidFill>
                  <a:srgbClr val="333399"/>
                </a:solidFill>
              </a:rPr>
              <a:t>Aufbau,</a:t>
            </a:r>
            <a:r>
              <a:rPr lang="de-DE" spc="-35">
                <a:solidFill>
                  <a:srgbClr val="333399"/>
                </a:solidFill>
              </a:rPr>
              <a:t> </a:t>
            </a:r>
            <a:r>
              <a:rPr lang="de-DE">
                <a:solidFill>
                  <a:srgbClr val="333399"/>
                </a:solidFill>
              </a:rPr>
              <a:t>Schwerpunkte,</a:t>
            </a:r>
            <a:r>
              <a:rPr lang="de-DE" spc="-25">
                <a:solidFill>
                  <a:srgbClr val="333399"/>
                </a:solidFill>
              </a:rPr>
              <a:t> </a:t>
            </a:r>
            <a:r>
              <a:rPr lang="de-DE" spc="-5">
                <a:solidFill>
                  <a:srgbClr val="333399"/>
                </a:solidFill>
              </a:rPr>
              <a:t>Wahlmöglichkeiten</a:t>
            </a:r>
            <a:endParaRPr lang="de-DE" spc="-5" dirty="0">
              <a:solidFill>
                <a:srgbClr val="333399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318431"/>
            <a:ext cx="4486402" cy="5343771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62865" algn="ctr">
              <a:lnSpc>
                <a:spcPct val="100000"/>
              </a:lnSpc>
              <a:spcBef>
                <a:spcPts val="1400"/>
              </a:spcBef>
            </a:pPr>
            <a:r>
              <a:rPr sz="2000" b="1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Pflichtbereich</a:t>
            </a:r>
            <a:endParaRPr sz="2000" dirty="0">
              <a:latin typeface="Calibri"/>
              <a:cs typeface="Calibri"/>
            </a:endParaRPr>
          </a:p>
          <a:p>
            <a:pPr marL="64769" algn="ctr">
              <a:lnSpc>
                <a:spcPct val="100000"/>
              </a:lnSpc>
              <a:spcBef>
                <a:spcPts val="1025"/>
              </a:spcBef>
            </a:pPr>
            <a:r>
              <a:rPr sz="1600" b="1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ALLE</a:t>
            </a:r>
            <a:r>
              <a:rPr sz="1600" b="1" spc="-3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Calibri"/>
                <a:cs typeface="Calibri"/>
              </a:rPr>
              <a:t>Module</a:t>
            </a:r>
            <a:endParaRPr sz="1600" dirty="0">
              <a:latin typeface="Calibri"/>
              <a:cs typeface="Calibri"/>
            </a:endParaRPr>
          </a:p>
          <a:p>
            <a:pPr marL="355600" marR="208915" indent="-342900">
              <a:lnSpc>
                <a:spcPct val="125299"/>
              </a:lnSpc>
              <a:spcBef>
                <a:spcPts val="459"/>
              </a:spcBef>
            </a:pPr>
            <a:r>
              <a:rPr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Modul 1</a:t>
            </a:r>
            <a:r>
              <a:rPr sz="1500" b="1" spc="-5" dirty="0">
                <a:solidFill>
                  <a:srgbClr val="333399"/>
                </a:solidFill>
                <a:latin typeface="Calibri"/>
                <a:cs typeface="Calibri"/>
              </a:rPr>
              <a:t>:</a:t>
            </a:r>
            <a:r>
              <a:rPr sz="1500" b="1" spc="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500" spc="-5" dirty="0" err="1">
                <a:solidFill>
                  <a:srgbClr val="333399"/>
                </a:solidFill>
                <a:latin typeface="Calibri"/>
                <a:cs typeface="Calibri"/>
              </a:rPr>
              <a:t>Grundwissen</a:t>
            </a:r>
            <a:r>
              <a:rPr sz="1500" spc="-5" dirty="0">
                <a:solidFill>
                  <a:srgbClr val="333399"/>
                </a:solidFill>
                <a:latin typeface="Calibri"/>
                <a:cs typeface="Calibri"/>
              </a:rPr>
              <a:t> D</a:t>
            </a:r>
            <a:r>
              <a:rPr lang="de-DE" sz="1500" spc="-5" dirty="0" err="1">
                <a:solidFill>
                  <a:srgbClr val="333399"/>
                </a:solidFill>
                <a:latin typeface="Calibri"/>
                <a:cs typeface="Calibri"/>
              </a:rPr>
              <a:t>aFZ</a:t>
            </a:r>
            <a:endParaRPr lang="de-DE" sz="1500" spc="-5" dirty="0">
              <a:solidFill>
                <a:srgbClr val="333399"/>
              </a:solidFill>
              <a:latin typeface="Calibri"/>
              <a:cs typeface="Calibri"/>
            </a:endParaRPr>
          </a:p>
          <a:p>
            <a:pPr marL="355600" marR="208915" indent="-342900">
              <a:lnSpc>
                <a:spcPct val="125299"/>
              </a:lnSpc>
              <a:spcBef>
                <a:spcPts val="459"/>
              </a:spcBef>
            </a:pPr>
            <a:r>
              <a:rPr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Modul 2</a:t>
            </a:r>
            <a:r>
              <a:rPr sz="1500" b="1" spc="-5" dirty="0">
                <a:solidFill>
                  <a:srgbClr val="333399"/>
                </a:solidFill>
                <a:latin typeface="Calibri"/>
                <a:cs typeface="Calibri"/>
              </a:rPr>
              <a:t>:</a:t>
            </a:r>
            <a:r>
              <a:rPr sz="1500" b="1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lang="de-DE" sz="1500" spc="-5" dirty="0">
                <a:solidFill>
                  <a:srgbClr val="333399"/>
                </a:solidFill>
                <a:latin typeface="Calibri"/>
                <a:cs typeface="Calibri"/>
              </a:rPr>
              <a:t>Grammatik und Grammatikvermittlung </a:t>
            </a:r>
            <a:r>
              <a:rPr lang="de-DE" sz="1500" spc="-5" dirty="0" err="1">
                <a:solidFill>
                  <a:srgbClr val="333399"/>
                </a:solidFill>
                <a:latin typeface="Calibri"/>
                <a:cs typeface="Calibri"/>
              </a:rPr>
              <a:t>DaFZ</a:t>
            </a:r>
            <a:endParaRPr lang="de-DE" sz="1500" spc="-5" dirty="0">
              <a:solidFill>
                <a:srgbClr val="333399"/>
              </a:solidFill>
              <a:latin typeface="Calibri"/>
              <a:cs typeface="Calibri"/>
            </a:endParaRPr>
          </a:p>
          <a:p>
            <a:pPr marL="355600" marR="208915" indent="-342900">
              <a:lnSpc>
                <a:spcPct val="125299"/>
              </a:lnSpc>
              <a:spcBef>
                <a:spcPts val="459"/>
              </a:spcBef>
            </a:pPr>
            <a:r>
              <a:rPr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Modul</a:t>
            </a:r>
            <a:r>
              <a:rPr sz="1500" b="1" u="sng" spc="3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3</a:t>
            </a:r>
            <a:r>
              <a:rPr sz="1500" b="1" spc="-5" dirty="0">
                <a:solidFill>
                  <a:srgbClr val="333399"/>
                </a:solidFill>
                <a:latin typeface="Calibri"/>
                <a:cs typeface="Calibri"/>
              </a:rPr>
              <a:t>:</a:t>
            </a:r>
            <a:r>
              <a:rPr lang="de-DE" sz="1500" b="1" spc="6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lang="de-DE" sz="1500" dirty="0">
                <a:solidFill>
                  <a:srgbClr val="333399"/>
                </a:solidFill>
                <a:latin typeface="Calibri"/>
                <a:cs typeface="Calibri"/>
              </a:rPr>
              <a:t>Bewusstmachung von Sprachlernprozessen</a:t>
            </a:r>
          </a:p>
          <a:p>
            <a:pPr marL="355600" marR="208915" indent="-342900">
              <a:lnSpc>
                <a:spcPct val="125299"/>
              </a:lnSpc>
              <a:spcBef>
                <a:spcPts val="459"/>
              </a:spcBef>
            </a:pPr>
            <a:r>
              <a:rPr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Modul</a:t>
            </a:r>
            <a:r>
              <a:rPr sz="1500" b="1" u="sng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4</a:t>
            </a:r>
            <a:r>
              <a:rPr sz="1500" b="1" spc="-5" dirty="0">
                <a:solidFill>
                  <a:srgbClr val="333399"/>
                </a:solidFill>
                <a:latin typeface="Calibri"/>
                <a:cs typeface="Calibri"/>
              </a:rPr>
              <a:t>:</a:t>
            </a:r>
            <a:r>
              <a:rPr sz="1500" b="1" spc="32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lang="de-DE" sz="1500" dirty="0">
                <a:solidFill>
                  <a:srgbClr val="333399"/>
                </a:solidFill>
                <a:latin typeface="Calibri"/>
                <a:cs typeface="Calibri"/>
              </a:rPr>
              <a:t>Kulturreflexives Lernen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Modul</a:t>
            </a:r>
            <a:r>
              <a:rPr sz="1500" b="1" u="sng" spc="-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5</a:t>
            </a:r>
            <a:r>
              <a:rPr sz="1500" b="1" spc="-5" dirty="0">
                <a:solidFill>
                  <a:srgbClr val="333399"/>
                </a:solidFill>
                <a:latin typeface="Calibri"/>
                <a:cs typeface="Calibri"/>
              </a:rPr>
              <a:t>:</a:t>
            </a:r>
            <a:r>
              <a:rPr sz="1500" b="1" spc="29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lang="de-DE" sz="1500" dirty="0">
                <a:solidFill>
                  <a:srgbClr val="333399"/>
                </a:solidFill>
                <a:latin typeface="Calibri"/>
                <a:cs typeface="Calibri"/>
              </a:rPr>
              <a:t>Grundlagen der Unterrichtskommunikation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Modul</a:t>
            </a:r>
            <a:r>
              <a:rPr sz="1500" b="1" u="sng" spc="-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6</a:t>
            </a:r>
            <a:r>
              <a:rPr sz="1500" b="1" spc="-5" dirty="0">
                <a:solidFill>
                  <a:srgbClr val="333399"/>
                </a:solidFill>
                <a:latin typeface="Calibri"/>
                <a:cs typeface="Calibri"/>
              </a:rPr>
              <a:t>:</a:t>
            </a:r>
            <a:r>
              <a:rPr sz="1500" b="1" spc="28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500" dirty="0" err="1">
                <a:solidFill>
                  <a:srgbClr val="333399"/>
                </a:solidFill>
                <a:latin typeface="Calibri"/>
                <a:cs typeface="Calibri"/>
              </a:rPr>
              <a:t>Unterrichts</a:t>
            </a:r>
            <a:r>
              <a:rPr lang="de-DE" sz="1500" dirty="0" err="1">
                <a:solidFill>
                  <a:srgbClr val="333399"/>
                </a:solidFill>
                <a:latin typeface="Calibri"/>
                <a:cs typeface="Calibri"/>
              </a:rPr>
              <a:t>praktikum</a:t>
            </a:r>
            <a:endParaRPr sz="1500" dirty="0">
              <a:latin typeface="Calibri"/>
              <a:cs typeface="Calibri"/>
            </a:endParaRPr>
          </a:p>
          <a:p>
            <a:pPr marL="355600" marR="44450" indent="-342900">
              <a:lnSpc>
                <a:spcPct val="124700"/>
              </a:lnSpc>
              <a:spcBef>
                <a:spcPts val="455"/>
              </a:spcBef>
            </a:pPr>
            <a:r>
              <a:rPr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Modul</a:t>
            </a:r>
            <a:r>
              <a:rPr sz="1500" b="1" u="sng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7</a:t>
            </a:r>
            <a:r>
              <a:rPr sz="1500" b="1" spc="-5" dirty="0">
                <a:solidFill>
                  <a:srgbClr val="333399"/>
                </a:solidFill>
                <a:latin typeface="Calibri"/>
                <a:cs typeface="Calibri"/>
              </a:rPr>
              <a:t>:</a:t>
            </a:r>
            <a:r>
              <a:rPr sz="1500" b="1" spc="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lang="de-DE" sz="1500" dirty="0">
                <a:solidFill>
                  <a:srgbClr val="333399"/>
                </a:solidFill>
                <a:latin typeface="Calibri"/>
                <a:cs typeface="Calibri"/>
              </a:rPr>
              <a:t>Unterrichtsforschung</a:t>
            </a:r>
            <a:endParaRPr sz="1500" dirty="0">
              <a:latin typeface="Calibri"/>
              <a:cs typeface="Calibri"/>
            </a:endParaRPr>
          </a:p>
          <a:p>
            <a:pPr marL="355600" marR="44450" indent="-342900">
              <a:lnSpc>
                <a:spcPct val="124700"/>
              </a:lnSpc>
              <a:spcBef>
                <a:spcPts val="455"/>
              </a:spcBef>
            </a:pPr>
            <a:r>
              <a:rPr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Modul 8</a:t>
            </a:r>
            <a:r>
              <a:rPr sz="1500" b="1" spc="-5" dirty="0">
                <a:solidFill>
                  <a:srgbClr val="333399"/>
                </a:solidFill>
                <a:latin typeface="Calibri"/>
                <a:cs typeface="Calibri"/>
              </a:rPr>
              <a:t>:</a:t>
            </a:r>
            <a:r>
              <a:rPr sz="1500" b="1" spc="3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lang="de-DE" sz="1500" dirty="0">
                <a:solidFill>
                  <a:srgbClr val="333399"/>
                </a:solidFill>
                <a:latin typeface="Calibri"/>
                <a:cs typeface="Calibri"/>
              </a:rPr>
              <a:t>Didaktik der kommunikativen Fertigkeiten und Wortschatzvermittlung</a:t>
            </a:r>
            <a:endParaRPr lang="de-DE"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Modul</a:t>
            </a:r>
            <a:r>
              <a:rPr sz="1500" b="1" u="sng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 </a:t>
            </a:r>
            <a:r>
              <a:rPr lang="de-DE"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9</a:t>
            </a:r>
            <a:r>
              <a:rPr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:</a:t>
            </a:r>
            <a:r>
              <a:rPr sz="1500" b="1" spc="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lang="de-DE" sz="1500" spc="-5" dirty="0">
                <a:solidFill>
                  <a:srgbClr val="333399"/>
                </a:solidFill>
                <a:latin typeface="Calibri"/>
                <a:cs typeface="Calibri"/>
              </a:rPr>
              <a:t>Angewandte Linguistik</a:t>
            </a:r>
          </a:p>
          <a:p>
            <a:pPr marL="12700">
              <a:spcBef>
                <a:spcPts val="900"/>
              </a:spcBef>
            </a:pPr>
            <a:r>
              <a:rPr lang="de-DE"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Modul</a:t>
            </a:r>
            <a:r>
              <a:rPr lang="de-DE" sz="1500" b="1" u="sng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 </a:t>
            </a:r>
            <a:r>
              <a:rPr lang="de-DE" sz="15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Calibri"/>
                <a:cs typeface="Calibri"/>
              </a:rPr>
              <a:t>16:</a:t>
            </a:r>
            <a:r>
              <a:rPr lang="de-DE" sz="1500" b="1" spc="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lang="de-DE" sz="1500" spc="-5" dirty="0">
                <a:solidFill>
                  <a:srgbClr val="333399"/>
                </a:solidFill>
                <a:latin typeface="Calibri"/>
                <a:cs typeface="Calibri"/>
              </a:rPr>
              <a:t>Abschlussprüfung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endParaRPr lang="de-DE" sz="1500" spc="-5" dirty="0">
              <a:solidFill>
                <a:srgbClr val="333399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5118100" y="1358265"/>
            <a:ext cx="4025900" cy="414147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208915" algn="ctr">
              <a:lnSpc>
                <a:spcPct val="100000"/>
              </a:lnSpc>
              <a:spcBef>
                <a:spcPts val="1400"/>
              </a:spcBef>
            </a:pPr>
            <a:r>
              <a:rPr lang="de-DE"/>
              <a:t>Wahlpflichtbereich</a:t>
            </a:r>
          </a:p>
          <a:p>
            <a:pPr marL="205740" algn="ctr">
              <a:lnSpc>
                <a:spcPct val="100000"/>
              </a:lnSpc>
              <a:spcBef>
                <a:spcPts val="1025"/>
              </a:spcBef>
            </a:pPr>
            <a:r>
              <a:rPr lang="de-DE" sz="1600" spc="-5"/>
              <a:t>EIN</a:t>
            </a:r>
            <a:r>
              <a:rPr lang="de-DE" sz="1600" u="none" spc="-30"/>
              <a:t> </a:t>
            </a:r>
            <a:r>
              <a:rPr lang="de-DE" sz="1600" u="none" spc="-5">
                <a:solidFill>
                  <a:srgbClr val="333399"/>
                </a:solidFill>
              </a:rPr>
              <a:t>Modul</a:t>
            </a:r>
            <a:r>
              <a:rPr lang="de-DE" sz="1600" u="none" spc="-15">
                <a:solidFill>
                  <a:srgbClr val="333399"/>
                </a:solidFill>
              </a:rPr>
              <a:t> </a:t>
            </a:r>
            <a:r>
              <a:rPr lang="de-DE" sz="1600" u="none" spc="-5">
                <a:solidFill>
                  <a:srgbClr val="333399"/>
                </a:solidFill>
              </a:rPr>
              <a:t>von</a:t>
            </a:r>
            <a:endParaRPr lang="de-DE" sz="1600"/>
          </a:p>
          <a:p>
            <a:pPr marL="355600" marR="184785" indent="-343535">
              <a:lnSpc>
                <a:spcPct val="124700"/>
              </a:lnSpc>
              <a:spcBef>
                <a:spcPts val="385"/>
              </a:spcBef>
            </a:pPr>
            <a:r>
              <a:rPr lang="de-DE" sz="1500" u="sng" spc="-5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Modul 10</a:t>
            </a:r>
            <a:r>
              <a:rPr lang="de-DE" sz="1500" u="none" spc="-5">
                <a:solidFill>
                  <a:srgbClr val="000099"/>
                </a:solidFill>
              </a:rPr>
              <a:t>:</a:t>
            </a:r>
            <a:r>
              <a:rPr lang="de-DE" sz="1500" u="none">
                <a:solidFill>
                  <a:srgbClr val="000099"/>
                </a:solidFill>
              </a:rPr>
              <a:t> </a:t>
            </a:r>
            <a:r>
              <a:rPr lang="de-DE" sz="1500" b="0" u="none">
                <a:solidFill>
                  <a:srgbClr val="000099"/>
                </a:solidFill>
                <a:latin typeface="Calibri"/>
                <a:cs typeface="Calibri"/>
              </a:rPr>
              <a:t>Medien</a:t>
            </a:r>
            <a:r>
              <a:rPr lang="de-DE" sz="1500" b="0" u="none">
                <a:solidFill>
                  <a:srgbClr val="000099"/>
                </a:solidFill>
              </a:rPr>
              <a:t> und </a:t>
            </a:r>
            <a:r>
              <a:rPr lang="de-DE" sz="1500" b="0" u="none">
                <a:solidFill>
                  <a:srgbClr val="000099"/>
                </a:solidFill>
                <a:latin typeface="Calibri"/>
                <a:cs typeface="Calibri"/>
              </a:rPr>
              <a:t>Materialien im </a:t>
            </a:r>
            <a:r>
              <a:rPr lang="de-DE" sz="1500" b="0" u="none" spc="-32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de-DE" sz="1500" b="0" u="none" spc="-5">
                <a:solidFill>
                  <a:srgbClr val="000099"/>
                </a:solidFill>
                <a:latin typeface="Calibri"/>
                <a:cs typeface="Calibri"/>
              </a:rPr>
              <a:t>DaF</a:t>
            </a:r>
            <a:r>
              <a:rPr lang="de-DE" sz="1500" b="0" u="none" spc="-5">
                <a:solidFill>
                  <a:srgbClr val="000099"/>
                </a:solidFill>
              </a:rPr>
              <a:t>Z</a:t>
            </a:r>
            <a:r>
              <a:rPr lang="de-DE" sz="1500" b="0" u="none" spc="-5">
                <a:solidFill>
                  <a:srgbClr val="000099"/>
                </a:solidFill>
                <a:latin typeface="Calibri"/>
                <a:cs typeface="Calibri"/>
              </a:rPr>
              <a:t>-Unterricht</a:t>
            </a:r>
            <a:endParaRPr lang="de-DE"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de-DE"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de-DE"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e-DE" sz="1500" u="sng" spc="-5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Modul 11</a:t>
            </a:r>
            <a:r>
              <a:rPr lang="de-DE" sz="1500" u="none" spc="-5">
                <a:solidFill>
                  <a:srgbClr val="000099"/>
                </a:solidFill>
              </a:rPr>
              <a:t>:</a:t>
            </a:r>
            <a:r>
              <a:rPr lang="de-DE" sz="1500" u="none">
                <a:solidFill>
                  <a:srgbClr val="000099"/>
                </a:solidFill>
              </a:rPr>
              <a:t> </a:t>
            </a:r>
            <a:r>
              <a:rPr lang="de-DE" sz="1500" b="0" u="none">
                <a:solidFill>
                  <a:srgbClr val="000099"/>
                </a:solidFill>
              </a:rPr>
              <a:t>Heterogenität und Mehrsprachigkeit</a:t>
            </a:r>
            <a:endParaRPr lang="de-DE"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de-DE"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de-DE"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e-DE" sz="1500" u="sng" spc="-5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Modul</a:t>
            </a:r>
            <a:r>
              <a:rPr lang="de-DE" sz="1500" u="sng" spc="-15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 </a:t>
            </a:r>
            <a:r>
              <a:rPr lang="de-DE" sz="1500" u="sng" spc="-5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12</a:t>
            </a:r>
            <a:r>
              <a:rPr lang="de-DE" sz="1500" u="none" spc="-5">
                <a:solidFill>
                  <a:srgbClr val="000099"/>
                </a:solidFill>
              </a:rPr>
              <a:t>:</a:t>
            </a:r>
            <a:r>
              <a:rPr lang="de-DE" sz="1500" u="none" spc="-10">
                <a:solidFill>
                  <a:srgbClr val="000099"/>
                </a:solidFill>
              </a:rPr>
              <a:t> </a:t>
            </a:r>
            <a:r>
              <a:rPr lang="de-DE" sz="1500" b="0" u="none" spc="-5">
                <a:solidFill>
                  <a:srgbClr val="000099"/>
                </a:solidFill>
                <a:latin typeface="Calibri"/>
                <a:cs typeface="Calibri"/>
              </a:rPr>
              <a:t>Studium</a:t>
            </a:r>
            <a:r>
              <a:rPr lang="de-DE" sz="1500" b="0" u="none" spc="-2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de-DE" sz="1500" b="0" u="none">
                <a:solidFill>
                  <a:srgbClr val="000099"/>
                </a:solidFill>
                <a:latin typeface="Calibri"/>
                <a:cs typeface="Calibri"/>
              </a:rPr>
              <a:t>International</a:t>
            </a:r>
            <a:r>
              <a:rPr lang="de-DE" sz="1500" b="0" u="none" spc="-4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de-DE" sz="1500" b="0" u="none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endParaRPr lang="de-DE"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lang="de-DE" sz="1500" u="sng" spc="-5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Modul</a:t>
            </a:r>
            <a:r>
              <a:rPr lang="de-DE" sz="1500" u="sng" spc="-15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 </a:t>
            </a:r>
            <a:r>
              <a:rPr lang="de-DE" sz="1500" u="sng" spc="-5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13</a:t>
            </a:r>
            <a:r>
              <a:rPr lang="de-DE" sz="1500" u="none" spc="-5">
                <a:solidFill>
                  <a:srgbClr val="000099"/>
                </a:solidFill>
              </a:rPr>
              <a:t>:</a:t>
            </a:r>
            <a:r>
              <a:rPr lang="de-DE" sz="1500" u="none" spc="-10">
                <a:solidFill>
                  <a:srgbClr val="000099"/>
                </a:solidFill>
              </a:rPr>
              <a:t> </a:t>
            </a:r>
            <a:r>
              <a:rPr lang="de-DE" sz="1500" b="0" u="none" spc="-5">
                <a:solidFill>
                  <a:srgbClr val="000099"/>
                </a:solidFill>
                <a:latin typeface="Calibri"/>
                <a:cs typeface="Calibri"/>
              </a:rPr>
              <a:t>Studium</a:t>
            </a:r>
            <a:r>
              <a:rPr lang="de-DE" sz="1500" b="0" u="none" spc="-2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de-DE" sz="1500" b="0" u="none">
                <a:solidFill>
                  <a:srgbClr val="000099"/>
                </a:solidFill>
                <a:latin typeface="Calibri"/>
                <a:cs typeface="Calibri"/>
              </a:rPr>
              <a:t>International</a:t>
            </a:r>
            <a:r>
              <a:rPr lang="de-DE" sz="1500" b="0" u="none" spc="-4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de-DE" sz="1500" b="0" u="none">
                <a:solidFill>
                  <a:srgbClr val="000099"/>
                </a:solidFill>
                <a:latin typeface="Calibri"/>
                <a:cs typeface="Calibri"/>
              </a:rPr>
              <a:t>II</a:t>
            </a:r>
            <a:endParaRPr lang="de-DE"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de-DE"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de-DE"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e-DE" sz="1500" u="sng" spc="-5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(Modul</a:t>
            </a:r>
            <a:r>
              <a:rPr lang="de-DE" sz="1500" u="sng" spc="-1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 </a:t>
            </a:r>
            <a:r>
              <a:rPr lang="de-DE" sz="1500" u="sng" spc="-5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14</a:t>
            </a:r>
            <a:r>
              <a:rPr lang="de-DE" sz="1500" u="none" spc="-5">
                <a:solidFill>
                  <a:srgbClr val="000099"/>
                </a:solidFill>
              </a:rPr>
              <a:t>:</a:t>
            </a:r>
            <a:r>
              <a:rPr lang="de-DE" sz="1500" u="none" spc="-10">
                <a:solidFill>
                  <a:srgbClr val="000099"/>
                </a:solidFill>
              </a:rPr>
              <a:t> </a:t>
            </a:r>
            <a:r>
              <a:rPr lang="de-DE" sz="1500" b="0" u="none" spc="-5">
                <a:solidFill>
                  <a:srgbClr val="000099"/>
                </a:solidFill>
                <a:latin typeface="Calibri"/>
                <a:cs typeface="Calibri"/>
              </a:rPr>
              <a:t>Studium</a:t>
            </a:r>
            <a:r>
              <a:rPr lang="de-DE" sz="1500" b="0" u="none" spc="-2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de-DE" sz="1500" b="0" u="none">
                <a:solidFill>
                  <a:srgbClr val="000099"/>
                </a:solidFill>
                <a:latin typeface="Calibri"/>
                <a:cs typeface="Calibri"/>
              </a:rPr>
              <a:t>Interdisziplinär</a:t>
            </a:r>
            <a:r>
              <a:rPr lang="de-DE" sz="1500" b="0" u="none" spc="-3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de-DE" sz="1500" b="0" u="none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endParaRPr lang="de-DE"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lang="de-DE" sz="1500" u="sng" spc="-5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Modul</a:t>
            </a:r>
            <a:r>
              <a:rPr lang="de-DE" sz="1500" u="sng" spc="-2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 </a:t>
            </a:r>
            <a:r>
              <a:rPr lang="de-DE" sz="1500" u="sng" spc="-1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</a:rPr>
              <a:t>15</a:t>
            </a:r>
            <a:r>
              <a:rPr lang="de-DE" sz="1500" u="none" spc="-10">
                <a:solidFill>
                  <a:srgbClr val="000099"/>
                </a:solidFill>
              </a:rPr>
              <a:t>: </a:t>
            </a:r>
            <a:r>
              <a:rPr lang="de-DE" sz="1500" b="0" u="none">
                <a:solidFill>
                  <a:srgbClr val="000099"/>
                </a:solidFill>
                <a:latin typeface="Calibri"/>
                <a:cs typeface="Calibri"/>
              </a:rPr>
              <a:t>Studium</a:t>
            </a:r>
            <a:r>
              <a:rPr lang="de-DE" sz="1500" b="0" u="none" spc="-3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de-DE" sz="1500" b="0" u="none">
                <a:solidFill>
                  <a:srgbClr val="000099"/>
                </a:solidFill>
                <a:latin typeface="Calibri"/>
                <a:cs typeface="Calibri"/>
              </a:rPr>
              <a:t>Interdisziplinär</a:t>
            </a:r>
            <a:r>
              <a:rPr lang="de-DE" sz="1500" b="0" u="none" spc="-3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lang="de-DE" sz="1500" b="0" u="none">
                <a:solidFill>
                  <a:srgbClr val="000099"/>
                </a:solidFill>
                <a:latin typeface="Calibri"/>
                <a:cs typeface="Calibri"/>
              </a:rPr>
              <a:t>II)</a:t>
            </a:r>
            <a:endParaRPr lang="de-DE"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97535"/>
            <a:ext cx="3366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Wichtige</a:t>
            </a:r>
            <a:r>
              <a:rPr sz="2800" spc="-20" dirty="0"/>
              <a:t> </a:t>
            </a:r>
            <a:r>
              <a:rPr sz="2800" spc="-5" dirty="0"/>
              <a:t>Abkürzungen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74065" y="1912366"/>
            <a:ext cx="3316604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VL: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C6600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or</a:t>
            </a:r>
            <a:r>
              <a:rPr sz="2400" spc="-5" dirty="0">
                <a:solidFill>
                  <a:srgbClr val="CC660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esung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SE: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C6600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minar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SLM: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C660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elbst</a:t>
            </a:r>
            <a:r>
              <a:rPr sz="2400" dirty="0">
                <a:solidFill>
                  <a:srgbClr val="CC660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ern</a:t>
            </a:r>
            <a:r>
              <a:rPr sz="2400" dirty="0">
                <a:solidFill>
                  <a:srgbClr val="CC660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aterial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5726" y="1912366"/>
            <a:ext cx="3768725" cy="25133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SL: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C660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tudien</a:t>
            </a:r>
            <a:r>
              <a:rPr sz="2400" dirty="0">
                <a:solidFill>
                  <a:srgbClr val="CC660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eistung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PL: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C660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rüfungs</a:t>
            </a:r>
            <a:r>
              <a:rPr sz="2400" spc="-5" dirty="0">
                <a:solidFill>
                  <a:srgbClr val="CC660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eistung</a:t>
            </a:r>
            <a:endParaRPr sz="2400" dirty="0">
              <a:latin typeface="Calibri"/>
              <a:cs typeface="Calibri"/>
            </a:endParaRPr>
          </a:p>
          <a:p>
            <a:pPr marL="355600" marR="438784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MP: </a:t>
            </a:r>
            <a:r>
              <a:rPr sz="2400" spc="-5" dirty="0">
                <a:solidFill>
                  <a:srgbClr val="CC6600"/>
                </a:solidFill>
                <a:latin typeface="Calibri"/>
                <a:cs typeface="Calibri"/>
              </a:rPr>
              <a:t>M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odul</a:t>
            </a:r>
            <a:r>
              <a:rPr sz="2400" spc="-5" dirty="0">
                <a:solidFill>
                  <a:srgbClr val="CC660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rüfung (z.B. </a:t>
            </a:r>
            <a:r>
              <a:rPr sz="2400" spc="-5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Klausur, 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Hausarbeit,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Portfolio)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MTP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1/2: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C6600"/>
                </a:solidFill>
                <a:latin typeface="Calibri"/>
                <a:cs typeface="Calibri"/>
              </a:rPr>
              <a:t>M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odul</a:t>
            </a:r>
            <a:r>
              <a:rPr sz="2400" spc="-5" dirty="0">
                <a:solidFill>
                  <a:srgbClr val="CC660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eil</a:t>
            </a:r>
            <a:r>
              <a:rPr sz="2400" spc="-5" dirty="0">
                <a:solidFill>
                  <a:srgbClr val="CC660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rüfung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444" y="163068"/>
            <a:ext cx="986027" cy="12542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526795"/>
            <a:ext cx="846074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Modul 1: </a:t>
            </a:r>
            <a:r>
              <a:rPr spc="-5" dirty="0" err="1"/>
              <a:t>Grundwissen</a:t>
            </a:r>
            <a:r>
              <a:rPr spc="-5" dirty="0"/>
              <a:t> </a:t>
            </a:r>
            <a:r>
              <a:rPr lang="de-DE" spc="-5" dirty="0" err="1"/>
              <a:t>DaFZ</a:t>
            </a:r>
            <a:r>
              <a:rPr lang="de-DE" spc="-5" dirty="0"/>
              <a:t> </a:t>
            </a:r>
            <a:r>
              <a:rPr dirty="0"/>
              <a:t>(</a:t>
            </a:r>
            <a:r>
              <a:rPr lang="de-DE" dirty="0"/>
              <a:t>6 </a:t>
            </a:r>
            <a:r>
              <a:rPr dirty="0"/>
              <a:t>LP)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2514600"/>
            <a:ext cx="7750175" cy="13997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755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9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VL</a:t>
            </a:r>
            <a:r>
              <a:rPr sz="2000" b="1" u="heavy" spc="-10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 err="1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Grundwissen</a:t>
            </a:r>
            <a:r>
              <a:rPr sz="2000" b="1" u="heavy" spc="-1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Deutsch</a:t>
            </a:r>
            <a:r>
              <a:rPr sz="2000" b="1" u="heavy" spc="-20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als</a:t>
            </a:r>
            <a:r>
              <a:rPr sz="2000" b="1" u="heavy" spc="-30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  <a:latin typeface="Calibri"/>
                <a:cs typeface="Calibri"/>
              </a:rPr>
              <a:t>Fremdsprache</a:t>
            </a:r>
            <a:r>
              <a:rPr sz="2000" b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C6600"/>
                </a:solidFill>
                <a:latin typeface="Calibri"/>
                <a:cs typeface="Calibri"/>
              </a:rPr>
              <a:t>(MP</a:t>
            </a:r>
            <a:r>
              <a:rPr sz="2000" dirty="0">
                <a:solidFill>
                  <a:srgbClr val="CC6600"/>
                </a:solidFill>
                <a:latin typeface="Calibri"/>
                <a:cs typeface="Calibri"/>
              </a:rPr>
              <a:t>,</a:t>
            </a:r>
            <a:r>
              <a:rPr sz="2000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C6600"/>
                </a:solidFill>
                <a:latin typeface="Calibri"/>
                <a:cs typeface="Calibri"/>
              </a:rPr>
              <a:t>6</a:t>
            </a:r>
            <a:r>
              <a:rPr lang="de-DE" sz="200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C6600"/>
                </a:solidFill>
                <a:latin typeface="Calibri"/>
                <a:cs typeface="Calibri"/>
              </a:rPr>
              <a:t>LP)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45"/>
              </a:spcBef>
            </a:pPr>
            <a:r>
              <a:rPr lang="de-DE" sz="1800" spc="-5" dirty="0">
                <a:solidFill>
                  <a:srgbClr val="CC6600"/>
                </a:solidFill>
                <a:latin typeface="Calibri"/>
                <a:cs typeface="Calibri"/>
              </a:rPr>
              <a:t>Prof. Dr. Kathrin Siebold</a:t>
            </a:r>
            <a:endParaRPr sz="1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5"/>
              </a:spcBef>
            </a:pPr>
            <a:r>
              <a:rPr sz="1800" dirty="0">
                <a:solidFill>
                  <a:srgbClr val="CC6600"/>
                </a:solidFill>
                <a:latin typeface="Wingdings"/>
                <a:cs typeface="Wingdings"/>
              </a:rPr>
              <a:t></a:t>
            </a:r>
            <a:r>
              <a:rPr sz="1800" spc="-55" dirty="0">
                <a:solidFill>
                  <a:srgbClr val="CC66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CC6600"/>
                </a:solidFill>
                <a:latin typeface="Calibri"/>
                <a:cs typeface="Calibri"/>
              </a:rPr>
              <a:t>muss</a:t>
            </a:r>
            <a:r>
              <a:rPr sz="1800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CC6600"/>
                </a:solidFill>
                <a:latin typeface="Calibri"/>
                <a:cs typeface="Calibri"/>
              </a:rPr>
              <a:t>im</a:t>
            </a:r>
            <a:r>
              <a:rPr sz="1800" i="1" spc="5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C6600"/>
                </a:solidFill>
                <a:latin typeface="Calibri"/>
                <a:cs typeface="Calibri"/>
              </a:rPr>
              <a:t>1.</a:t>
            </a:r>
            <a:r>
              <a:rPr sz="1800" i="1" spc="-1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C6600"/>
                </a:solidFill>
                <a:latin typeface="Calibri"/>
                <a:cs typeface="Calibri"/>
              </a:rPr>
              <a:t>Semester</a:t>
            </a:r>
            <a:r>
              <a:rPr sz="1800" i="1" spc="-30" dirty="0">
                <a:solidFill>
                  <a:srgbClr val="CC66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CC6600"/>
                </a:solidFill>
                <a:latin typeface="Calibri"/>
                <a:cs typeface="Calibri"/>
              </a:rPr>
              <a:t>belegt</a:t>
            </a:r>
            <a:r>
              <a:rPr sz="1800" i="1" dirty="0">
                <a:solidFill>
                  <a:srgbClr val="CC6600"/>
                </a:solidFill>
                <a:latin typeface="Calibri"/>
                <a:cs typeface="Calibri"/>
              </a:rPr>
              <a:t> werden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1685</Words>
  <Application>Microsoft Office PowerPoint</Application>
  <PresentationFormat>Bildschirmpräsentation (4:3)</PresentationFormat>
  <Paragraphs>268</Paragraphs>
  <Slides>37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5" baseType="lpstr">
      <vt:lpstr>Arial</vt:lpstr>
      <vt:lpstr>Arial MT</vt:lpstr>
      <vt:lpstr>Calibri</vt:lpstr>
      <vt:lpstr>Comic Sans MS</vt:lpstr>
      <vt:lpstr>Segoe UI Symbol</vt:lpstr>
      <vt:lpstr>Times New Roman</vt:lpstr>
      <vt:lpstr>Wingdings</vt:lpstr>
      <vt:lpstr>Office Theme</vt:lpstr>
      <vt:lpstr>Herzlich Willkommen!</vt:lpstr>
      <vt:lpstr>Das DaF-Team</vt:lpstr>
      <vt:lpstr>Das DaFZ-Büro</vt:lpstr>
      <vt:lpstr>Jetzt seid ihr dran !</vt:lpstr>
      <vt:lpstr>Master DaF www.uni-marburg.de/ma-daf</vt:lpstr>
      <vt:lpstr>PowerPoint-Präsentation</vt:lpstr>
      <vt:lpstr>Aufbau, Schwerpunkte, Wahlmöglichkeiten</vt:lpstr>
      <vt:lpstr>Wichtige Abkürzungen</vt:lpstr>
      <vt:lpstr>Modul 1: Grundwissen DaFZ (6 LP)</vt:lpstr>
      <vt:lpstr>Modul 2: Grammatik und Grammatikvermittlung DaFZ (6 LP)</vt:lpstr>
      <vt:lpstr>Modul 3: Bewusstmachung von Sprachlernprozessen (6 LP)</vt:lpstr>
      <vt:lpstr>Modul 4: Kulturreflexives Lernen (12 LP)</vt:lpstr>
      <vt:lpstr>Modul 5: Grundlagen der Unterrichtskommunikation (6 LP)</vt:lpstr>
      <vt:lpstr>Modul 6: Unterrichtspraktikum (12 LP)</vt:lpstr>
      <vt:lpstr>Modul 7: Unterrichtsforschung (6 LP)</vt:lpstr>
      <vt:lpstr>Modul 8: Didaktik der kommunikativen Fertigkeiten und Wortschatzvermittlung (12 LP)</vt:lpstr>
      <vt:lpstr>Modul 9: Angewandte Linguistik (12 LP)</vt:lpstr>
      <vt:lpstr>PowerPoint-Präsentation</vt:lpstr>
      <vt:lpstr>Modul 10: Medien und Materialien im DaFZ-Unterricht (12 LP)</vt:lpstr>
      <vt:lpstr>Modul 11: Heterogenität und Mehrsprachigkeit (12 LP)</vt:lpstr>
      <vt:lpstr>Was muss ich tun, wenn ich  eine fachliche Auflage habe?</vt:lpstr>
      <vt:lpstr>Auslandspraktikum DaF</vt:lpstr>
      <vt:lpstr>PowerPoint-Präsentation</vt:lpstr>
      <vt:lpstr>PowerPoint-Präsentation</vt:lpstr>
      <vt:lpstr>PowerPoint-Präsentation</vt:lpstr>
      <vt:lpstr>Wie belege ich Veranstaltungen bei Marvin?</vt:lpstr>
      <vt:lpstr>PowerPoint-Präsentation</vt:lpstr>
      <vt:lpstr>PowerPoint-Präsentation</vt:lpstr>
      <vt:lpstr>Wie finde ILIAS-Kurse?</vt:lpstr>
      <vt:lpstr>Prüfungsanmeldung (Marvin)</vt:lpstr>
      <vt:lpstr>Notenspiegel (Marvin)</vt:lpstr>
      <vt:lpstr>Anmeldung ILIAS Sprechstunde</vt:lpstr>
      <vt:lpstr>Anmeldung ILIAS Sprechstunde</vt:lpstr>
      <vt:lpstr>Anmeldung ILIAS Sprechstunde</vt:lpstr>
      <vt:lpstr>Allgemeine Infos zur Beratung</vt:lpstr>
      <vt:lpstr>Termine Universitätsbibliothek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Willkommen!</dc:title>
  <dc:creator>Insa Woldt</dc:creator>
  <cp:lastModifiedBy>Anna Sofia Barrera Voeltz</cp:lastModifiedBy>
  <cp:revision>35</cp:revision>
  <dcterms:created xsi:type="dcterms:W3CDTF">2023-10-03T07:57:35Z</dcterms:created>
  <dcterms:modified xsi:type="dcterms:W3CDTF">2024-10-10T14:52:43Z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2023-10-03T00:00:00Z</vt:filetime>
  </property>
  <property fmtid="{D5CDD505-2E9C-101B-9397-08002B2CF9AE}" pid="3" name="Creator">
    <vt:lpwstr>Samsung Electronics</vt:lpwstr>
  </property>
  <property fmtid="{D5CDD505-2E9C-101B-9397-08002B2CF9AE}" pid="4" name="LastSaved">
    <vt:filetime>2023-10-03T00:00:00Z</vt:filetime>
  </property>
</Properties>
</file>