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presentation.xml" ContentType="application/vnd.openxmlformats-officedocument.presentationml.presentation.main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_rels/notesSlide1.xml.rels" ContentType="application/vnd.openxmlformats-package.relationships+xml"/>
  <Override PartName="/ppt/notesSlides/_rels/notesSlide2.xml.rels" ContentType="application/vnd.openxmlformats-package.relationships+xml"/>
  <Override PartName="/ppt/notesSlides/_rels/notesSlide3.xml.rels" ContentType="application/vnd.openxmlformats-package.relationships+xml"/>
  <Override PartName="/ppt/notesSlides/_rels/notesSlide4.xml.rels" ContentType="application/vnd.openxmlformats-package.relationships+xml"/>
  <Override PartName="/ppt/notesSlides/_rels/notesSlide5.xml.rels" ContentType="application/vnd.openxmlformats-package.relationships+xml"/>
  <Override PartName="/ppt/notesSlides/_rels/notesSlide6.xml.rels" ContentType="application/vnd.openxmlformats-package.relationships+xml"/>
  <Override PartName="/ppt/notesSlides/_rels/notesSlide7.xml.rels" ContentType="application/vnd.openxmlformats-package.relationships+xml"/>
  <Override PartName="/ppt/slideMasters/slideMaster1.xml" ContentType="application/vnd.openxmlformats-officedocument.presentationml.slideMaster+xml"/>
  <Override PartName="/ppt/slideMasters/_rels/slideMaster1.xml.rels" ContentType="application/vnd.openxmlformats-package.relationship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_rels/slideLayout1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9.xml.rels" ContentType="application/vnd.openxmlformats-package.relationships+xml"/>
  <Override PartName="/ppt/notesMasters/notesMaster1.xml" ContentType="application/vnd.openxmlformats-officedocument.presentationml.notesMaster+xml"/>
  <Override PartName="/ppt/notesMasters/_rels/notesMaster1.xml.rels" ContentType="application/vnd.openxmlformats-package.relationships+xml"/>
  <Override PartName="/ppt/presProps.xml" ContentType="application/vnd.openxmlformats-officedocument.presentationml.presProps+xml"/>
  <Override PartName="/ppt/theme/theme1.xml" ContentType="application/vnd.openxmlformats-officedocument.theme+xml"/>
  <Override PartName="/ppt/theme/theme2.xml" ContentType="application/vnd.openxmlformats-officedocument.theme+xml"/>
  <Override PartName="/ppt/slides/_rels/slide1.xml.rels" ContentType="application/vnd.openxmlformats-package.relationships+xml"/>
  <Override PartName="/ppt/slides/_rels/slide2.xml.rels" ContentType="application/vnd.openxmlformats-package.relationships+xml"/>
  <Override PartName="/ppt/slides/_rels/slide3.xml.rels" ContentType="application/vnd.openxmlformats-package.relationships+xml"/>
  <Override PartName="/ppt/slides/_rels/slide4.xml.rels" ContentType="application/vnd.openxmlformats-package.relationships+xml"/>
  <Override PartName="/ppt/slides/_rels/slide5.xml.rels" ContentType="application/vnd.openxmlformats-package.relationships+xml"/>
  <Override PartName="/ppt/slides/_rels/slide6.xml.rels" ContentType="application/vnd.openxmlformats-package.relationships+xml"/>
  <Override PartName="/ppt/slides/_rels/slide7.xml.rels" ContentType="application/vnd.openxmlformats-package.relationship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media/image1.jpeg" ContentType="image/jpeg"/>
  <Override PartName="/ppt/media/image2.png" ContentType="image/png"/>
  <Override PartName="/ppt/media/image3.png" ContentType="image/png"/>
  <Override PartName="/ppt/media/image4.png" ContentType="image/png"/>
  <Override PartName="/ppt/_rels/presentation.xml.rels" ContentType="application/vnd.openxmlformats-package.relationships+xml"/>
  <Override PartName="/_rels/.rels" ContentType="application/vnd.openxmlformats-package.relationships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</p:sldMasterIdLst>
  <p:notesMasterIdLst>
    <p:notesMasterId r:id="rId3"/>
  </p:notesMasterIdLst>
  <p:sldIdLst>
    <p:sldId id="256" r:id="rId4"/>
    <p:sldId id="257" r:id="rId5"/>
    <p:sldId id="258" r:id="rId6"/>
    <p:sldId id="259" r:id="rId7"/>
    <p:sldId id="260" r:id="rId8"/>
    <p:sldId id="261" r:id="rId9"/>
    <p:sldId id="262" r:id="rId10"/>
  </p:sldIdLst>
  <p:sldSz cx="9144000" cy="6858000"/>
  <p:notesSz cx="6858000" cy="9144000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/>
</p:presentationPr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5" Type="http://schemas.openxmlformats.org/officeDocument/2006/relationships/slide" Target="slides/slide2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Relationship Id="rId9" Type="http://schemas.openxmlformats.org/officeDocument/2006/relationships/slide" Target="slides/slide6.xml"/><Relationship Id="rId10" Type="http://schemas.openxmlformats.org/officeDocument/2006/relationships/slide" Target="slides/slide7.xml"/><Relationship Id="rId11" Type="http://schemas.openxmlformats.org/officeDocument/2006/relationships/presProps" Target="presProps.xml"/>
</Relationships>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
</Relationships>
</file>

<file path=ppt/notesMasters/notesMaster1.xml><?xml version="1.0" encoding="utf-8"?>
<p:notes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PlaceHolder 1"/>
          <p:cNvSpPr>
            <a:spLocks noGrp="1"/>
          </p:cNvSpPr>
          <p:nvPr>
            <p:ph type="sldImg"/>
          </p:nvPr>
        </p:nvSpPr>
        <p:spPr>
          <a:xfrm>
            <a:off x="216000" y="812520"/>
            <a:ext cx="7127280" cy="4008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r>
              <a:rPr b="0" lang="de-DE" sz="4400" spc="-1" strike="noStrike">
                <a:solidFill>
                  <a:srgbClr val="000000"/>
                </a:solidFill>
                <a:latin typeface="Arial"/>
              </a:rPr>
              <a:t>Folie mittels Klicken verschieben</a:t>
            </a:r>
            <a:endParaRPr b="0" lang="de-DE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9" name="PlaceHolder 2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pPr marL="216000" indent="0">
              <a:buNone/>
            </a:pPr>
            <a:r>
              <a:rPr b="0" lang="de-DE" sz="2000" spc="-1" strike="noStrike">
                <a:solidFill>
                  <a:srgbClr val="000000"/>
                </a:solidFill>
                <a:latin typeface="Arial"/>
              </a:rPr>
              <a:t>Format der Notizen mittels Klicken bearbeiten</a:t>
            </a:r>
            <a:endParaRPr b="0" lang="de-DE" sz="2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0" name="PlaceHolder 3"/>
          <p:cNvSpPr>
            <a:spLocks noGrp="1"/>
          </p:cNvSpPr>
          <p:nvPr>
            <p:ph type="hdr"/>
          </p:nvPr>
        </p:nvSpPr>
        <p:spPr>
          <a:xfrm>
            <a:off x="0" y="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pPr indent="0">
              <a:buNone/>
            </a:pPr>
            <a:r>
              <a:rPr b="0" lang="de-DE" sz="1400" spc="-1" strike="noStrike">
                <a:solidFill>
                  <a:srgbClr val="000000"/>
                </a:solidFill>
                <a:latin typeface="Times New Roman"/>
              </a:rPr>
              <a:t>&lt;Kopfzeile&gt;</a:t>
            </a:r>
            <a:endParaRPr b="0" lang="de-DE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41" name="PlaceHolder 4"/>
          <p:cNvSpPr>
            <a:spLocks noGrp="1"/>
          </p:cNvSpPr>
          <p:nvPr>
            <p:ph type="dt" idx="1"/>
          </p:nvPr>
        </p:nvSpPr>
        <p:spPr>
          <a:xfrm>
            <a:off x="4278960" y="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lstStyle>
            <a:lvl1pPr indent="0" algn="r">
              <a:buNone/>
              <a:defRPr b="0" lang="de-DE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r">
              <a:buNone/>
            </a:pPr>
            <a:r>
              <a:rPr b="0" lang="de-DE" sz="1400" spc="-1" strike="noStrike">
                <a:solidFill>
                  <a:srgbClr val="000000"/>
                </a:solidFill>
                <a:latin typeface="Times New Roman"/>
              </a:rPr>
              <a:t>&lt;Datum/Uhrzeit&gt;</a:t>
            </a:r>
            <a:endParaRPr b="0" lang="de-DE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42" name="PlaceHolder 5"/>
          <p:cNvSpPr>
            <a:spLocks noGrp="1"/>
          </p:cNvSpPr>
          <p:nvPr>
            <p:ph type="ftr" idx="2"/>
          </p:nvPr>
        </p:nvSpPr>
        <p:spPr>
          <a:xfrm>
            <a:off x="0" y="1015740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b">
            <a:noAutofit/>
          </a:bodyPr>
          <a:lstStyle>
            <a:lvl1pPr indent="0">
              <a:buNone/>
              <a:defRPr b="0" lang="de-DE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b="0" lang="de-DE" sz="1400" spc="-1" strike="noStrike">
                <a:solidFill>
                  <a:srgbClr val="000000"/>
                </a:solidFill>
                <a:latin typeface="Times New Roman"/>
              </a:rPr>
              <a:t>&lt;Fußzeile&gt;</a:t>
            </a:r>
            <a:endParaRPr b="0" lang="de-DE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43" name="PlaceHolder 6"/>
          <p:cNvSpPr>
            <a:spLocks noGrp="1"/>
          </p:cNvSpPr>
          <p:nvPr>
            <p:ph type="sldNum" idx="3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b">
            <a:noAutofit/>
          </a:bodyPr>
          <a:lstStyle>
            <a:lvl1pPr indent="0" algn="r">
              <a:buNone/>
              <a:defRPr b="0" lang="de-DE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r">
              <a:buNone/>
            </a:pPr>
            <a:fld id="{43582AD9-6E04-46E3-B19C-92245F0C00C3}" type="slidenum">
              <a:rPr b="0" lang="de-DE" sz="1400" spc="-1" strike="noStrike">
                <a:solidFill>
                  <a:srgbClr val="000000"/>
                </a:solidFill>
                <a:latin typeface="Times New Roman"/>
              </a:rPr>
              <a:t>&lt;Foliennummer&gt;</a:t>
            </a:fld>
            <a:endParaRPr b="0" lang="de-DE" sz="14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</p:notesMaster>
</file>

<file path=ppt/notesSlides/_rels/notesSlide1.xml.rels><?xml version="1.0" encoding="UTF-8"?>
<Relationships xmlns="http://schemas.openxmlformats.org/package/2006/relationships"><Relationship Id="rId1" Type="http://schemas.openxmlformats.org/officeDocument/2006/relationships/slide" Target="../slides/slide1.xml"/><Relationship Id="rId2" Type="http://schemas.openxmlformats.org/officeDocument/2006/relationships/notesMaster" Target="../notesMasters/notesMaster1.xml"/>
</Relationships>
</file>

<file path=ppt/notesSlides/_rels/notesSlide2.xml.rels><?xml version="1.0" encoding="UTF-8"?>
<Relationships xmlns="http://schemas.openxmlformats.org/package/2006/relationships"><Relationship Id="rId1" Type="http://schemas.openxmlformats.org/officeDocument/2006/relationships/slide" Target="../slides/slide2.xml"/><Relationship Id="rId2" Type="http://schemas.openxmlformats.org/officeDocument/2006/relationships/notesMaster" Target="../notesMasters/notesMaster1.xml"/>
</Relationships>
</file>

<file path=ppt/notesSlides/_rels/notesSlide3.xml.rels><?xml version="1.0" encoding="UTF-8"?>
<Relationships xmlns="http://schemas.openxmlformats.org/package/2006/relationships"><Relationship Id="rId1" Type="http://schemas.openxmlformats.org/officeDocument/2006/relationships/slide" Target="../slides/slide3.xml"/><Relationship Id="rId2" Type="http://schemas.openxmlformats.org/officeDocument/2006/relationships/notesMaster" Target="../notesMasters/notesMaster1.xml"/>
</Relationships>
</file>

<file path=ppt/notesSlides/_rels/notesSlide4.xml.rels><?xml version="1.0" encoding="UTF-8"?>
<Relationships xmlns="http://schemas.openxmlformats.org/package/2006/relationships"><Relationship Id="rId1" Type="http://schemas.openxmlformats.org/officeDocument/2006/relationships/slide" Target="../slides/slide4.xml"/><Relationship Id="rId2" Type="http://schemas.openxmlformats.org/officeDocument/2006/relationships/notesMaster" Target="../notesMasters/notesMaster1.xml"/>
</Relationships>
</file>

<file path=ppt/notesSlides/_rels/notesSlide5.xml.rels><?xml version="1.0" encoding="UTF-8"?>
<Relationships xmlns="http://schemas.openxmlformats.org/package/2006/relationships"><Relationship Id="rId1" Type="http://schemas.openxmlformats.org/officeDocument/2006/relationships/slide" Target="../slides/slide5.xml"/><Relationship Id="rId2" Type="http://schemas.openxmlformats.org/officeDocument/2006/relationships/notesMaster" Target="../notesMasters/notesMaster1.xml"/>
</Relationships>
</file>

<file path=ppt/notesSlides/_rels/notesSlide6.xml.rels><?xml version="1.0" encoding="UTF-8"?>
<Relationships xmlns="http://schemas.openxmlformats.org/package/2006/relationships"><Relationship Id="rId1" Type="http://schemas.openxmlformats.org/officeDocument/2006/relationships/slide" Target="../slides/slide6.xml"/><Relationship Id="rId2" Type="http://schemas.openxmlformats.org/officeDocument/2006/relationships/notesMaster" Target="../notesMasters/notesMaster1.xml"/>
</Relationships>
</file>

<file path=ppt/notesSlides/_rels/notesSlide7.xml.rels><?xml version="1.0" encoding="UTF-8"?>
<Relationships xmlns="http://schemas.openxmlformats.org/package/2006/relationships"><Relationship Id="rId1" Type="http://schemas.openxmlformats.org/officeDocument/2006/relationships/slide" Target="../slides/slide7.xml"/><Relationship Id="rId2" Type="http://schemas.openxmlformats.org/officeDocument/2006/relationships/notesMaster" Target="../notesMasters/notesMaster1.xml"/>
</Relationships>
</file>

<file path=ppt/notesSlides/notesSlide1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CustomShape 1"/>
          <p:cNvSpPr/>
          <p:nvPr/>
        </p:nvSpPr>
        <p:spPr>
          <a:xfrm>
            <a:off x="4278960" y="10157400"/>
            <a:ext cx="3279240" cy="532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b">
            <a:noAutofit/>
          </a:bodyPr>
          <a:p>
            <a:pPr algn="r">
              <a:lnSpc>
                <a:spcPct val="100000"/>
              </a:lnSpc>
            </a:pPr>
            <a:fld id="{8C789572-B6F5-4C62-8476-EE8CD908CA9A}" type="slidenum">
              <a:rPr b="0" lang="de-DE" sz="1800" spc="-1" strike="noStrike">
                <a:solidFill>
                  <a:srgbClr val="000000"/>
                </a:solidFill>
                <a:latin typeface="Calibri"/>
                <a:ea typeface="+mn-ea"/>
              </a:rPr>
              <a:t>&lt;Foliennummer&gt;</a:t>
            </a:fld>
            <a:endParaRPr b="0" lang="de-DE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1" name="PlaceHolder 1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4960" cy="4205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pPr marL="216000" indent="0">
              <a:buNone/>
            </a:pPr>
            <a:endParaRPr b="0" lang="de-DE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notes>
</file>

<file path=ppt/notesSlides/notesSlide2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CustomShape 1"/>
          <p:cNvSpPr/>
          <p:nvPr/>
        </p:nvSpPr>
        <p:spPr>
          <a:xfrm>
            <a:off x="4278960" y="10157400"/>
            <a:ext cx="3279240" cy="532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b">
            <a:noAutofit/>
          </a:bodyPr>
          <a:p>
            <a:pPr algn="r">
              <a:lnSpc>
                <a:spcPct val="100000"/>
              </a:lnSpc>
            </a:pPr>
            <a:fld id="{41292094-59E5-4A0E-8625-E8AE847CF8EF}" type="slidenum">
              <a:rPr b="0" lang="de-DE" sz="1800" spc="-1" strike="noStrike">
                <a:solidFill>
                  <a:srgbClr val="000000"/>
                </a:solidFill>
                <a:latin typeface="Calibri"/>
                <a:ea typeface="+mn-ea"/>
              </a:rPr>
              <a:t>&lt;Foliennummer&gt;</a:t>
            </a:fld>
            <a:endParaRPr b="0" lang="de-DE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3" name="PlaceHolder 1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4960" cy="3598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pPr marL="216000" indent="0">
              <a:buNone/>
            </a:pPr>
            <a:endParaRPr b="0" lang="de-DE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notes>
</file>

<file path=ppt/notesSlides/notesSlide3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CustomShape 1"/>
          <p:cNvSpPr/>
          <p:nvPr/>
        </p:nvSpPr>
        <p:spPr>
          <a:xfrm>
            <a:off x="4278960" y="10157400"/>
            <a:ext cx="3279240" cy="532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b">
            <a:noAutofit/>
          </a:bodyPr>
          <a:p>
            <a:pPr algn="r">
              <a:lnSpc>
                <a:spcPct val="100000"/>
              </a:lnSpc>
            </a:pPr>
            <a:fld id="{0EF5D4A1-B97D-4B8C-9065-D7FDAD645B0B}" type="slidenum">
              <a:rPr b="0" lang="de-DE" sz="1800" spc="-1" strike="noStrike">
                <a:solidFill>
                  <a:srgbClr val="000000"/>
                </a:solidFill>
                <a:latin typeface="Calibri"/>
                <a:ea typeface="+mn-ea"/>
              </a:rPr>
              <a:t>&lt;Foliennummer&gt;</a:t>
            </a:fld>
            <a:endParaRPr b="0" lang="de-DE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5" name="PlaceHolder 1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4960" cy="3598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pPr marL="216000" indent="0">
              <a:buNone/>
            </a:pPr>
            <a:endParaRPr b="0" lang="de-DE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notes>
</file>

<file path=ppt/notesSlides/notesSlide4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CustomShape 1"/>
          <p:cNvSpPr/>
          <p:nvPr/>
        </p:nvSpPr>
        <p:spPr>
          <a:xfrm>
            <a:off x="4278960" y="10157400"/>
            <a:ext cx="3279240" cy="532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b">
            <a:noAutofit/>
          </a:bodyPr>
          <a:p>
            <a:pPr algn="r">
              <a:lnSpc>
                <a:spcPct val="100000"/>
              </a:lnSpc>
            </a:pPr>
            <a:fld id="{6F68B57E-6A4B-48C7-9B78-40EF47D9BB5E}" type="slidenum">
              <a:rPr b="0" lang="de-DE" sz="1800" spc="-1" strike="noStrike">
                <a:solidFill>
                  <a:srgbClr val="000000"/>
                </a:solidFill>
                <a:latin typeface="Calibri"/>
                <a:ea typeface="+mn-ea"/>
              </a:rPr>
              <a:t>&lt;Foliennummer&gt;</a:t>
            </a:fld>
            <a:endParaRPr b="0" lang="de-DE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7" name="PlaceHolder 1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4960" cy="3598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pPr marL="216000" indent="0">
              <a:buNone/>
            </a:pPr>
            <a:endParaRPr b="0" lang="de-DE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notes>
</file>

<file path=ppt/notesSlides/notesSlide5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CustomShape 1"/>
          <p:cNvSpPr/>
          <p:nvPr/>
        </p:nvSpPr>
        <p:spPr>
          <a:xfrm>
            <a:off x="4278960" y="10157400"/>
            <a:ext cx="3279240" cy="532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b">
            <a:noAutofit/>
          </a:bodyPr>
          <a:p>
            <a:pPr algn="r">
              <a:lnSpc>
                <a:spcPct val="100000"/>
              </a:lnSpc>
            </a:pPr>
            <a:fld id="{F77E520F-4979-40F5-9E1D-91477C235221}" type="slidenum">
              <a:rPr b="0" lang="de-DE" sz="1800" spc="-1" strike="noStrike">
                <a:solidFill>
                  <a:srgbClr val="000000"/>
                </a:solidFill>
                <a:latin typeface="Calibri"/>
                <a:ea typeface="+mn-ea"/>
              </a:rPr>
              <a:t>&lt;Foliennummer&gt;</a:t>
            </a:fld>
            <a:endParaRPr b="0" lang="de-DE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9" name="PlaceHolder 1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4960" cy="3598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pPr marL="216000" indent="0">
              <a:buNone/>
            </a:pPr>
            <a:endParaRPr b="0" lang="de-DE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notes>
</file>

<file path=ppt/notesSlides/notesSlide6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CustomShape 1"/>
          <p:cNvSpPr/>
          <p:nvPr/>
        </p:nvSpPr>
        <p:spPr>
          <a:xfrm>
            <a:off x="4278960" y="10157400"/>
            <a:ext cx="3279240" cy="532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b">
            <a:noAutofit/>
          </a:bodyPr>
          <a:p>
            <a:pPr algn="r">
              <a:lnSpc>
                <a:spcPct val="100000"/>
              </a:lnSpc>
            </a:pPr>
            <a:fld id="{66947577-4EED-4E4F-B2DF-4B706B606ADF}" type="slidenum">
              <a:rPr b="0" lang="de-DE" sz="1800" spc="-1" strike="noStrike">
                <a:solidFill>
                  <a:srgbClr val="000000"/>
                </a:solidFill>
                <a:latin typeface="Calibri"/>
                <a:ea typeface="+mn-ea"/>
              </a:rPr>
              <a:t>&lt;Foliennummer&gt;</a:t>
            </a:fld>
            <a:endParaRPr b="0" lang="de-DE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1" name="PlaceHolder 1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4960" cy="3598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pPr marL="216000" indent="0">
              <a:buNone/>
            </a:pPr>
            <a:endParaRPr b="0" lang="de-DE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notes>
</file>

<file path=ppt/notesSlides/notesSlide7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CustomShape 1"/>
          <p:cNvSpPr/>
          <p:nvPr/>
        </p:nvSpPr>
        <p:spPr>
          <a:xfrm>
            <a:off x="4278960" y="10157400"/>
            <a:ext cx="3279240" cy="532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b">
            <a:noAutofit/>
          </a:bodyPr>
          <a:p>
            <a:pPr algn="r">
              <a:lnSpc>
                <a:spcPct val="100000"/>
              </a:lnSpc>
            </a:pPr>
            <a:fld id="{BE6744A0-FF65-4B94-B9DD-DF82E1F87A79}" type="slidenum">
              <a:rPr b="0" lang="de-DE" sz="1800" spc="-1" strike="noStrike">
                <a:solidFill>
                  <a:srgbClr val="000000"/>
                </a:solidFill>
                <a:latin typeface="Calibri"/>
                <a:ea typeface="+mn-ea"/>
              </a:rPr>
              <a:t>&lt;Foliennummer&gt;</a:t>
            </a:fld>
            <a:endParaRPr b="0" lang="de-DE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3" name="PlaceHolder 1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4960" cy="3598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pPr marL="216000" indent="0">
              <a:buNone/>
            </a:pPr>
            <a:endParaRPr b="0" lang="de-DE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note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de-DE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4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de-DE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5" name="PlaceHolder 3"/>
          <p:cNvSpPr>
            <a:spLocks noGrp="1"/>
          </p:cNvSpPr>
          <p:nvPr>
            <p:ph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de-DE" sz="3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de-DE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de-DE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de-DE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9" name="PlaceHolder 4"/>
          <p:cNvSpPr>
            <a:spLocks noGrp="1"/>
          </p:cNvSpPr>
          <p:nvPr>
            <p:ph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de-DE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0" name="PlaceHolder 5"/>
          <p:cNvSpPr>
            <a:spLocks noGrp="1"/>
          </p:cNvSpPr>
          <p:nvPr>
            <p:ph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de-DE" sz="3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de-DE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2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de-DE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3" name="PlaceHolder 3"/>
          <p:cNvSpPr>
            <a:spLocks noGrp="1"/>
          </p:cNvSpPr>
          <p:nvPr>
            <p:ph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de-DE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4" name="PlaceHolder 4"/>
          <p:cNvSpPr>
            <a:spLocks noGrp="1"/>
          </p:cNvSpPr>
          <p:nvPr>
            <p:ph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de-DE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5" name="PlaceHolder 5"/>
          <p:cNvSpPr>
            <a:spLocks noGrp="1"/>
          </p:cNvSpPr>
          <p:nvPr>
            <p:ph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de-DE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6" name="PlaceHolder 6"/>
          <p:cNvSpPr>
            <a:spLocks noGrp="1"/>
          </p:cNvSpPr>
          <p:nvPr>
            <p:ph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de-DE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7" name="PlaceHolder 7"/>
          <p:cNvSpPr>
            <a:spLocks noGrp="1"/>
          </p:cNvSpPr>
          <p:nvPr>
            <p:ph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de-DE" sz="3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de-DE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de-DE" sz="3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de-DE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de-DE" sz="3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de-DE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de-DE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de-DE" sz="3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de-DE" sz="4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de-DE" sz="3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de-DE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de-DE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de-DE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" name="PlaceHolder 4"/>
          <p:cNvSpPr>
            <a:spLocks noGrp="1"/>
          </p:cNvSpPr>
          <p:nvPr>
            <p:ph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de-DE" sz="3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de-DE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de-DE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de-DE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" name="PlaceHolder 4"/>
          <p:cNvSpPr>
            <a:spLocks noGrp="1"/>
          </p:cNvSpPr>
          <p:nvPr>
            <p:ph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de-DE" sz="3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de-DE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de-DE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de-DE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2" name="PlaceHolder 4"/>
          <p:cNvSpPr>
            <a:spLocks noGrp="1"/>
          </p:cNvSpPr>
          <p:nvPr>
            <p:ph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de-DE" sz="3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r>
              <a:rPr b="0" lang="de-DE" sz="4400" spc="-1" strike="noStrike">
                <a:solidFill>
                  <a:srgbClr val="000000"/>
                </a:solidFill>
                <a:latin typeface="Arial"/>
              </a:rPr>
              <a:t>Format des Titeltextes durch Klicken bearbeiten</a:t>
            </a:r>
            <a:endParaRPr b="0" lang="de-DE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de-DE" sz="3200" spc="-1" strike="noStrike">
                <a:solidFill>
                  <a:srgbClr val="000000"/>
                </a:solidFill>
                <a:latin typeface="Arial"/>
              </a:rPr>
              <a:t>Format des Gliederungstextes durch Klicken bearbeiten</a:t>
            </a:r>
            <a:endParaRPr b="0" lang="de-DE" sz="32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de-DE" sz="2800" spc="-1" strike="noStrike">
                <a:solidFill>
                  <a:srgbClr val="000000"/>
                </a:solidFill>
                <a:latin typeface="Arial"/>
              </a:rPr>
              <a:t>Zweite Gliederungsebene</a:t>
            </a:r>
            <a:endParaRPr b="0" lang="de-DE" sz="28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de-DE" sz="2400" spc="-1" strike="noStrike">
                <a:solidFill>
                  <a:srgbClr val="000000"/>
                </a:solidFill>
                <a:latin typeface="Arial"/>
              </a:rPr>
              <a:t>Dritte Gliederungsebene</a:t>
            </a:r>
            <a:endParaRPr b="0" lang="de-DE" sz="24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de-DE" sz="2000" spc="-1" strike="noStrike">
                <a:solidFill>
                  <a:srgbClr val="000000"/>
                </a:solidFill>
                <a:latin typeface="Arial"/>
              </a:rPr>
              <a:t>Vierte Gliederungsebene</a:t>
            </a:r>
            <a:endParaRPr b="0" lang="de-DE" sz="20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de-DE" sz="2000" spc="-1" strike="noStrike">
                <a:solidFill>
                  <a:srgbClr val="000000"/>
                </a:solidFill>
                <a:latin typeface="Arial"/>
              </a:rPr>
              <a:t>Fünfte Gliederungsebene</a:t>
            </a:r>
            <a:endParaRPr b="0" lang="de-DE" sz="20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de-DE" sz="2000" spc="-1" strike="noStrike">
                <a:solidFill>
                  <a:srgbClr val="000000"/>
                </a:solidFill>
                <a:latin typeface="Arial"/>
              </a:rPr>
              <a:t>Sechste Gliederungsebene</a:t>
            </a:r>
            <a:endParaRPr b="0" lang="de-DE" sz="20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de-DE" sz="2000" spc="-1" strike="noStrike">
                <a:solidFill>
                  <a:srgbClr val="000000"/>
                </a:solidFill>
                <a:latin typeface="Arial"/>
              </a:rPr>
              <a:t>Siebte Gliederungsebene</a:t>
            </a:r>
            <a:endParaRPr b="0" lang="de-DE" sz="20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image" Target="../media/image2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2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3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2.png"/><Relationship Id="rId2" Type="http://schemas.openxmlformats.org/officeDocument/2006/relationships/image" Target="../media/image3.png"/><Relationship Id="rId3" Type="http://schemas.openxmlformats.org/officeDocument/2006/relationships/image" Target="../media/image4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4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image" Target="../media/image2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5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image" Target="../media/image2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6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image" Target="../media/image2.png"/><Relationship Id="rId2" Type="http://schemas.openxmlformats.org/officeDocument/2006/relationships/hyperlink" Target="https://fs-matheinfo.de" TargetMode="External"/><Relationship Id="rId3" Type="http://schemas.openxmlformats.org/officeDocument/2006/relationships/hyperlink" Target="https://fs-matheinfo.de" TargetMode="External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" name="Picture 6" descr=""/>
          <p:cNvPicPr/>
          <p:nvPr/>
        </p:nvPicPr>
        <p:blipFill>
          <a:blip r:embed="rId1"/>
          <a:srcRect l="16797" t="0" r="16969" b="0"/>
          <a:stretch/>
        </p:blipFill>
        <p:spPr>
          <a:xfrm>
            <a:off x="3088080" y="360"/>
            <a:ext cx="6054480" cy="6855840"/>
          </a:xfrm>
          <a:prstGeom prst="rect">
            <a:avLst/>
          </a:prstGeom>
          <a:ln w="0">
            <a:noFill/>
          </a:ln>
        </p:spPr>
      </p:pic>
      <p:sp>
        <p:nvSpPr>
          <p:cNvPr id="45" name="CustomShape 1"/>
          <p:cNvSpPr/>
          <p:nvPr/>
        </p:nvSpPr>
        <p:spPr>
          <a:xfrm flipV="1">
            <a:off x="0" y="-6858720"/>
            <a:ext cx="5893560" cy="6856200"/>
          </a:xfrm>
          <a:custGeom>
            <a:avLst/>
            <a:gdLst>
              <a:gd name="textAreaLeft" fmla="*/ 0 w 5893560"/>
              <a:gd name="textAreaRight" fmla="*/ 5894640 w 5893560"/>
              <a:gd name="textAreaTop" fmla="*/ 720 h 6856200"/>
              <a:gd name="textAreaBottom" fmla="*/ 6858000 h 6856200"/>
            </a:gdLst>
            <a:ahLst/>
            <a:rect l="textAreaLeft" t="textAreaTop" r="textAreaRight" b="textAreaBottom"/>
            <a:pathLst>
              <a:path w="7859800" h="6858478">
                <a:moveTo>
                  <a:pt x="7859800" y="6858478"/>
                </a:moveTo>
                <a:lnTo>
                  <a:pt x="435245" y="6858478"/>
                </a:lnTo>
                <a:lnTo>
                  <a:pt x="435505" y="6857916"/>
                </a:lnTo>
                <a:lnTo>
                  <a:pt x="0" y="6857916"/>
                </a:lnTo>
                <a:lnTo>
                  <a:pt x="0" y="0"/>
                </a:lnTo>
                <a:lnTo>
                  <a:pt x="3611620" y="0"/>
                </a:lnTo>
                <a:lnTo>
                  <a:pt x="4677848" y="0"/>
                </a:lnTo>
                <a:lnTo>
                  <a:pt x="4683425" y="0"/>
                </a:lnTo>
                <a:close/>
              </a:path>
            </a:pathLst>
          </a:custGeom>
          <a:solidFill>
            <a:schemeClr val="bg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endParaRPr b="0" lang="de-DE" sz="1800" spc="-1" strike="noStrike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46" name="CustomShape 2"/>
          <p:cNvSpPr/>
          <p:nvPr/>
        </p:nvSpPr>
        <p:spPr>
          <a:xfrm flipV="1">
            <a:off x="0" y="-6858720"/>
            <a:ext cx="5572080" cy="6856200"/>
          </a:xfrm>
          <a:custGeom>
            <a:avLst/>
            <a:gdLst>
              <a:gd name="textAreaLeft" fmla="*/ 0 w 5572080"/>
              <a:gd name="textAreaRight" fmla="*/ 5573160 w 5572080"/>
              <a:gd name="textAreaTop" fmla="*/ 720 h 6856200"/>
              <a:gd name="textAreaBottom" fmla="*/ 6858000 h 6856200"/>
            </a:gdLst>
            <a:ahLst/>
            <a:rect l="textAreaLeft" t="textAreaTop" r="textAreaRight" b="textAreaBottom"/>
            <a:pathLst>
              <a:path w="7431174" h="6858478">
                <a:moveTo>
                  <a:pt x="7431174" y="6858478"/>
                </a:moveTo>
                <a:lnTo>
                  <a:pt x="6619" y="6858478"/>
                </a:lnTo>
                <a:lnTo>
                  <a:pt x="6879" y="6857916"/>
                </a:lnTo>
                <a:lnTo>
                  <a:pt x="0" y="6857916"/>
                </a:lnTo>
                <a:lnTo>
                  <a:pt x="0" y="0"/>
                </a:lnTo>
                <a:lnTo>
                  <a:pt x="3182994" y="0"/>
                </a:lnTo>
                <a:lnTo>
                  <a:pt x="4249222" y="0"/>
                </a:lnTo>
                <a:lnTo>
                  <a:pt x="4254799" y="0"/>
                </a:lnTo>
                <a:close/>
              </a:path>
            </a:pathLst>
          </a:cu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endParaRPr b="0" lang="de-DE" sz="1800" spc="-1" strike="noStrike">
              <a:solidFill>
                <a:srgbClr val="000000"/>
              </a:solidFill>
              <a:latin typeface="Arial"/>
              <a:ea typeface="DejaVu Sans"/>
            </a:endParaRPr>
          </a:p>
        </p:txBody>
      </p:sp>
      <p:pic>
        <p:nvPicPr>
          <p:cNvPr id="47" name="Picture 9" descr=""/>
          <p:cNvPicPr/>
          <p:nvPr/>
        </p:nvPicPr>
        <p:blipFill>
          <a:blip r:embed="rId2"/>
          <a:stretch/>
        </p:blipFill>
        <p:spPr>
          <a:xfrm>
            <a:off x="696960" y="4449240"/>
            <a:ext cx="1693080" cy="1830960"/>
          </a:xfrm>
          <a:prstGeom prst="rect">
            <a:avLst/>
          </a:prstGeom>
          <a:ln w="0">
            <a:noFill/>
          </a:ln>
        </p:spPr>
      </p:pic>
      <p:sp>
        <p:nvSpPr>
          <p:cNvPr id="48" name="CustomShape 3"/>
          <p:cNvSpPr/>
          <p:nvPr/>
        </p:nvSpPr>
        <p:spPr>
          <a:xfrm>
            <a:off x="398160" y="576360"/>
            <a:ext cx="4281840" cy="10843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r>
              <a:rPr b="0" lang="de-DE" sz="3270" spc="-1" strike="noStrike">
                <a:solidFill>
                  <a:srgbClr val="ffffff"/>
                </a:solidFill>
                <a:latin typeface="Calibri"/>
                <a:ea typeface="DejaVu Sans"/>
              </a:rPr>
              <a:t>Vorstellung der Fachschaft</a:t>
            </a:r>
            <a:endParaRPr b="0" lang="de-DE" sz="327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49" name="CustomShape 4"/>
          <p:cNvSpPr/>
          <p:nvPr/>
        </p:nvSpPr>
        <p:spPr>
          <a:xfrm>
            <a:off x="696960" y="6444000"/>
            <a:ext cx="3028320" cy="250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r>
              <a:rPr b="0" lang="de-DE" sz="1050" spc="-1" strike="noStrike">
                <a:solidFill>
                  <a:srgbClr val="d9d9d9"/>
                </a:solidFill>
                <a:latin typeface="Calibri"/>
                <a:ea typeface="DejaVu Sans"/>
              </a:rPr>
              <a:t>fachschaft@mathematik.uni-marburg.de</a:t>
            </a:r>
            <a:endParaRPr b="0" lang="de-DE" sz="105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50" name="CustomShape 5"/>
          <p:cNvSpPr/>
          <p:nvPr/>
        </p:nvSpPr>
        <p:spPr>
          <a:xfrm>
            <a:off x="360000" y="1655280"/>
            <a:ext cx="3224160" cy="5241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82800" rIns="82800" tIns="41400" bIns="41400" anchor="t">
            <a:noAutofit/>
          </a:bodyPr>
          <a:p>
            <a:pPr>
              <a:lnSpc>
                <a:spcPct val="100000"/>
              </a:lnSpc>
            </a:pPr>
            <a:r>
              <a:rPr b="1" lang="de-DE" sz="1450" spc="-1" strike="noStrike">
                <a:solidFill>
                  <a:srgbClr val="7f7f7f"/>
                </a:solidFill>
                <a:latin typeface="Calibri"/>
                <a:ea typeface="DejaVu Sans"/>
              </a:rPr>
              <a:t>Orientierungseinheit Fachschaft Mathematik und Informatik</a:t>
            </a:r>
            <a:endParaRPr b="0" lang="de-DE" sz="145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51" name="CustomShape 6"/>
          <p:cNvSpPr/>
          <p:nvPr/>
        </p:nvSpPr>
        <p:spPr>
          <a:xfrm>
            <a:off x="2158560" y="6119280"/>
            <a:ext cx="1091880" cy="250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r>
              <a:rPr b="0" lang="de-DE" sz="1050" spc="-1" strike="noStrike">
                <a:solidFill>
                  <a:srgbClr val="d9d9d9"/>
                </a:solidFill>
                <a:latin typeface="Calibri"/>
                <a:ea typeface="DejaVu Sans"/>
              </a:rPr>
              <a:t>fs-matheinfo.de</a:t>
            </a:r>
            <a:endParaRPr b="0" lang="de-DE" sz="105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CustomShape 1"/>
          <p:cNvSpPr/>
          <p:nvPr/>
        </p:nvSpPr>
        <p:spPr>
          <a:xfrm>
            <a:off x="-360" y="360"/>
            <a:ext cx="9142560" cy="140868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endParaRPr b="0" lang="de-DE" sz="1800" spc="-1" strike="noStrike">
              <a:solidFill>
                <a:srgbClr val="ffffff"/>
              </a:solidFill>
              <a:latin typeface="Arial"/>
              <a:ea typeface="DejaVu Sans"/>
            </a:endParaRPr>
          </a:p>
        </p:txBody>
      </p:sp>
      <p:sp>
        <p:nvSpPr>
          <p:cNvPr id="53" name="TextShape 2"/>
          <p:cNvSpPr/>
          <p:nvPr/>
        </p:nvSpPr>
        <p:spPr>
          <a:xfrm>
            <a:off x="457200" y="273240"/>
            <a:ext cx="8227440" cy="1143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 anchorCtr="1">
            <a:noAutofit/>
          </a:bodyPr>
          <a:p>
            <a:pPr>
              <a:lnSpc>
                <a:spcPct val="100000"/>
              </a:lnSpc>
            </a:pPr>
            <a:r>
              <a:rPr b="0" lang="de-DE" sz="3950" spc="-1" strike="noStrike">
                <a:solidFill>
                  <a:srgbClr val="ffffff"/>
                </a:solidFill>
                <a:latin typeface="Arial"/>
                <a:ea typeface="Microsoft YaHei"/>
              </a:rPr>
              <a:t>Wer sind wir?</a:t>
            </a:r>
            <a:endParaRPr b="0" lang="de-DE" sz="395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54" name="Picture 8" descr=""/>
          <p:cNvPicPr/>
          <p:nvPr/>
        </p:nvPicPr>
        <p:blipFill>
          <a:blip r:embed="rId1"/>
          <a:stretch/>
        </p:blipFill>
        <p:spPr>
          <a:xfrm>
            <a:off x="7986960" y="132840"/>
            <a:ext cx="1057320" cy="1143360"/>
          </a:xfrm>
          <a:prstGeom prst="rect">
            <a:avLst/>
          </a:prstGeom>
          <a:ln w="0">
            <a:noFill/>
          </a:ln>
        </p:spPr>
      </p:pic>
      <p:sp>
        <p:nvSpPr>
          <p:cNvPr id="55" name="CustomShape 3"/>
          <p:cNvSpPr/>
          <p:nvPr/>
        </p:nvSpPr>
        <p:spPr>
          <a:xfrm>
            <a:off x="696960" y="6444000"/>
            <a:ext cx="3028320" cy="255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r>
              <a:rPr b="0" lang="de-DE" sz="1090" spc="-1" strike="noStrike">
                <a:solidFill>
                  <a:srgbClr val="000000"/>
                </a:solidFill>
                <a:latin typeface="Calibri"/>
                <a:ea typeface="DejaVu Sans"/>
              </a:rPr>
              <a:t>fachschaft@mathematik.uni-marburg.de</a:t>
            </a:r>
            <a:endParaRPr b="0" lang="de-DE" sz="109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6" name="CustomShape 4"/>
          <p:cNvSpPr/>
          <p:nvPr/>
        </p:nvSpPr>
        <p:spPr>
          <a:xfrm>
            <a:off x="500760" y="1621080"/>
            <a:ext cx="8131680" cy="4479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marL="285840" indent="-28548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de-DE" sz="1800" spc="-1" strike="noStrike">
                <a:solidFill>
                  <a:srgbClr val="000000"/>
                </a:solidFill>
                <a:latin typeface="Calibri"/>
                <a:ea typeface="DejaVu Sans"/>
              </a:rPr>
              <a:t>Zusammenschluss aus Studierenden des Fachbereichs</a:t>
            </a:r>
            <a:endParaRPr b="0" lang="de-DE" sz="1800" spc="-1" strike="noStrike">
              <a:solidFill>
                <a:srgbClr val="000000"/>
              </a:solidFill>
              <a:latin typeface="Arial"/>
            </a:endParaRPr>
          </a:p>
          <a:p>
            <a:pPr lvl="1" marL="743040" indent="-28548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de-DE" sz="1800" spc="-1" strike="noStrike">
                <a:solidFill>
                  <a:srgbClr val="000000"/>
                </a:solidFill>
                <a:latin typeface="Calibri"/>
                <a:ea typeface="DejaVu Sans"/>
              </a:rPr>
              <a:t>"aktive Fachschaft"</a:t>
            </a:r>
            <a:endParaRPr b="0" lang="de-DE" sz="1800" spc="-1" strike="noStrike">
              <a:solidFill>
                <a:srgbClr val="000000"/>
              </a:solidFill>
              <a:latin typeface="Arial"/>
            </a:endParaRPr>
          </a:p>
          <a:p>
            <a:pPr marL="285840" indent="-28548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de-DE" sz="1800" spc="-1" strike="noStrike">
                <a:solidFill>
                  <a:srgbClr val="000000"/>
                </a:solidFill>
                <a:latin typeface="Calibri"/>
                <a:ea typeface="DejaVu Sans"/>
              </a:rPr>
              <a:t>Vertreten euch in verschiedenen Gremien mit vollem Stimmrecht</a:t>
            </a:r>
            <a:endParaRPr b="0" lang="de-DE" sz="1800" spc="-1" strike="noStrike">
              <a:solidFill>
                <a:srgbClr val="000000"/>
              </a:solidFill>
              <a:latin typeface="Arial"/>
            </a:endParaRPr>
          </a:p>
          <a:p>
            <a:pPr lvl="1" marL="743040" indent="-28548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de-DE" sz="1800" spc="-1" strike="noStrike">
                <a:solidFill>
                  <a:srgbClr val="000000"/>
                </a:solidFill>
                <a:latin typeface="Calibri"/>
                <a:ea typeface="DejaVu Sans"/>
              </a:rPr>
              <a:t>Fachbereichsrat</a:t>
            </a:r>
            <a:endParaRPr b="0" lang="de-DE" sz="1800" spc="-1" strike="noStrike">
              <a:solidFill>
                <a:srgbClr val="000000"/>
              </a:solidFill>
              <a:latin typeface="Arial"/>
            </a:endParaRPr>
          </a:p>
          <a:p>
            <a:pPr lvl="2" marL="1200240" indent="-28548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de-DE" sz="1800" spc="-1" strike="noStrike">
                <a:solidFill>
                  <a:srgbClr val="000000"/>
                </a:solidFill>
                <a:latin typeface="Calibri"/>
                <a:ea typeface="DejaVu Sans"/>
              </a:rPr>
              <a:t>Neue Studien- und Prüfungsordnungen</a:t>
            </a:r>
            <a:endParaRPr b="0" lang="de-DE" sz="1800" spc="-1" strike="noStrike">
              <a:solidFill>
                <a:srgbClr val="000000"/>
              </a:solidFill>
              <a:latin typeface="Arial"/>
            </a:endParaRPr>
          </a:p>
          <a:p>
            <a:pPr lvl="2" marL="1200240" indent="-28548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de-DE" sz="1800" spc="-1" strike="noStrike">
                <a:solidFill>
                  <a:srgbClr val="000000"/>
                </a:solidFill>
                <a:latin typeface="Calibri"/>
                <a:ea typeface="DejaVu Sans"/>
              </a:rPr>
              <a:t>Professoren einstellen (Berufungskommissionen)</a:t>
            </a:r>
            <a:endParaRPr b="0" lang="de-DE" sz="1800" spc="-1" strike="noStrike">
              <a:solidFill>
                <a:srgbClr val="000000"/>
              </a:solidFill>
              <a:latin typeface="Arial"/>
            </a:endParaRPr>
          </a:p>
          <a:p>
            <a:pPr lvl="1" marL="743040" indent="-28548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de-DE" sz="1800" spc="-1" strike="noStrike">
                <a:solidFill>
                  <a:srgbClr val="000000"/>
                </a:solidFill>
                <a:latin typeface="Calibri"/>
                <a:ea typeface="DejaVu Sans"/>
              </a:rPr>
              <a:t>Fachschaftenkonferenz</a:t>
            </a:r>
            <a:endParaRPr b="0" lang="de-DE" sz="1800" spc="-1" strike="noStrike">
              <a:solidFill>
                <a:srgbClr val="000000"/>
              </a:solidFill>
              <a:latin typeface="Arial"/>
            </a:endParaRPr>
          </a:p>
          <a:p>
            <a:pPr lvl="1" marL="743040" indent="-28548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de-DE" sz="1800" spc="-1" strike="noStrike">
                <a:solidFill>
                  <a:srgbClr val="000000"/>
                </a:solidFill>
                <a:latin typeface="Calibri"/>
                <a:ea typeface="DejaVu Sans"/>
              </a:rPr>
              <a:t>Prüfungsausschüsse</a:t>
            </a:r>
            <a:endParaRPr b="0" lang="de-DE" sz="1800" spc="-1" strike="noStrike">
              <a:solidFill>
                <a:srgbClr val="000000"/>
              </a:solidFill>
              <a:latin typeface="Arial"/>
            </a:endParaRPr>
          </a:p>
          <a:p>
            <a:pPr lvl="2" marL="1200240" indent="-28548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de-DE" sz="1800" spc="-1" strike="noStrike">
                <a:solidFill>
                  <a:srgbClr val="000000"/>
                </a:solidFill>
                <a:latin typeface="Calibri"/>
                <a:ea typeface="DejaVu Sans"/>
              </a:rPr>
              <a:t>Studiengangsspezifisches Lösen von Problemen</a:t>
            </a:r>
            <a:endParaRPr b="0" lang="de-DE" sz="1800" spc="-1" strike="noStrike">
              <a:solidFill>
                <a:srgbClr val="000000"/>
              </a:solidFill>
              <a:latin typeface="Arial"/>
            </a:endParaRPr>
          </a:p>
          <a:p>
            <a:pPr lvl="2" marL="1200240" indent="-28548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de-DE" sz="1800" spc="-1" strike="noStrike">
                <a:solidFill>
                  <a:srgbClr val="000000"/>
                </a:solidFill>
                <a:latin typeface="Calibri"/>
                <a:ea typeface="DejaVu Sans"/>
              </a:rPr>
              <a:t>Kann Ausnahmeregelungen z.B. bei Prüfungen beschließen</a:t>
            </a:r>
            <a:endParaRPr b="0" lang="de-DE" sz="1800" spc="-1" strike="noStrike">
              <a:solidFill>
                <a:srgbClr val="000000"/>
              </a:solidFill>
              <a:latin typeface="Arial"/>
            </a:endParaRPr>
          </a:p>
          <a:p>
            <a:pPr lvl="1" marL="743040" indent="-28548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de-DE" sz="1800" spc="-1" strike="noStrike">
                <a:solidFill>
                  <a:srgbClr val="000000"/>
                </a:solidFill>
                <a:latin typeface="Calibri"/>
                <a:ea typeface="DejaVu Sans"/>
              </a:rPr>
              <a:t>Verwendung der "Landesmittel zur Verbesserung der Qualität der Studienbedingungen und Lehre (QSL)"</a:t>
            </a:r>
            <a:endParaRPr b="0" lang="de-DE" sz="1800" spc="-1" strike="noStrike">
              <a:solidFill>
                <a:srgbClr val="000000"/>
              </a:solidFill>
              <a:latin typeface="Arial"/>
            </a:endParaRPr>
          </a:p>
          <a:p>
            <a:pPr lvl="2" marL="1200240" indent="-28548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de-DE" sz="1800" spc="-1" strike="noStrike">
                <a:solidFill>
                  <a:srgbClr val="000000"/>
                </a:solidFill>
                <a:latin typeface="Calibri"/>
                <a:ea typeface="DejaVu Sans"/>
              </a:rPr>
              <a:t>Geld vom Land</a:t>
            </a:r>
            <a:endParaRPr b="0" lang="de-DE" sz="1800" spc="-1" strike="noStrike">
              <a:solidFill>
                <a:srgbClr val="000000"/>
              </a:solidFill>
              <a:latin typeface="Arial"/>
            </a:endParaRPr>
          </a:p>
          <a:p>
            <a:pPr marL="285840" indent="-28548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de-DE" sz="1800" spc="-1" strike="noStrike">
                <a:solidFill>
                  <a:srgbClr val="000000"/>
                </a:solidFill>
                <a:latin typeface="Calibri"/>
                <a:ea typeface="DejaVu Sans"/>
              </a:rPr>
              <a:t>Planen von Events für Studierende</a:t>
            </a:r>
            <a:endParaRPr b="0" lang="de-DE" sz="1800" spc="-1" strike="noStrike">
              <a:solidFill>
                <a:srgbClr val="000000"/>
              </a:solidFill>
              <a:latin typeface="Arial"/>
            </a:endParaRPr>
          </a:p>
          <a:p>
            <a:pPr lvl="1" marL="743040" indent="-28548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de-DE" sz="1800" spc="-1" strike="noStrike">
                <a:solidFill>
                  <a:srgbClr val="000000"/>
                </a:solidFill>
                <a:latin typeface="Calibri"/>
                <a:ea typeface="DejaVu Sans"/>
              </a:rPr>
              <a:t>OE, Absolventenfeier, Filmabende</a:t>
            </a:r>
            <a:endParaRPr b="0" lang="de-DE" sz="1800" spc="-1" strike="noStrike">
              <a:solidFill>
                <a:srgbClr val="000000"/>
              </a:solidFill>
              <a:latin typeface="Arial"/>
            </a:endParaRPr>
          </a:p>
          <a:p>
            <a:pPr marL="285840" indent="-28548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de-DE" sz="1800" spc="-1" strike="noStrike">
                <a:solidFill>
                  <a:srgbClr val="000000"/>
                </a:solidFill>
                <a:latin typeface="Calibri"/>
                <a:ea typeface="DejaVu Sans"/>
              </a:rPr>
              <a:t>Sehr coole Leute</a:t>
            </a:r>
            <a:endParaRPr b="0" lang="de-DE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7" name="CustomShape 5"/>
          <p:cNvSpPr/>
          <p:nvPr/>
        </p:nvSpPr>
        <p:spPr>
          <a:xfrm>
            <a:off x="7442280" y="6444000"/>
            <a:ext cx="1091880" cy="250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r>
              <a:rPr b="0" lang="de-DE" sz="1050" spc="-1" strike="noStrike">
                <a:solidFill>
                  <a:srgbClr val="000000"/>
                </a:solidFill>
                <a:latin typeface="Calibri"/>
                <a:ea typeface="DejaVu Sans"/>
              </a:rPr>
              <a:t>fs-matheinfo.de</a:t>
            </a:r>
            <a:endParaRPr b="0" lang="de-DE" sz="105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CustomShape 1"/>
          <p:cNvSpPr/>
          <p:nvPr/>
        </p:nvSpPr>
        <p:spPr>
          <a:xfrm>
            <a:off x="-360" y="360"/>
            <a:ext cx="9142560" cy="140868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endParaRPr b="0" lang="de-DE" sz="1800" spc="-1" strike="noStrike">
              <a:solidFill>
                <a:srgbClr val="ffffff"/>
              </a:solidFill>
              <a:latin typeface="Arial"/>
              <a:ea typeface="DejaVu Sans"/>
            </a:endParaRPr>
          </a:p>
        </p:txBody>
      </p:sp>
      <p:sp>
        <p:nvSpPr>
          <p:cNvPr id="59" name="TextShape 2"/>
          <p:cNvSpPr/>
          <p:nvPr/>
        </p:nvSpPr>
        <p:spPr>
          <a:xfrm>
            <a:off x="457200" y="273240"/>
            <a:ext cx="8227440" cy="1143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 anchorCtr="1">
            <a:noAutofit/>
          </a:bodyPr>
          <a:p>
            <a:pPr>
              <a:lnSpc>
                <a:spcPct val="100000"/>
              </a:lnSpc>
            </a:pPr>
            <a:r>
              <a:rPr b="0" lang="de-DE" sz="3950" spc="-1" strike="noStrike">
                <a:solidFill>
                  <a:srgbClr val="ffffff"/>
                </a:solidFill>
                <a:latin typeface="Arial"/>
                <a:ea typeface="Microsoft YaHei"/>
              </a:rPr>
              <a:t>Wo können wir helfen?</a:t>
            </a:r>
            <a:endParaRPr b="0" lang="de-DE" sz="395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60" name="Picture 8" descr=""/>
          <p:cNvPicPr/>
          <p:nvPr/>
        </p:nvPicPr>
        <p:blipFill>
          <a:blip r:embed="rId1"/>
          <a:stretch/>
        </p:blipFill>
        <p:spPr>
          <a:xfrm>
            <a:off x="7986960" y="132840"/>
            <a:ext cx="1057320" cy="1143360"/>
          </a:xfrm>
          <a:prstGeom prst="rect">
            <a:avLst/>
          </a:prstGeom>
          <a:ln w="0">
            <a:noFill/>
          </a:ln>
        </p:spPr>
      </p:pic>
      <p:sp>
        <p:nvSpPr>
          <p:cNvPr id="61" name="CustomShape 3"/>
          <p:cNvSpPr/>
          <p:nvPr/>
        </p:nvSpPr>
        <p:spPr>
          <a:xfrm>
            <a:off x="696960" y="6444000"/>
            <a:ext cx="3028320" cy="255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r>
              <a:rPr b="0" lang="de-DE" sz="1090" spc="-1" strike="noStrike">
                <a:solidFill>
                  <a:srgbClr val="000000"/>
                </a:solidFill>
                <a:latin typeface="Calibri"/>
                <a:ea typeface="DejaVu Sans"/>
              </a:rPr>
              <a:t>fachschaft@mathematik.uni-marburg.de</a:t>
            </a:r>
            <a:endParaRPr b="0" lang="de-DE" sz="109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2" name="CustomShape 4"/>
          <p:cNvSpPr/>
          <p:nvPr/>
        </p:nvSpPr>
        <p:spPr>
          <a:xfrm>
            <a:off x="500760" y="1621080"/>
            <a:ext cx="8131680" cy="14623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marL="285840" indent="-28548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de-DE" sz="1800" spc="-1" strike="noStrike">
                <a:solidFill>
                  <a:srgbClr val="000000"/>
                </a:solidFill>
                <a:latin typeface="Calibri"/>
                <a:ea typeface="DejaVu Sans"/>
              </a:rPr>
              <a:t>Generelle Fragen zum Studium</a:t>
            </a:r>
            <a:endParaRPr b="0" lang="de-DE" sz="1800" spc="-1" strike="noStrike">
              <a:solidFill>
                <a:srgbClr val="000000"/>
              </a:solidFill>
              <a:latin typeface="Arial"/>
            </a:endParaRPr>
          </a:p>
          <a:p>
            <a:pPr marL="285840" indent="-28548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de-DE" sz="1800" spc="-1" strike="noStrike">
                <a:solidFill>
                  <a:srgbClr val="000000"/>
                </a:solidFill>
                <a:latin typeface="Calibri"/>
                <a:ea typeface="DejaVu Sans"/>
              </a:rPr>
              <a:t>Altklausuren</a:t>
            </a:r>
            <a:endParaRPr b="0" lang="de-DE" sz="1800" spc="-1" strike="noStrike">
              <a:solidFill>
                <a:srgbClr val="000000"/>
              </a:solidFill>
              <a:latin typeface="Arial"/>
            </a:endParaRPr>
          </a:p>
          <a:p>
            <a:pPr marL="285840" indent="-28548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de-DE" sz="1800" spc="-1" strike="noStrike">
                <a:solidFill>
                  <a:srgbClr val="000000"/>
                </a:solidFill>
                <a:latin typeface="Calibri"/>
                <a:ea typeface="DejaVu Sans"/>
              </a:rPr>
              <a:t>Mündliche Prüfungsprotokolle</a:t>
            </a:r>
            <a:endParaRPr b="0" lang="de-DE" sz="1800" spc="-1" strike="noStrike">
              <a:solidFill>
                <a:srgbClr val="000000"/>
              </a:solidFill>
              <a:latin typeface="Arial"/>
            </a:endParaRPr>
          </a:p>
          <a:p>
            <a:pPr marL="285840" indent="-28548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de-DE" sz="1800" spc="-1" strike="noStrike">
                <a:solidFill>
                  <a:srgbClr val="000000"/>
                </a:solidFill>
                <a:latin typeface="Calibri"/>
                <a:ea typeface="DejaVu Sans"/>
              </a:rPr>
              <a:t>Probleme mit Dozierenden oder anderen Studierenden</a:t>
            </a:r>
            <a:endParaRPr b="0" lang="de-DE" sz="1800" spc="-1" strike="noStrike">
              <a:solidFill>
                <a:srgbClr val="000000"/>
              </a:solidFill>
              <a:latin typeface="Arial"/>
            </a:endParaRPr>
          </a:p>
          <a:p>
            <a:pPr marL="285840" indent="-28548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de-DE" sz="1800" spc="-1" strike="noStrike">
                <a:solidFill>
                  <a:srgbClr val="000000"/>
                </a:solidFill>
                <a:latin typeface="Calibri"/>
                <a:ea typeface="DejaVu Sans"/>
              </a:rPr>
              <a:t>Vermittlung von Problemen, die wir nicht direkt lösen können</a:t>
            </a:r>
            <a:endParaRPr b="0" lang="de-DE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3" name="CustomShape 5"/>
          <p:cNvSpPr/>
          <p:nvPr/>
        </p:nvSpPr>
        <p:spPr>
          <a:xfrm>
            <a:off x="7442280" y="6444000"/>
            <a:ext cx="1091880" cy="250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r>
              <a:rPr b="0" lang="de-DE" sz="1050" spc="-1" strike="noStrike">
                <a:solidFill>
                  <a:srgbClr val="000000"/>
                </a:solidFill>
                <a:latin typeface="Calibri"/>
                <a:ea typeface="DejaVu Sans"/>
              </a:rPr>
              <a:t>fs-matheinfo.de</a:t>
            </a:r>
            <a:endParaRPr b="0" lang="de-DE" sz="105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CustomShape 1"/>
          <p:cNvSpPr/>
          <p:nvPr/>
        </p:nvSpPr>
        <p:spPr>
          <a:xfrm>
            <a:off x="-360" y="360"/>
            <a:ext cx="9142560" cy="140868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endParaRPr b="0" lang="de-DE" sz="1800" spc="-1" strike="noStrike">
              <a:solidFill>
                <a:srgbClr val="ffffff"/>
              </a:solidFill>
              <a:latin typeface="Arial"/>
              <a:ea typeface="DejaVu Sans"/>
            </a:endParaRPr>
          </a:p>
        </p:txBody>
      </p:sp>
      <p:sp>
        <p:nvSpPr>
          <p:cNvPr id="65" name="TextShape 2"/>
          <p:cNvSpPr/>
          <p:nvPr/>
        </p:nvSpPr>
        <p:spPr>
          <a:xfrm>
            <a:off x="457200" y="273240"/>
            <a:ext cx="8227440" cy="1143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 anchorCtr="1">
            <a:noAutofit/>
          </a:bodyPr>
          <a:p>
            <a:pPr>
              <a:lnSpc>
                <a:spcPct val="100000"/>
              </a:lnSpc>
            </a:pPr>
            <a:r>
              <a:rPr b="0" lang="de-DE" sz="3950" spc="-1" strike="noStrike">
                <a:solidFill>
                  <a:srgbClr val="ffffff"/>
                </a:solidFill>
                <a:latin typeface="Arial"/>
                <a:ea typeface="Microsoft YaHei"/>
              </a:rPr>
              <a:t>Wann treffen wir uns?</a:t>
            </a:r>
            <a:endParaRPr b="0" lang="de-DE" sz="395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66" name="Picture 8" descr=""/>
          <p:cNvPicPr/>
          <p:nvPr/>
        </p:nvPicPr>
        <p:blipFill>
          <a:blip r:embed="rId1"/>
          <a:stretch/>
        </p:blipFill>
        <p:spPr>
          <a:xfrm>
            <a:off x="7986960" y="132840"/>
            <a:ext cx="1057320" cy="1143360"/>
          </a:xfrm>
          <a:prstGeom prst="rect">
            <a:avLst/>
          </a:prstGeom>
          <a:ln w="0">
            <a:noFill/>
          </a:ln>
        </p:spPr>
      </p:pic>
      <p:sp>
        <p:nvSpPr>
          <p:cNvPr id="67" name="CustomShape 3"/>
          <p:cNvSpPr/>
          <p:nvPr/>
        </p:nvSpPr>
        <p:spPr>
          <a:xfrm>
            <a:off x="696960" y="6444000"/>
            <a:ext cx="3028320" cy="255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r>
              <a:rPr b="0" lang="de-DE" sz="1090" spc="-1" strike="noStrike">
                <a:solidFill>
                  <a:srgbClr val="000000"/>
                </a:solidFill>
                <a:latin typeface="Calibri"/>
                <a:ea typeface="DejaVu Sans"/>
              </a:rPr>
              <a:t>fachschaft@mathematik.uni-marburg.de</a:t>
            </a:r>
            <a:endParaRPr b="0" lang="de-DE" sz="109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8" name="CustomShape 4"/>
          <p:cNvSpPr/>
          <p:nvPr/>
        </p:nvSpPr>
        <p:spPr>
          <a:xfrm>
            <a:off x="500760" y="1621080"/>
            <a:ext cx="8131680" cy="2010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marL="285840" indent="-28548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de-DE" sz="1800" spc="-1" strike="noStrike">
                <a:solidFill>
                  <a:srgbClr val="000000"/>
                </a:solidFill>
                <a:latin typeface="Calibri"/>
                <a:ea typeface="DejaVu Sans"/>
              </a:rPr>
              <a:t>Kann man bei euch mitmachen? Gerne!</a:t>
            </a:r>
            <a:endParaRPr b="0" lang="de-DE" sz="1800" spc="-1" strike="noStrike">
              <a:solidFill>
                <a:srgbClr val="000000"/>
              </a:solidFill>
              <a:latin typeface="Arial"/>
            </a:endParaRPr>
          </a:p>
          <a:p>
            <a:pPr lvl="1" marL="743040" indent="-28548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de-DE" sz="1800" spc="-1" strike="noStrike">
                <a:solidFill>
                  <a:srgbClr val="000000"/>
                </a:solidFill>
                <a:latin typeface="Calibri"/>
                <a:ea typeface="Calibri"/>
              </a:rPr>
              <a:t>Komm in die Gruppe! </a:t>
            </a:r>
            <a:r>
              <a:rPr b="0" lang="de-DE" sz="1200" spc="-1" strike="noStrike">
                <a:solidFill>
                  <a:srgbClr val="d9d9d9"/>
                </a:solidFill>
                <a:latin typeface="Calibri"/>
                <a:ea typeface="Calibri"/>
              </a:rPr>
              <a:t>+4964212825432</a:t>
            </a:r>
            <a:endParaRPr b="0" lang="de-DE" sz="1200" spc="-1" strike="noStrike">
              <a:solidFill>
                <a:srgbClr val="000000"/>
              </a:solidFill>
              <a:latin typeface="Arial"/>
            </a:endParaRPr>
          </a:p>
          <a:p>
            <a:pPr marL="285840" indent="-28548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de-DE" sz="1800" spc="-1" strike="noStrike">
                <a:solidFill>
                  <a:srgbClr val="000000"/>
                </a:solidFill>
                <a:latin typeface="Calibri"/>
                <a:ea typeface="Calibri"/>
              </a:rPr>
              <a:t>Übernächsten Mittwoch um 18:00 Uhr im Fachschaftsraum (04D04)</a:t>
            </a:r>
            <a:endParaRPr b="0" lang="de-DE" sz="1800" spc="-1" strike="noStrike">
              <a:solidFill>
                <a:srgbClr val="000000"/>
              </a:solidFill>
              <a:latin typeface="Arial"/>
            </a:endParaRPr>
          </a:p>
          <a:p>
            <a:pPr lvl="1" marL="743040" indent="-28548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de-DE" sz="1800" spc="-1" strike="noStrike">
                <a:solidFill>
                  <a:srgbClr val="000000"/>
                </a:solidFill>
                <a:latin typeface="Calibri"/>
                <a:ea typeface="Calibri"/>
              </a:rPr>
              <a:t>Da wird neuen Personen eine Einführung in die Fachschaft gegeben</a:t>
            </a:r>
            <a:endParaRPr b="0" lang="de-DE" sz="1800" spc="-1" strike="noStrike">
              <a:solidFill>
                <a:srgbClr val="000000"/>
              </a:solidFill>
              <a:latin typeface="Arial"/>
            </a:endParaRPr>
          </a:p>
          <a:p>
            <a:pPr marL="285840" indent="-28548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de-DE" sz="1800" spc="-1" strike="noStrike">
                <a:solidFill>
                  <a:srgbClr val="000000"/>
                </a:solidFill>
                <a:latin typeface="Calibri"/>
                <a:ea typeface="Calibri"/>
              </a:rPr>
              <a:t>Danach im Sudhaus zum Stammtisch </a:t>
            </a:r>
            <a:endParaRPr b="0" lang="de-DE" sz="1800" spc="-1" strike="noStrike">
              <a:solidFill>
                <a:srgbClr val="000000"/>
              </a:solidFill>
              <a:latin typeface="Arial"/>
            </a:endParaRPr>
          </a:p>
          <a:p>
            <a:pPr lvl="1" marL="743040" indent="-28548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de-DE" sz="1800" spc="-1" strike="noStrike">
                <a:solidFill>
                  <a:srgbClr val="000000"/>
                </a:solidFill>
                <a:latin typeface="Calibri"/>
                <a:ea typeface="Calibri"/>
              </a:rPr>
              <a:t>Da sind wir häufig nach den Treffen, kommt gerne vorbei! </a:t>
            </a:r>
            <a:endParaRPr b="0" lang="de-DE" sz="1800" spc="-1" strike="noStrike">
              <a:solidFill>
                <a:srgbClr val="000000"/>
              </a:solidFill>
              <a:latin typeface="Arial"/>
            </a:endParaRPr>
          </a:p>
          <a:p>
            <a:pPr lvl="1" marL="743040" indent="-28548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de-DE" sz="1800" spc="-1" strike="noStrike">
                <a:solidFill>
                  <a:srgbClr val="000000"/>
                </a:solidFill>
                <a:latin typeface="Calibri"/>
                <a:ea typeface="Calibri"/>
              </a:rPr>
              <a:t>Wir beißen nicht (...meistens)</a:t>
            </a:r>
            <a:endParaRPr b="0" lang="de-DE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9" name="CustomShape 5"/>
          <p:cNvSpPr/>
          <p:nvPr/>
        </p:nvSpPr>
        <p:spPr>
          <a:xfrm>
            <a:off x="7442280" y="6444000"/>
            <a:ext cx="1091880" cy="250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r>
              <a:rPr b="0" lang="de-DE" sz="1050" spc="-1" strike="noStrike">
                <a:solidFill>
                  <a:srgbClr val="000000"/>
                </a:solidFill>
                <a:latin typeface="Calibri"/>
                <a:ea typeface="DejaVu Sans"/>
              </a:rPr>
              <a:t>fs-matheinfo.de</a:t>
            </a:r>
            <a:endParaRPr b="0" lang="de-DE" sz="105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70" name="Grafik 7" descr=""/>
          <p:cNvPicPr/>
          <p:nvPr/>
        </p:nvPicPr>
        <p:blipFill>
          <a:blip r:embed="rId2"/>
          <a:stretch/>
        </p:blipFill>
        <p:spPr>
          <a:xfrm>
            <a:off x="6700320" y="3864600"/>
            <a:ext cx="1935360" cy="1883880"/>
          </a:xfrm>
          <a:prstGeom prst="rect">
            <a:avLst/>
          </a:prstGeom>
          <a:ln w="0">
            <a:noFill/>
          </a:ln>
        </p:spPr>
      </p:pic>
      <p:pic>
        <p:nvPicPr>
          <p:cNvPr id="71" name="Grafik 11" descr=""/>
          <p:cNvPicPr/>
          <p:nvPr/>
        </p:nvPicPr>
        <p:blipFill>
          <a:blip r:embed="rId3"/>
          <a:stretch/>
        </p:blipFill>
        <p:spPr>
          <a:xfrm>
            <a:off x="6946920" y="5542560"/>
            <a:ext cx="1446480" cy="40104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CustomShape 1"/>
          <p:cNvSpPr/>
          <p:nvPr/>
        </p:nvSpPr>
        <p:spPr>
          <a:xfrm>
            <a:off x="-360" y="360"/>
            <a:ext cx="9142560" cy="140868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endParaRPr b="0" lang="de-DE" sz="1800" spc="-1" strike="noStrike">
              <a:solidFill>
                <a:srgbClr val="ffffff"/>
              </a:solidFill>
              <a:latin typeface="Arial"/>
              <a:ea typeface="DejaVu Sans"/>
            </a:endParaRPr>
          </a:p>
        </p:txBody>
      </p:sp>
      <p:sp>
        <p:nvSpPr>
          <p:cNvPr id="73" name="TextShape 2"/>
          <p:cNvSpPr/>
          <p:nvPr/>
        </p:nvSpPr>
        <p:spPr>
          <a:xfrm>
            <a:off x="457200" y="273240"/>
            <a:ext cx="8227440" cy="1143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 anchorCtr="1">
            <a:noAutofit/>
          </a:bodyPr>
          <a:p>
            <a:pPr>
              <a:lnSpc>
                <a:spcPct val="100000"/>
              </a:lnSpc>
            </a:pPr>
            <a:r>
              <a:rPr b="0" lang="de-DE" sz="3950" spc="-1" strike="noStrike">
                <a:solidFill>
                  <a:srgbClr val="ffffff"/>
                </a:solidFill>
                <a:latin typeface="Arial"/>
                <a:ea typeface="Microsoft YaHei"/>
              </a:rPr>
              <a:t>Ausblick für Heute</a:t>
            </a:r>
            <a:endParaRPr b="0" lang="de-DE" sz="395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74" name="Picture 8" descr=""/>
          <p:cNvPicPr/>
          <p:nvPr/>
        </p:nvPicPr>
        <p:blipFill>
          <a:blip r:embed="rId1"/>
          <a:stretch/>
        </p:blipFill>
        <p:spPr>
          <a:xfrm>
            <a:off x="7986960" y="132840"/>
            <a:ext cx="1057320" cy="1143360"/>
          </a:xfrm>
          <a:prstGeom prst="rect">
            <a:avLst/>
          </a:prstGeom>
          <a:ln w="0">
            <a:noFill/>
          </a:ln>
        </p:spPr>
      </p:pic>
      <p:sp>
        <p:nvSpPr>
          <p:cNvPr id="75" name="CustomShape 3"/>
          <p:cNvSpPr/>
          <p:nvPr/>
        </p:nvSpPr>
        <p:spPr>
          <a:xfrm>
            <a:off x="696960" y="6444000"/>
            <a:ext cx="3028320" cy="255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r>
              <a:rPr b="0" lang="de-DE" sz="1090" spc="-1" strike="noStrike">
                <a:solidFill>
                  <a:srgbClr val="000000"/>
                </a:solidFill>
                <a:latin typeface="Calibri"/>
                <a:ea typeface="DejaVu Sans"/>
              </a:rPr>
              <a:t>fachschaft@mathematik.uni-marburg.de</a:t>
            </a:r>
            <a:endParaRPr b="0" lang="de-DE" sz="109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6" name="CustomShape 4"/>
          <p:cNvSpPr/>
          <p:nvPr/>
        </p:nvSpPr>
        <p:spPr>
          <a:xfrm>
            <a:off x="500760" y="1621080"/>
            <a:ext cx="8131680" cy="1735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marL="285840" indent="-28548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de-DE" sz="1800" spc="-1" strike="noStrike">
                <a:solidFill>
                  <a:srgbClr val="000000"/>
                </a:solidFill>
                <a:latin typeface="Calibri"/>
                <a:ea typeface="DejaVu Sans"/>
              </a:rPr>
              <a:t>Frühstücken…</a:t>
            </a:r>
            <a:endParaRPr b="0" lang="de-DE" sz="1800" spc="-1" strike="noStrike">
              <a:solidFill>
                <a:srgbClr val="000000"/>
              </a:solidFill>
              <a:latin typeface="Arial"/>
            </a:endParaRPr>
          </a:p>
          <a:p>
            <a:pPr marL="285840" indent="-28548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1" lang="de-DE" sz="1800" spc="-1" strike="noStrike">
                <a:solidFill>
                  <a:srgbClr val="000000"/>
                </a:solidFill>
                <a:latin typeface="Calibri"/>
                <a:ea typeface="DejaVu Sans"/>
              </a:rPr>
              <a:t>10.30 Uhr: Vorstellung des Fachbereich</a:t>
            </a:r>
            <a:endParaRPr b="0" lang="de-DE" sz="1800" spc="-1" strike="noStrike">
              <a:solidFill>
                <a:srgbClr val="000000"/>
              </a:solidFill>
              <a:latin typeface="Arial"/>
            </a:endParaRPr>
          </a:p>
          <a:p>
            <a:pPr marL="285840" indent="-28548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1" lang="de-DE" sz="1800" spc="-1" strike="noStrike">
                <a:solidFill>
                  <a:srgbClr val="000000"/>
                </a:solidFill>
                <a:latin typeface="Calibri"/>
                <a:ea typeface="DejaVu Sans"/>
              </a:rPr>
              <a:t>11.30 Uhr: Anmerkungen zur neuen Prüfungsordnung</a:t>
            </a:r>
            <a:endParaRPr b="0" lang="de-DE" sz="1800" spc="-1" strike="noStrike">
              <a:solidFill>
                <a:srgbClr val="000000"/>
              </a:solidFill>
              <a:latin typeface="Arial"/>
            </a:endParaRPr>
          </a:p>
          <a:p>
            <a:pPr marL="285840" indent="-28548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1" lang="de-DE" sz="1800" spc="-1" strike="noStrike">
                <a:solidFill>
                  <a:srgbClr val="000000"/>
                </a:solidFill>
                <a:latin typeface="Calibri"/>
                <a:ea typeface="DejaVu Sans"/>
              </a:rPr>
              <a:t>11:45 Uhr: Kleingruppengespräche</a:t>
            </a:r>
            <a:endParaRPr b="0" lang="de-DE" sz="1800" spc="-1" strike="noStrike">
              <a:solidFill>
                <a:srgbClr val="000000"/>
              </a:solidFill>
              <a:latin typeface="Arial"/>
            </a:endParaRPr>
          </a:p>
          <a:p>
            <a:pPr lvl="1" marL="743040" indent="-28548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de-DE" sz="1800" spc="-1" strike="noStrike">
                <a:solidFill>
                  <a:srgbClr val="000000"/>
                </a:solidFill>
                <a:latin typeface="Calibri"/>
                <a:ea typeface="DejaVu Sans"/>
              </a:rPr>
              <a:t>Gruppen à ca. 15 Personen</a:t>
            </a:r>
            <a:endParaRPr b="0" lang="de-DE" sz="1800" spc="-1" strike="noStrike">
              <a:solidFill>
                <a:srgbClr val="000000"/>
              </a:solidFill>
              <a:latin typeface="Arial"/>
            </a:endParaRPr>
          </a:p>
          <a:p>
            <a:pPr lvl="1" marL="743040" indent="-28548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de-DE" sz="1800" spc="-1" strike="noStrike">
                <a:solidFill>
                  <a:srgbClr val="000000"/>
                </a:solidFill>
                <a:latin typeface="Calibri"/>
                <a:ea typeface="DejaVu Sans"/>
              </a:rPr>
              <a:t>Nach Studiengängen aufgeteilt</a:t>
            </a:r>
            <a:endParaRPr b="0" lang="de-DE" sz="1800" spc="-1" strike="noStrike">
              <a:solidFill>
                <a:srgbClr val="000000"/>
              </a:solidFill>
              <a:latin typeface="Arial"/>
            </a:endParaRPr>
          </a:p>
          <a:p>
            <a:pPr marL="285840" indent="-28548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1" lang="de-DE" sz="1800" spc="-1" strike="noStrike">
                <a:solidFill>
                  <a:srgbClr val="000000"/>
                </a:solidFill>
                <a:latin typeface="Calibri"/>
                <a:ea typeface="Calibri"/>
              </a:rPr>
              <a:t>≈ </a:t>
            </a:r>
            <a:r>
              <a:rPr b="1" lang="de-DE" sz="1800" spc="-1" strike="noStrike">
                <a:solidFill>
                  <a:srgbClr val="000000"/>
                </a:solidFill>
                <a:latin typeface="Calibri"/>
                <a:ea typeface="Calibri"/>
              </a:rPr>
              <a:t>13:00 Uhr: Mensa (optional)</a:t>
            </a:r>
            <a:endParaRPr b="0" lang="de-DE" sz="1800" spc="-1" strike="noStrike">
              <a:solidFill>
                <a:srgbClr val="000000"/>
              </a:solidFill>
              <a:latin typeface="Arial"/>
            </a:endParaRPr>
          </a:p>
          <a:p>
            <a:pPr marL="285840" indent="-28548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1" lang="de-DE" sz="1800" spc="-1" strike="noStrike">
                <a:solidFill>
                  <a:srgbClr val="000000"/>
                </a:solidFill>
                <a:latin typeface="Calibri"/>
                <a:ea typeface="Calibri"/>
              </a:rPr>
              <a:t>14:00 Uhr: Lahnbergrallye</a:t>
            </a:r>
            <a:endParaRPr b="0" lang="de-DE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7" name="CustomShape 5"/>
          <p:cNvSpPr/>
          <p:nvPr/>
        </p:nvSpPr>
        <p:spPr>
          <a:xfrm>
            <a:off x="7442280" y="6444000"/>
            <a:ext cx="1091880" cy="250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r>
              <a:rPr b="0" lang="de-DE" sz="1050" spc="-1" strike="noStrike">
                <a:solidFill>
                  <a:srgbClr val="000000"/>
                </a:solidFill>
                <a:latin typeface="Calibri"/>
                <a:ea typeface="DejaVu Sans"/>
              </a:rPr>
              <a:t>fs-matheinfo.de</a:t>
            </a:r>
            <a:endParaRPr b="0" lang="de-DE" sz="105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CustomShape 1"/>
          <p:cNvSpPr/>
          <p:nvPr/>
        </p:nvSpPr>
        <p:spPr>
          <a:xfrm>
            <a:off x="-360" y="360"/>
            <a:ext cx="9142560" cy="140868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endParaRPr b="0" lang="de-DE" sz="1800" spc="-1" strike="noStrike">
              <a:solidFill>
                <a:srgbClr val="ffffff"/>
              </a:solidFill>
              <a:latin typeface="Arial"/>
              <a:ea typeface="DejaVu Sans"/>
            </a:endParaRPr>
          </a:p>
        </p:txBody>
      </p:sp>
      <p:sp>
        <p:nvSpPr>
          <p:cNvPr id="79" name="TextShape 2"/>
          <p:cNvSpPr/>
          <p:nvPr/>
        </p:nvSpPr>
        <p:spPr>
          <a:xfrm>
            <a:off x="457200" y="273240"/>
            <a:ext cx="8227440" cy="1143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 anchorCtr="1">
            <a:noAutofit/>
          </a:bodyPr>
          <a:p>
            <a:pPr>
              <a:lnSpc>
                <a:spcPct val="100000"/>
              </a:lnSpc>
            </a:pPr>
            <a:r>
              <a:rPr b="0" lang="de-DE" sz="3950" spc="-1" strike="noStrike">
                <a:solidFill>
                  <a:srgbClr val="ffffff"/>
                </a:solidFill>
                <a:latin typeface="Arial"/>
                <a:ea typeface="Microsoft YaHei"/>
              </a:rPr>
              <a:t>Ausblick für die Woche</a:t>
            </a:r>
            <a:endParaRPr b="0" lang="de-DE" sz="395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80" name="Picture 8" descr=""/>
          <p:cNvPicPr/>
          <p:nvPr/>
        </p:nvPicPr>
        <p:blipFill>
          <a:blip r:embed="rId1"/>
          <a:stretch/>
        </p:blipFill>
        <p:spPr>
          <a:xfrm>
            <a:off x="7986960" y="132840"/>
            <a:ext cx="1057320" cy="1143360"/>
          </a:xfrm>
          <a:prstGeom prst="rect">
            <a:avLst/>
          </a:prstGeom>
          <a:ln w="0">
            <a:noFill/>
          </a:ln>
        </p:spPr>
      </p:pic>
      <p:sp>
        <p:nvSpPr>
          <p:cNvPr id="81" name="CustomShape 3"/>
          <p:cNvSpPr/>
          <p:nvPr/>
        </p:nvSpPr>
        <p:spPr>
          <a:xfrm>
            <a:off x="696960" y="6444000"/>
            <a:ext cx="3028320" cy="255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r>
              <a:rPr b="0" lang="de-DE" sz="1090" spc="-1" strike="noStrike">
                <a:solidFill>
                  <a:srgbClr val="000000"/>
                </a:solidFill>
                <a:latin typeface="Calibri"/>
                <a:ea typeface="DejaVu Sans"/>
              </a:rPr>
              <a:t>fachschaft@mathematik.uni-marburg.de</a:t>
            </a:r>
            <a:endParaRPr b="0" lang="de-DE" sz="109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2" name="CustomShape 4"/>
          <p:cNvSpPr/>
          <p:nvPr/>
        </p:nvSpPr>
        <p:spPr>
          <a:xfrm>
            <a:off x="500760" y="1621080"/>
            <a:ext cx="8131680" cy="3656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marL="285840" indent="-28548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de-DE" sz="1800" spc="-1" strike="noStrike">
                <a:solidFill>
                  <a:srgbClr val="000000"/>
                </a:solidFill>
                <a:latin typeface="Calibri"/>
                <a:ea typeface="DejaVu Sans"/>
              </a:rPr>
              <a:t>Mittwoch</a:t>
            </a:r>
            <a:endParaRPr b="0" lang="de-DE" sz="1800" spc="-1" strike="noStrike">
              <a:solidFill>
                <a:srgbClr val="000000"/>
              </a:solidFill>
              <a:latin typeface="Arial"/>
            </a:endParaRPr>
          </a:p>
          <a:p>
            <a:pPr lvl="1" marL="743040" indent="-28548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1" lang="de-DE" sz="1800" spc="-1" strike="noStrike">
                <a:solidFill>
                  <a:srgbClr val="000000"/>
                </a:solidFill>
                <a:latin typeface="Calibri"/>
                <a:ea typeface="DejaVu Sans"/>
              </a:rPr>
              <a:t>Stadtrallye</a:t>
            </a:r>
            <a:r>
              <a:rPr b="0" lang="de-DE" sz="1800" spc="-1" strike="noStrike">
                <a:solidFill>
                  <a:srgbClr val="000000"/>
                </a:solidFill>
                <a:latin typeface="Calibri"/>
                <a:ea typeface="DejaVu Sans"/>
              </a:rPr>
              <a:t> um 13:00 Uhr – ca. 18:30</a:t>
            </a:r>
            <a:endParaRPr b="0" lang="de-DE" sz="1800" spc="-1" strike="noStrike">
              <a:solidFill>
                <a:srgbClr val="000000"/>
              </a:solidFill>
              <a:latin typeface="Arial"/>
            </a:endParaRPr>
          </a:p>
          <a:p>
            <a:pPr lvl="2" marL="1200240" indent="-28548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de-DE" sz="1800" spc="-1" strike="noStrike">
                <a:solidFill>
                  <a:srgbClr val="000000"/>
                </a:solidFill>
                <a:latin typeface="Calibri"/>
                <a:ea typeface="DejaVu Sans"/>
              </a:rPr>
              <a:t>Treffpunkt ist Elisabethkirche in der Stadt</a:t>
            </a:r>
            <a:endParaRPr b="0" lang="de-DE" sz="1800" spc="-1" strike="noStrike">
              <a:solidFill>
                <a:srgbClr val="000000"/>
              </a:solidFill>
              <a:latin typeface="Arial"/>
            </a:endParaRPr>
          </a:p>
          <a:p>
            <a:pPr lvl="2" marL="1200240" indent="-28548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de-DE" sz="1800" spc="-1" strike="noStrike">
                <a:solidFill>
                  <a:srgbClr val="000000"/>
                </a:solidFill>
                <a:latin typeface="Calibri"/>
                <a:ea typeface="DejaVu Sans"/>
              </a:rPr>
              <a:t>Kennenlernen der Stadt Marburg</a:t>
            </a:r>
            <a:endParaRPr b="0" lang="de-DE" sz="1800" spc="-1" strike="noStrike">
              <a:solidFill>
                <a:srgbClr val="000000"/>
              </a:solidFill>
              <a:latin typeface="Arial"/>
            </a:endParaRPr>
          </a:p>
          <a:p>
            <a:pPr lvl="2" marL="1200240" indent="-28548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1" lang="de-DE" sz="1800" spc="-1" strike="noStrike" u="sng">
                <a:solidFill>
                  <a:srgbClr val="000000"/>
                </a:solidFill>
                <a:uFillTx/>
                <a:latin typeface="Calibri"/>
                <a:ea typeface="DejaVu Sans"/>
              </a:rPr>
              <a:t>BITTE VORHER ESSEN</a:t>
            </a:r>
            <a:endParaRPr b="0" lang="de-DE" sz="1800" spc="-1" strike="noStrike">
              <a:solidFill>
                <a:srgbClr val="000000"/>
              </a:solidFill>
              <a:latin typeface="Arial"/>
            </a:endParaRPr>
          </a:p>
          <a:p>
            <a:pPr lvl="2" marL="1200240" indent="-28548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de-DE" sz="1800" spc="-1" strike="noStrike">
                <a:solidFill>
                  <a:srgbClr val="000000"/>
                </a:solidFill>
                <a:latin typeface="Calibri"/>
                <a:ea typeface="DejaVu Sans"/>
              </a:rPr>
              <a:t>Nach der Stadtrallye: Offenes Ende auf den Lahnwiesen vor der Mensa Erlenring</a:t>
            </a:r>
            <a:endParaRPr b="0" lang="de-DE" sz="1800" spc="-1" strike="noStrike">
              <a:solidFill>
                <a:srgbClr val="000000"/>
              </a:solidFill>
              <a:latin typeface="Arial"/>
            </a:endParaRPr>
          </a:p>
          <a:p>
            <a:pPr marL="285840" indent="-28548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de-DE" sz="1800" spc="-1" strike="noStrike">
                <a:solidFill>
                  <a:srgbClr val="000000"/>
                </a:solidFill>
                <a:latin typeface="Calibri"/>
                <a:ea typeface="DejaVu Sans"/>
              </a:rPr>
              <a:t>Donnerstag</a:t>
            </a:r>
            <a:endParaRPr b="0" lang="de-DE" sz="1800" spc="-1" strike="noStrike">
              <a:solidFill>
                <a:srgbClr val="000000"/>
              </a:solidFill>
              <a:latin typeface="Arial"/>
            </a:endParaRPr>
          </a:p>
          <a:p>
            <a:pPr lvl="1" marL="743040" indent="-28548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de-DE" sz="1800" spc="-1" strike="noStrike">
                <a:solidFill>
                  <a:srgbClr val="000000"/>
                </a:solidFill>
                <a:latin typeface="Calibri"/>
                <a:ea typeface="DejaVu Sans"/>
              </a:rPr>
              <a:t>13:00 Uhr: Zusammenfassung für Nachzügler</a:t>
            </a:r>
            <a:endParaRPr b="0" lang="de-DE" sz="1800" spc="-1" strike="noStrike">
              <a:solidFill>
                <a:srgbClr val="000000"/>
              </a:solidFill>
              <a:latin typeface="Arial"/>
            </a:endParaRPr>
          </a:p>
          <a:p>
            <a:pPr lvl="1" marL="743040" indent="-28548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1" lang="de-DE" sz="1800" spc="-1" strike="noStrike">
                <a:solidFill>
                  <a:srgbClr val="000000"/>
                </a:solidFill>
                <a:latin typeface="Calibri"/>
                <a:ea typeface="DejaVu Sans"/>
              </a:rPr>
              <a:t>14:00 Uhr HS IV: Accounts und Services (Dr. Schwarzkopf, IT-Solutions)</a:t>
            </a:r>
            <a:endParaRPr b="0" lang="de-DE" sz="1800" spc="-1" strike="noStrike">
              <a:solidFill>
                <a:srgbClr val="000000"/>
              </a:solidFill>
              <a:latin typeface="Arial"/>
            </a:endParaRPr>
          </a:p>
          <a:p>
            <a:pPr lvl="1" marL="743040" indent="-28548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de-DE" sz="1800" spc="-1" strike="noStrike">
                <a:solidFill>
                  <a:srgbClr val="000000"/>
                </a:solidFill>
                <a:latin typeface="Calibri"/>
                <a:ea typeface="DejaVu Sans"/>
              </a:rPr>
              <a:t>Im Anschluss: Uni-Webseite und Portale (Fachschaft)</a:t>
            </a:r>
            <a:endParaRPr b="0" lang="de-DE" sz="1800" spc="-1" strike="noStrike">
              <a:solidFill>
                <a:srgbClr val="000000"/>
              </a:solidFill>
              <a:latin typeface="Arial"/>
            </a:endParaRPr>
          </a:p>
          <a:p>
            <a:pPr lvl="1" marL="743040" indent="-28548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de-DE" sz="1800" spc="-1" strike="noStrike">
                <a:solidFill>
                  <a:srgbClr val="000000"/>
                </a:solidFill>
                <a:latin typeface="Calibri"/>
                <a:ea typeface="DejaVu Sans"/>
              </a:rPr>
              <a:t>Im Anschluss: Anlaufstellen im Studium</a:t>
            </a:r>
            <a:endParaRPr b="0" lang="de-DE" sz="1800" spc="-1" strike="noStrike">
              <a:solidFill>
                <a:srgbClr val="000000"/>
              </a:solidFill>
              <a:latin typeface="Arial"/>
            </a:endParaRPr>
          </a:p>
          <a:p>
            <a:pPr lvl="1" marL="743040" indent="-28548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de-DE" sz="1800" spc="-1" strike="noStrike">
                <a:solidFill>
                  <a:srgbClr val="000000"/>
                </a:solidFill>
                <a:latin typeface="Calibri"/>
                <a:ea typeface="DejaVu Sans"/>
              </a:rPr>
              <a:t>Im Anschluss: Lernen, Ziele und Motivation im Studium</a:t>
            </a:r>
            <a:endParaRPr b="0" lang="de-DE" sz="1800" spc="-1" strike="noStrike">
              <a:solidFill>
                <a:srgbClr val="000000"/>
              </a:solidFill>
              <a:latin typeface="Arial"/>
            </a:endParaRPr>
          </a:p>
          <a:p>
            <a:pPr lvl="1" marL="743040" indent="-28548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1" lang="de-DE" sz="1800" spc="-1" strike="noStrike">
                <a:solidFill>
                  <a:srgbClr val="000000"/>
                </a:solidFill>
                <a:latin typeface="Calibri"/>
                <a:ea typeface="DejaVu Sans"/>
              </a:rPr>
              <a:t>~ 17:30 Uhr (Foyer): Spieleabend</a:t>
            </a:r>
            <a:endParaRPr b="0" lang="de-DE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3" name="CustomShape 5"/>
          <p:cNvSpPr/>
          <p:nvPr/>
        </p:nvSpPr>
        <p:spPr>
          <a:xfrm>
            <a:off x="7442280" y="6444000"/>
            <a:ext cx="1091880" cy="250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r>
              <a:rPr b="0" lang="de-DE" sz="1050" spc="-1" strike="noStrike">
                <a:solidFill>
                  <a:srgbClr val="000000"/>
                </a:solidFill>
                <a:latin typeface="Calibri"/>
                <a:ea typeface="DejaVu Sans"/>
              </a:rPr>
              <a:t>fs-matheinfo.de</a:t>
            </a:r>
            <a:endParaRPr b="0" lang="de-DE" sz="105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CustomShape 1"/>
          <p:cNvSpPr/>
          <p:nvPr/>
        </p:nvSpPr>
        <p:spPr>
          <a:xfrm>
            <a:off x="-360" y="360"/>
            <a:ext cx="9142560" cy="140868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endParaRPr b="0" lang="de-DE" sz="1800" spc="-1" strike="noStrike">
              <a:solidFill>
                <a:srgbClr val="ffffff"/>
              </a:solidFill>
              <a:latin typeface="Arial"/>
              <a:ea typeface="DejaVu Sans"/>
            </a:endParaRPr>
          </a:p>
        </p:txBody>
      </p:sp>
      <p:sp>
        <p:nvSpPr>
          <p:cNvPr id="85" name="TextShape 2"/>
          <p:cNvSpPr/>
          <p:nvPr/>
        </p:nvSpPr>
        <p:spPr>
          <a:xfrm>
            <a:off x="457200" y="273240"/>
            <a:ext cx="8227440" cy="1143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 anchorCtr="1">
            <a:noAutofit/>
          </a:bodyPr>
          <a:p>
            <a:pPr>
              <a:lnSpc>
                <a:spcPct val="100000"/>
              </a:lnSpc>
            </a:pPr>
            <a:r>
              <a:rPr b="0" lang="de-DE" sz="3950" spc="-1" strike="noStrike">
                <a:solidFill>
                  <a:srgbClr val="ffffff"/>
                </a:solidFill>
                <a:latin typeface="Arial"/>
                <a:ea typeface="Microsoft YaHei"/>
              </a:rPr>
              <a:t>Vielen Dank!</a:t>
            </a:r>
            <a:endParaRPr b="0" lang="de-DE" sz="395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86" name="Picture 8" descr=""/>
          <p:cNvPicPr/>
          <p:nvPr/>
        </p:nvPicPr>
        <p:blipFill>
          <a:blip r:embed="rId1"/>
          <a:stretch/>
        </p:blipFill>
        <p:spPr>
          <a:xfrm>
            <a:off x="7986960" y="132840"/>
            <a:ext cx="1057320" cy="1143360"/>
          </a:xfrm>
          <a:prstGeom prst="rect">
            <a:avLst/>
          </a:prstGeom>
          <a:ln w="0">
            <a:noFill/>
          </a:ln>
        </p:spPr>
      </p:pic>
      <p:sp>
        <p:nvSpPr>
          <p:cNvPr id="87" name="CustomShape 3"/>
          <p:cNvSpPr/>
          <p:nvPr/>
        </p:nvSpPr>
        <p:spPr>
          <a:xfrm>
            <a:off x="696960" y="6444000"/>
            <a:ext cx="3028320" cy="255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r>
              <a:rPr b="0" lang="de-DE" sz="1090" spc="-1" strike="noStrike">
                <a:solidFill>
                  <a:srgbClr val="000000"/>
                </a:solidFill>
                <a:latin typeface="Calibri"/>
                <a:ea typeface="DejaVu Sans"/>
              </a:rPr>
              <a:t>fachschaft@mathematik.uni-marburg.de</a:t>
            </a:r>
            <a:endParaRPr b="0" lang="de-DE" sz="109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8" name="CustomShape 4"/>
          <p:cNvSpPr/>
          <p:nvPr/>
        </p:nvSpPr>
        <p:spPr>
          <a:xfrm>
            <a:off x="500760" y="1621080"/>
            <a:ext cx="8131680" cy="17366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marL="285840" indent="-28548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de-DE" sz="1800" spc="-1" strike="noStrike">
                <a:solidFill>
                  <a:srgbClr val="000000"/>
                </a:solidFill>
                <a:latin typeface="Calibri"/>
                <a:ea typeface="DejaVu Sans"/>
              </a:rPr>
              <a:t>Webseite</a:t>
            </a:r>
            <a:endParaRPr b="0" lang="de-DE" sz="1800" spc="-1" strike="noStrike">
              <a:solidFill>
                <a:srgbClr val="000000"/>
              </a:solidFill>
              <a:latin typeface="Arial"/>
            </a:endParaRPr>
          </a:p>
          <a:p>
            <a:pPr lvl="1" marL="743040" indent="-28548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de-DE" sz="1800" spc="-1" strike="noStrike" u="sng">
                <a:solidFill>
                  <a:srgbClr val="0563c1"/>
                </a:solidFill>
                <a:uFillTx/>
                <a:latin typeface="Calibri"/>
                <a:ea typeface="DejaVu Sans"/>
                <a:hlinkClick r:id="rId2"/>
              </a:rPr>
              <a:t>https</a:t>
            </a:r>
            <a:r>
              <a:rPr b="0" lang="de-DE" sz="1800" spc="-1" strike="noStrike" u="sng">
                <a:solidFill>
                  <a:srgbClr val="0563c1"/>
                </a:solidFill>
                <a:uFillTx/>
                <a:latin typeface="Calibri"/>
                <a:ea typeface="Calibri"/>
                <a:hlinkClick r:id="rId3"/>
              </a:rPr>
              <a:t>://fs-matheinfo.de</a:t>
            </a:r>
            <a:endParaRPr b="0" lang="de-DE" sz="1800" spc="-1" strike="noStrike">
              <a:solidFill>
                <a:srgbClr val="000000"/>
              </a:solidFill>
              <a:latin typeface="Arial"/>
            </a:endParaRPr>
          </a:p>
          <a:p>
            <a:pPr marL="285840" indent="-28548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de-DE" sz="1800" spc="-1" strike="noStrike">
                <a:solidFill>
                  <a:srgbClr val="000000"/>
                </a:solidFill>
                <a:latin typeface="Calibri"/>
                <a:ea typeface="Calibri"/>
              </a:rPr>
              <a:t>Discord</a:t>
            </a:r>
            <a:endParaRPr b="0" lang="de-DE" sz="1800" spc="-1" strike="noStrike">
              <a:solidFill>
                <a:srgbClr val="000000"/>
              </a:solidFill>
              <a:latin typeface="Arial"/>
            </a:endParaRPr>
          </a:p>
          <a:p>
            <a:pPr marL="285840" indent="-28548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de-DE" sz="1800" spc="-1" strike="noStrike">
                <a:solidFill>
                  <a:srgbClr val="000000"/>
                </a:solidFill>
                <a:latin typeface="Calibri"/>
                <a:ea typeface="Calibri"/>
              </a:rPr>
              <a:t>Digitales Brett (Stellenanzeigen): brett.fs-matheinfo.de</a:t>
            </a:r>
            <a:endParaRPr b="0" lang="de-DE" sz="1800" spc="-1" strike="noStrike">
              <a:solidFill>
                <a:srgbClr val="000000"/>
              </a:solidFill>
              <a:latin typeface="Arial"/>
            </a:endParaRPr>
          </a:p>
          <a:p>
            <a:pPr marL="285840" indent="-28548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de-DE" sz="1800" spc="-1" strike="noStrike">
                <a:solidFill>
                  <a:srgbClr val="000000"/>
                </a:solidFill>
                <a:latin typeface="Calibri"/>
                <a:ea typeface="Calibri"/>
              </a:rPr>
              <a:t>Instagram: @matheinfo</a:t>
            </a:r>
            <a:endParaRPr b="0" lang="de-DE" sz="1800" spc="-1" strike="noStrike">
              <a:solidFill>
                <a:srgbClr val="000000"/>
              </a:solidFill>
              <a:latin typeface="Arial"/>
            </a:endParaRPr>
          </a:p>
          <a:p>
            <a:pPr marL="285840" indent="-28548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de-DE" sz="1800" spc="-1" strike="noStrike">
                <a:solidFill>
                  <a:srgbClr val="000000"/>
                </a:solidFill>
                <a:latin typeface="Calibri"/>
                <a:ea typeface="Calibri"/>
              </a:rPr>
              <a:t>E-Mail: fachschaft@mathematik.uni-marburg.de</a:t>
            </a:r>
            <a:endParaRPr b="0" lang="de-DE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9" name="CustomShape 5"/>
          <p:cNvSpPr/>
          <p:nvPr/>
        </p:nvSpPr>
        <p:spPr>
          <a:xfrm>
            <a:off x="7442280" y="6444000"/>
            <a:ext cx="1091880" cy="250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r>
              <a:rPr b="0" lang="de-DE" sz="1050" spc="-1" strike="noStrike">
                <a:solidFill>
                  <a:srgbClr val="000000"/>
                </a:solidFill>
                <a:latin typeface="Calibri"/>
                <a:ea typeface="DejaVu Sans"/>
              </a:rPr>
              <a:t>fs-matheinfo.de</a:t>
            </a:r>
            <a:endParaRPr b="0" lang="de-DE" sz="105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6350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12700" cap="flat" cmpd="sng" algn="ctr">
          <a:solidFill>
            <a:schemeClr val="phClr"/>
          </a:solidFill>
          <a:prstDash val="solid"/>
          <a:miter/>
        </a:ln>
        <a:ln w="1905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6350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12700" cap="flat" cmpd="sng" algn="ctr">
          <a:solidFill>
            <a:schemeClr val="phClr"/>
          </a:solidFill>
          <a:prstDash val="solid"/>
          <a:miter/>
        </a:ln>
        <a:ln w="1905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50</TotalTime>
  <Application>LibreOffice/7.5.0.3$Windows_X86_64 LibreOffice_project/c21113d003cd3efa8c53188764377a8272d9d6de</Application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2022-10-06T18:12:10Z</dcterms:created>
  <dc:creator>Felix</dc:creator>
  <dc:description/>
  <dc:language>de-DE</dc:language>
  <cp:lastModifiedBy/>
  <dcterms:modified xsi:type="dcterms:W3CDTF">2023-10-09T22:41:26Z</dcterms:modified>
  <cp:revision>126</cp:revision>
  <dc:subject/>
  <dc:title>PowerPoint Presentation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HiddenSlides">
    <vt:i4>0</vt:i4>
  </property>
  <property fmtid="{D5CDD505-2E9C-101B-9397-08002B2CF9AE}" pid="3" name="HyperlinksChanged">
    <vt:bool>0</vt:bool>
  </property>
  <property fmtid="{D5CDD505-2E9C-101B-9397-08002B2CF9AE}" pid="4" name="LinksUpToDate">
    <vt:bool>0</vt:bool>
  </property>
  <property fmtid="{D5CDD505-2E9C-101B-9397-08002B2CF9AE}" pid="5" name="Notes">
    <vt:i4>8</vt:i4>
  </property>
  <property fmtid="{D5CDD505-2E9C-101B-9397-08002B2CF9AE}" pid="6" name="PresentationFormat">
    <vt:lpwstr>On-screen Show (4:3)</vt:lpwstr>
  </property>
  <property fmtid="{D5CDD505-2E9C-101B-9397-08002B2CF9AE}" pid="7" name="ScaleCrop">
    <vt:bool>0</vt:bool>
  </property>
  <property fmtid="{D5CDD505-2E9C-101B-9397-08002B2CF9AE}" pid="8" name="ShareDoc">
    <vt:bool>0</vt:bool>
  </property>
  <property fmtid="{D5CDD505-2E9C-101B-9397-08002B2CF9AE}" pid="9" name="Slides">
    <vt:i4>8</vt:i4>
  </property>
</Properties>
</file>