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3E6"/>
    <a:srgbClr val="EAE2E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1928" autoAdjust="0"/>
  </p:normalViewPr>
  <p:slideViewPr>
    <p:cSldViewPr snapToGrid="0">
      <p:cViewPr varScale="1">
        <p:scale>
          <a:sx n="92" d="100"/>
          <a:sy n="92" d="100"/>
        </p:scale>
        <p:origin x="7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D1812-0697-4241-A048-4E72BA3B899A}" type="doc">
      <dgm:prSet loTypeId="urn:microsoft.com/office/officeart/2005/8/layout/default#1" loCatId="list" qsTypeId="urn:microsoft.com/office/officeart/2005/8/quickstyle/simple2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D606CCE6-F631-4995-81DD-BD25781C4A1A}">
      <dgm:prSet/>
      <dgm:spPr/>
      <dgm:t>
        <a:bodyPr/>
        <a:lstStyle/>
        <a:p>
          <a:r>
            <a:rPr lang="de-DE" dirty="0"/>
            <a:t>Zentrale Allgemeine Studienberatung (ZAS)</a:t>
          </a:r>
          <a:endParaRPr lang="en-US" dirty="0"/>
        </a:p>
      </dgm:t>
    </dgm:pt>
    <dgm:pt modelId="{FDBA91A1-ABAA-4038-8A1B-A918AFD134C7}" type="parTrans" cxnId="{7C604CF9-C247-4F35-88C2-31CEEB92A2E6}">
      <dgm:prSet/>
      <dgm:spPr/>
      <dgm:t>
        <a:bodyPr/>
        <a:lstStyle/>
        <a:p>
          <a:endParaRPr lang="en-US"/>
        </a:p>
      </dgm:t>
    </dgm:pt>
    <dgm:pt modelId="{B6D2FF8E-3B39-4F54-959A-C4F86B3F7FF1}" type="sibTrans" cxnId="{7C604CF9-C247-4F35-88C2-31CEEB92A2E6}">
      <dgm:prSet/>
      <dgm:spPr/>
      <dgm:t>
        <a:bodyPr/>
        <a:lstStyle/>
        <a:p>
          <a:endParaRPr lang="en-US"/>
        </a:p>
      </dgm:t>
    </dgm:pt>
    <dgm:pt modelId="{9C101D4A-95F0-4B14-9EBF-17C86C03EA88}">
      <dgm:prSet/>
      <dgm:spPr/>
      <dgm:t>
        <a:bodyPr/>
        <a:lstStyle/>
        <a:p>
          <a:r>
            <a:rPr lang="de-DE" dirty="0"/>
            <a:t>Fachschaft FB12</a:t>
          </a:r>
          <a:endParaRPr lang="en-US" dirty="0"/>
        </a:p>
      </dgm:t>
    </dgm:pt>
    <dgm:pt modelId="{EC130A82-9939-473B-9E8C-BE87CDCC0C31}" type="parTrans" cxnId="{71E81CD8-9990-45F8-A451-488240942873}">
      <dgm:prSet/>
      <dgm:spPr/>
      <dgm:t>
        <a:bodyPr/>
        <a:lstStyle/>
        <a:p>
          <a:endParaRPr lang="en-US"/>
        </a:p>
      </dgm:t>
    </dgm:pt>
    <dgm:pt modelId="{980A6A4E-C8FE-42C4-A21E-A5031AB15FEE}" type="sibTrans" cxnId="{71E81CD8-9990-45F8-A451-488240942873}">
      <dgm:prSet/>
      <dgm:spPr/>
      <dgm:t>
        <a:bodyPr/>
        <a:lstStyle/>
        <a:p>
          <a:endParaRPr lang="en-US"/>
        </a:p>
      </dgm:t>
    </dgm:pt>
    <dgm:pt modelId="{66410932-41FA-4B2E-A461-757F654C14BF}">
      <dgm:prSet/>
      <dgm:spPr/>
      <dgm:t>
        <a:bodyPr/>
        <a:lstStyle/>
        <a:p>
          <a:r>
            <a:rPr lang="de-DE" dirty="0"/>
            <a:t>Studierendensekretariat</a:t>
          </a:r>
          <a:endParaRPr lang="en-US" dirty="0"/>
        </a:p>
      </dgm:t>
    </dgm:pt>
    <dgm:pt modelId="{CC81EDF9-DA31-40B6-B5EB-D93F05DBEDCC}" type="parTrans" cxnId="{3580B4F8-1D6F-4C1B-89A0-19E4CD316435}">
      <dgm:prSet/>
      <dgm:spPr/>
      <dgm:t>
        <a:bodyPr/>
        <a:lstStyle/>
        <a:p>
          <a:endParaRPr lang="en-US"/>
        </a:p>
      </dgm:t>
    </dgm:pt>
    <dgm:pt modelId="{E21B7A19-B2BD-41B4-93D2-2A49156BEE66}" type="sibTrans" cxnId="{3580B4F8-1D6F-4C1B-89A0-19E4CD316435}">
      <dgm:prSet/>
      <dgm:spPr/>
      <dgm:t>
        <a:bodyPr/>
        <a:lstStyle/>
        <a:p>
          <a:endParaRPr lang="en-US"/>
        </a:p>
      </dgm:t>
    </dgm:pt>
    <dgm:pt modelId="{E039D0BF-3B93-476F-9548-9F98A732936A}">
      <dgm:prSet/>
      <dgm:spPr/>
      <dgm:t>
        <a:bodyPr/>
        <a:lstStyle/>
        <a:p>
          <a:r>
            <a:rPr lang="de-DE" dirty="0"/>
            <a:t>Studienfachberater*innen des Fachbereiches</a:t>
          </a:r>
          <a:endParaRPr lang="en-US" dirty="0"/>
        </a:p>
      </dgm:t>
    </dgm:pt>
    <dgm:pt modelId="{7E2BE520-94C5-4F95-9A35-728F8C3F7693}" type="parTrans" cxnId="{E25E95C6-32E8-4E6B-ABA9-48F8A8F852D9}">
      <dgm:prSet/>
      <dgm:spPr/>
      <dgm:t>
        <a:bodyPr/>
        <a:lstStyle/>
        <a:p>
          <a:endParaRPr lang="en-US"/>
        </a:p>
      </dgm:t>
    </dgm:pt>
    <dgm:pt modelId="{8606F608-BBCE-4541-BAB4-69ADCC1CA65A}" type="sibTrans" cxnId="{E25E95C6-32E8-4E6B-ABA9-48F8A8F852D9}">
      <dgm:prSet/>
      <dgm:spPr/>
      <dgm:t>
        <a:bodyPr/>
        <a:lstStyle/>
        <a:p>
          <a:endParaRPr lang="en-US"/>
        </a:p>
      </dgm:t>
    </dgm:pt>
    <dgm:pt modelId="{916C8F9C-2DCF-49CD-A918-15DD7F9A7753}">
      <dgm:prSet/>
      <dgm:spPr/>
      <dgm:t>
        <a:bodyPr/>
        <a:lstStyle/>
        <a:p>
          <a:r>
            <a:rPr lang="de-DE"/>
            <a:t>Servicestelle für behinderte Studierenden</a:t>
          </a:r>
          <a:endParaRPr lang="en-US"/>
        </a:p>
      </dgm:t>
    </dgm:pt>
    <dgm:pt modelId="{8695939A-1F44-4A15-8094-B1A5A2A6E7E9}" type="parTrans" cxnId="{3FDBBF69-75CE-4133-9483-7DF1A8974539}">
      <dgm:prSet/>
      <dgm:spPr/>
      <dgm:t>
        <a:bodyPr/>
        <a:lstStyle/>
        <a:p>
          <a:endParaRPr lang="en-US"/>
        </a:p>
      </dgm:t>
    </dgm:pt>
    <dgm:pt modelId="{6A0D6174-FE9D-49FB-A38C-AAA70C44682F}" type="sibTrans" cxnId="{3FDBBF69-75CE-4133-9483-7DF1A8974539}">
      <dgm:prSet/>
      <dgm:spPr/>
      <dgm:t>
        <a:bodyPr/>
        <a:lstStyle/>
        <a:p>
          <a:endParaRPr lang="en-US"/>
        </a:p>
      </dgm:t>
    </dgm:pt>
    <dgm:pt modelId="{B6B9A13F-F278-482E-B525-FC57144F0570}">
      <dgm:prSet/>
      <dgm:spPr/>
      <dgm:t>
        <a:bodyPr/>
        <a:lstStyle/>
        <a:p>
          <a:r>
            <a:rPr lang="de-DE" dirty="0"/>
            <a:t>Career Center &amp; Marburg University Research Academy (MARA) </a:t>
          </a:r>
          <a:endParaRPr lang="en-US" dirty="0"/>
        </a:p>
      </dgm:t>
    </dgm:pt>
    <dgm:pt modelId="{EDD84CB6-B0D9-455E-93D5-7DD157BDCA30}" type="parTrans" cxnId="{CB384B8D-8123-4C2B-AF80-3B8A977A7367}">
      <dgm:prSet/>
      <dgm:spPr/>
      <dgm:t>
        <a:bodyPr/>
        <a:lstStyle/>
        <a:p>
          <a:endParaRPr lang="en-US"/>
        </a:p>
      </dgm:t>
    </dgm:pt>
    <dgm:pt modelId="{F9C8B361-9B66-4457-B48C-CF6992B6D0A7}" type="sibTrans" cxnId="{CB384B8D-8123-4C2B-AF80-3B8A977A7367}">
      <dgm:prSet/>
      <dgm:spPr/>
      <dgm:t>
        <a:bodyPr/>
        <a:lstStyle/>
        <a:p>
          <a:endParaRPr lang="en-US"/>
        </a:p>
      </dgm:t>
    </dgm:pt>
    <dgm:pt modelId="{11EB5DD4-6920-47BA-8797-43473BFADABF}">
      <dgm:prSet/>
      <dgm:spPr/>
      <dgm:t>
        <a:bodyPr/>
        <a:lstStyle/>
        <a:p>
          <a:r>
            <a:rPr lang="de-DE" dirty="0"/>
            <a:t>Allgemeiner Studierendenausschuss (AStA)</a:t>
          </a:r>
          <a:endParaRPr lang="en-US" dirty="0"/>
        </a:p>
      </dgm:t>
    </dgm:pt>
    <dgm:pt modelId="{F452AC61-A3BE-45C9-BDE2-543CD8B4A0CF}" type="parTrans" cxnId="{9AD862E4-F669-4C72-8C35-C2007249E5D0}">
      <dgm:prSet/>
      <dgm:spPr/>
      <dgm:t>
        <a:bodyPr/>
        <a:lstStyle/>
        <a:p>
          <a:endParaRPr lang="en-US"/>
        </a:p>
      </dgm:t>
    </dgm:pt>
    <dgm:pt modelId="{04C2A634-2B8C-44D7-9504-927BAC76AF52}" type="sibTrans" cxnId="{9AD862E4-F669-4C72-8C35-C2007249E5D0}">
      <dgm:prSet/>
      <dgm:spPr/>
      <dgm:t>
        <a:bodyPr/>
        <a:lstStyle/>
        <a:p>
          <a:endParaRPr lang="en-US"/>
        </a:p>
      </dgm:t>
    </dgm:pt>
    <dgm:pt modelId="{B59A73E2-992C-4CA5-B12F-A447C52C7E63}">
      <dgm:prSet/>
      <dgm:spPr/>
      <dgm:t>
        <a:bodyPr/>
        <a:lstStyle/>
        <a:p>
          <a:r>
            <a:rPr lang="de-DE"/>
            <a:t>Zentrum für Lehrerbildung (ZfL)</a:t>
          </a:r>
          <a:endParaRPr lang="en-US"/>
        </a:p>
      </dgm:t>
    </dgm:pt>
    <dgm:pt modelId="{B892AED9-53EC-423A-958A-3EF66A4DD817}" type="parTrans" cxnId="{BE444C97-24C4-47A0-A167-69AC00021081}">
      <dgm:prSet/>
      <dgm:spPr/>
      <dgm:t>
        <a:bodyPr/>
        <a:lstStyle/>
        <a:p>
          <a:endParaRPr lang="en-US"/>
        </a:p>
      </dgm:t>
    </dgm:pt>
    <dgm:pt modelId="{32B46059-D539-4B1F-AAC4-4886B4A9E9CD}" type="sibTrans" cxnId="{BE444C97-24C4-47A0-A167-69AC00021081}">
      <dgm:prSet/>
      <dgm:spPr/>
      <dgm:t>
        <a:bodyPr/>
        <a:lstStyle/>
        <a:p>
          <a:endParaRPr lang="en-US"/>
        </a:p>
      </dgm:t>
    </dgm:pt>
    <dgm:pt modelId="{ABC0BDA7-5C2F-4355-8FF8-F4F0C325D945}">
      <dgm:prSet/>
      <dgm:spPr/>
      <dgm:t>
        <a:bodyPr/>
        <a:lstStyle/>
        <a:p>
          <a:r>
            <a:rPr lang="de-DE" dirty="0"/>
            <a:t>Studentenwerk</a:t>
          </a:r>
          <a:endParaRPr lang="en-US" dirty="0"/>
        </a:p>
      </dgm:t>
    </dgm:pt>
    <dgm:pt modelId="{8C9136E1-BA30-43D0-B3CE-C37B7C3C9151}" type="parTrans" cxnId="{1F442AD9-8C24-40E6-BD79-7A415DB06F8C}">
      <dgm:prSet/>
      <dgm:spPr/>
      <dgm:t>
        <a:bodyPr/>
        <a:lstStyle/>
        <a:p>
          <a:endParaRPr lang="en-US"/>
        </a:p>
      </dgm:t>
    </dgm:pt>
    <dgm:pt modelId="{63E294C7-D96D-428C-95BB-C963979EFCC7}" type="sibTrans" cxnId="{1F442AD9-8C24-40E6-BD79-7A415DB06F8C}">
      <dgm:prSet/>
      <dgm:spPr/>
      <dgm:t>
        <a:bodyPr/>
        <a:lstStyle/>
        <a:p>
          <a:endParaRPr lang="en-US"/>
        </a:p>
      </dgm:t>
    </dgm:pt>
    <dgm:pt modelId="{FD23FF29-227C-4E5B-A741-BF23357E463A}">
      <dgm:prSet/>
      <dgm:spPr/>
      <dgm:t>
        <a:bodyPr/>
        <a:lstStyle/>
        <a:p>
          <a:r>
            <a:rPr lang="de-DE" dirty="0"/>
            <a:t>Marburger Studientelefon</a:t>
          </a:r>
          <a:endParaRPr lang="en-US" dirty="0"/>
        </a:p>
      </dgm:t>
    </dgm:pt>
    <dgm:pt modelId="{9236286A-6B35-4FC5-8EBF-27B715A0A98B}" type="parTrans" cxnId="{D5B0FA50-7766-4BCA-9AD6-8F80C52E08E5}">
      <dgm:prSet/>
      <dgm:spPr/>
      <dgm:t>
        <a:bodyPr/>
        <a:lstStyle/>
        <a:p>
          <a:endParaRPr lang="de-DE"/>
        </a:p>
      </dgm:t>
    </dgm:pt>
    <dgm:pt modelId="{44826EF5-BE84-46E4-B8D4-D41120A78CEA}" type="sibTrans" cxnId="{D5B0FA50-7766-4BCA-9AD6-8F80C52E08E5}">
      <dgm:prSet/>
      <dgm:spPr/>
      <dgm:t>
        <a:bodyPr/>
        <a:lstStyle/>
        <a:p>
          <a:endParaRPr lang="de-DE"/>
        </a:p>
      </dgm:t>
    </dgm:pt>
    <dgm:pt modelId="{D904E26A-0DEF-4A60-B8C4-0D8C3C2CAC81}">
      <dgm:prSet/>
      <dgm:spPr/>
      <dgm:t>
        <a:bodyPr/>
        <a:lstStyle/>
        <a:p>
          <a:r>
            <a:rPr lang="en-US" dirty="0"/>
            <a:t>Study Buddy</a:t>
          </a:r>
        </a:p>
      </dgm:t>
    </dgm:pt>
    <dgm:pt modelId="{14D98578-FC25-43BA-B0F5-4B2E58F37391}" type="parTrans" cxnId="{BC6541D0-B505-41B7-9F65-E9753A30F662}">
      <dgm:prSet/>
      <dgm:spPr/>
      <dgm:t>
        <a:bodyPr/>
        <a:lstStyle/>
        <a:p>
          <a:endParaRPr lang="de-DE"/>
        </a:p>
      </dgm:t>
    </dgm:pt>
    <dgm:pt modelId="{58184253-5CDA-4086-A97E-CFB7A3DE19C1}" type="sibTrans" cxnId="{BC6541D0-B505-41B7-9F65-E9753A30F662}">
      <dgm:prSet/>
      <dgm:spPr/>
      <dgm:t>
        <a:bodyPr/>
        <a:lstStyle/>
        <a:p>
          <a:endParaRPr lang="de-DE"/>
        </a:p>
      </dgm:t>
    </dgm:pt>
    <dgm:pt modelId="{65BD7009-E58B-4507-A3E7-7AA5AD717F44}" type="pres">
      <dgm:prSet presAssocID="{01CD1812-0697-4241-A048-4E72BA3B899A}" presName="diagram" presStyleCnt="0">
        <dgm:presLayoutVars>
          <dgm:dir/>
          <dgm:resizeHandles val="exact"/>
        </dgm:presLayoutVars>
      </dgm:prSet>
      <dgm:spPr/>
    </dgm:pt>
    <dgm:pt modelId="{5FBE5ECB-7FC2-4FA4-BF3D-08A8BAF66356}" type="pres">
      <dgm:prSet presAssocID="{D606CCE6-F631-4995-81DD-BD25781C4A1A}" presName="node" presStyleLbl="node1" presStyleIdx="0" presStyleCnt="11">
        <dgm:presLayoutVars>
          <dgm:bulletEnabled val="1"/>
        </dgm:presLayoutVars>
      </dgm:prSet>
      <dgm:spPr/>
    </dgm:pt>
    <dgm:pt modelId="{44FF393F-944F-43AD-8268-F274D8520905}" type="pres">
      <dgm:prSet presAssocID="{B6D2FF8E-3B39-4F54-959A-C4F86B3F7FF1}" presName="sibTrans" presStyleCnt="0"/>
      <dgm:spPr/>
    </dgm:pt>
    <dgm:pt modelId="{7D03479F-0D21-4BEB-A61A-F32F83FDBE21}" type="pres">
      <dgm:prSet presAssocID="{9C101D4A-95F0-4B14-9EBF-17C86C03EA88}" presName="node" presStyleLbl="node1" presStyleIdx="1" presStyleCnt="11">
        <dgm:presLayoutVars>
          <dgm:bulletEnabled val="1"/>
        </dgm:presLayoutVars>
      </dgm:prSet>
      <dgm:spPr/>
    </dgm:pt>
    <dgm:pt modelId="{5370A651-4CBC-428E-B57A-63F3A86C552D}" type="pres">
      <dgm:prSet presAssocID="{980A6A4E-C8FE-42C4-A21E-A5031AB15FEE}" presName="sibTrans" presStyleCnt="0"/>
      <dgm:spPr/>
    </dgm:pt>
    <dgm:pt modelId="{251D5645-7715-4F7B-8334-94D30250650E}" type="pres">
      <dgm:prSet presAssocID="{66410932-41FA-4B2E-A461-757F654C14BF}" presName="node" presStyleLbl="node1" presStyleIdx="2" presStyleCnt="11">
        <dgm:presLayoutVars>
          <dgm:bulletEnabled val="1"/>
        </dgm:presLayoutVars>
      </dgm:prSet>
      <dgm:spPr/>
    </dgm:pt>
    <dgm:pt modelId="{9DED2BCF-509E-4210-AF9A-5AB87E9B1750}" type="pres">
      <dgm:prSet presAssocID="{E21B7A19-B2BD-41B4-93D2-2A49156BEE66}" presName="sibTrans" presStyleCnt="0"/>
      <dgm:spPr/>
    </dgm:pt>
    <dgm:pt modelId="{65804D79-8469-41EC-A580-FA810356E13A}" type="pres">
      <dgm:prSet presAssocID="{E039D0BF-3B93-476F-9548-9F98A732936A}" presName="node" presStyleLbl="node1" presStyleIdx="3" presStyleCnt="11">
        <dgm:presLayoutVars>
          <dgm:bulletEnabled val="1"/>
        </dgm:presLayoutVars>
      </dgm:prSet>
      <dgm:spPr/>
    </dgm:pt>
    <dgm:pt modelId="{87081E4A-3550-46DD-9BD1-1A4FD165C11F}" type="pres">
      <dgm:prSet presAssocID="{8606F608-BBCE-4541-BAB4-69ADCC1CA65A}" presName="sibTrans" presStyleCnt="0"/>
      <dgm:spPr/>
    </dgm:pt>
    <dgm:pt modelId="{BFBC6A51-DB4D-400A-9E0E-8DCD1D1DC845}" type="pres">
      <dgm:prSet presAssocID="{916C8F9C-2DCF-49CD-A918-15DD7F9A7753}" presName="node" presStyleLbl="node1" presStyleIdx="4" presStyleCnt="11">
        <dgm:presLayoutVars>
          <dgm:bulletEnabled val="1"/>
        </dgm:presLayoutVars>
      </dgm:prSet>
      <dgm:spPr/>
    </dgm:pt>
    <dgm:pt modelId="{84B0D702-BFDE-4F09-8AAD-6C19FC73CC4F}" type="pres">
      <dgm:prSet presAssocID="{6A0D6174-FE9D-49FB-A38C-AAA70C44682F}" presName="sibTrans" presStyleCnt="0"/>
      <dgm:spPr/>
    </dgm:pt>
    <dgm:pt modelId="{2434D927-17A6-45AC-86BA-F9F77102D4FA}" type="pres">
      <dgm:prSet presAssocID="{B6B9A13F-F278-482E-B525-FC57144F0570}" presName="node" presStyleLbl="node1" presStyleIdx="5" presStyleCnt="11">
        <dgm:presLayoutVars>
          <dgm:bulletEnabled val="1"/>
        </dgm:presLayoutVars>
      </dgm:prSet>
      <dgm:spPr/>
    </dgm:pt>
    <dgm:pt modelId="{3DC9D176-9923-47BE-A934-608C2D3C9937}" type="pres">
      <dgm:prSet presAssocID="{F9C8B361-9B66-4457-B48C-CF6992B6D0A7}" presName="sibTrans" presStyleCnt="0"/>
      <dgm:spPr/>
    </dgm:pt>
    <dgm:pt modelId="{3C5F0EB1-9D57-4C4C-8CCD-B4994170E46D}" type="pres">
      <dgm:prSet presAssocID="{11EB5DD4-6920-47BA-8797-43473BFADABF}" presName="node" presStyleLbl="node1" presStyleIdx="6" presStyleCnt="11">
        <dgm:presLayoutVars>
          <dgm:bulletEnabled val="1"/>
        </dgm:presLayoutVars>
      </dgm:prSet>
      <dgm:spPr/>
    </dgm:pt>
    <dgm:pt modelId="{DA9A9BDC-7C6C-4CFC-B2F1-8EC1E69EFF4B}" type="pres">
      <dgm:prSet presAssocID="{04C2A634-2B8C-44D7-9504-927BAC76AF52}" presName="sibTrans" presStyleCnt="0"/>
      <dgm:spPr/>
    </dgm:pt>
    <dgm:pt modelId="{F4E143A8-4CEB-42E4-9CCB-44C0C1EFE9F6}" type="pres">
      <dgm:prSet presAssocID="{B59A73E2-992C-4CA5-B12F-A447C52C7E63}" presName="node" presStyleLbl="node1" presStyleIdx="7" presStyleCnt="11">
        <dgm:presLayoutVars>
          <dgm:bulletEnabled val="1"/>
        </dgm:presLayoutVars>
      </dgm:prSet>
      <dgm:spPr/>
    </dgm:pt>
    <dgm:pt modelId="{743764FE-F3D0-4339-B205-3E727B5961AE}" type="pres">
      <dgm:prSet presAssocID="{32B46059-D539-4B1F-AAC4-4886B4A9E9CD}" presName="sibTrans" presStyleCnt="0"/>
      <dgm:spPr/>
    </dgm:pt>
    <dgm:pt modelId="{D8BFD8BC-F912-4272-A942-D6B2423AC090}" type="pres">
      <dgm:prSet presAssocID="{ABC0BDA7-5C2F-4355-8FF8-F4F0C325D945}" presName="node" presStyleLbl="node1" presStyleIdx="8" presStyleCnt="11">
        <dgm:presLayoutVars>
          <dgm:bulletEnabled val="1"/>
        </dgm:presLayoutVars>
      </dgm:prSet>
      <dgm:spPr/>
    </dgm:pt>
    <dgm:pt modelId="{7179F9CF-4630-4D8D-8F76-5684BF93DF2A}" type="pres">
      <dgm:prSet presAssocID="{63E294C7-D96D-428C-95BB-C963979EFCC7}" presName="sibTrans" presStyleCnt="0"/>
      <dgm:spPr/>
    </dgm:pt>
    <dgm:pt modelId="{5757B418-299D-4CAA-800F-7DA8DAF235B4}" type="pres">
      <dgm:prSet presAssocID="{FD23FF29-227C-4E5B-A741-BF23357E463A}" presName="node" presStyleLbl="node1" presStyleIdx="9" presStyleCnt="11">
        <dgm:presLayoutVars>
          <dgm:bulletEnabled val="1"/>
        </dgm:presLayoutVars>
      </dgm:prSet>
      <dgm:spPr/>
    </dgm:pt>
    <dgm:pt modelId="{99375780-6546-4EE3-A51C-A02A06501B58}" type="pres">
      <dgm:prSet presAssocID="{44826EF5-BE84-46E4-B8D4-D41120A78CEA}" presName="sibTrans" presStyleCnt="0"/>
      <dgm:spPr/>
    </dgm:pt>
    <dgm:pt modelId="{11556E1F-B02E-489F-8BAC-826FF19ECE93}" type="pres">
      <dgm:prSet presAssocID="{D904E26A-0DEF-4A60-B8C4-0D8C3C2CAC8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054472D-4B0E-43D4-903C-A891C6D5ABDC}" type="presOf" srcId="{B6B9A13F-F278-482E-B525-FC57144F0570}" destId="{2434D927-17A6-45AC-86BA-F9F77102D4FA}" srcOrd="0" destOrd="0" presId="urn:microsoft.com/office/officeart/2005/8/layout/default#1"/>
    <dgm:cxn modelId="{D210C839-48D6-4A64-BB03-F5E2FBF57DFB}" type="presOf" srcId="{FD23FF29-227C-4E5B-A741-BF23357E463A}" destId="{5757B418-299D-4CAA-800F-7DA8DAF235B4}" srcOrd="0" destOrd="0" presId="urn:microsoft.com/office/officeart/2005/8/layout/default#1"/>
    <dgm:cxn modelId="{8F086069-FDE5-4E42-9E45-C213D101822F}" type="presOf" srcId="{916C8F9C-2DCF-49CD-A918-15DD7F9A7753}" destId="{BFBC6A51-DB4D-400A-9E0E-8DCD1D1DC845}" srcOrd="0" destOrd="0" presId="urn:microsoft.com/office/officeart/2005/8/layout/default#1"/>
    <dgm:cxn modelId="{3FDBBF69-75CE-4133-9483-7DF1A8974539}" srcId="{01CD1812-0697-4241-A048-4E72BA3B899A}" destId="{916C8F9C-2DCF-49CD-A918-15DD7F9A7753}" srcOrd="4" destOrd="0" parTransId="{8695939A-1F44-4A15-8094-B1A5A2A6E7E9}" sibTransId="{6A0D6174-FE9D-49FB-A38C-AAA70C44682F}"/>
    <dgm:cxn modelId="{1D6E004E-AAF9-49BD-A71B-FF1776847FF4}" type="presOf" srcId="{E039D0BF-3B93-476F-9548-9F98A732936A}" destId="{65804D79-8469-41EC-A580-FA810356E13A}" srcOrd="0" destOrd="0" presId="urn:microsoft.com/office/officeart/2005/8/layout/default#1"/>
    <dgm:cxn modelId="{D5B0FA50-7766-4BCA-9AD6-8F80C52E08E5}" srcId="{01CD1812-0697-4241-A048-4E72BA3B899A}" destId="{FD23FF29-227C-4E5B-A741-BF23357E463A}" srcOrd="9" destOrd="0" parTransId="{9236286A-6B35-4FC5-8EBF-27B715A0A98B}" sibTransId="{44826EF5-BE84-46E4-B8D4-D41120A78CEA}"/>
    <dgm:cxn modelId="{EFEF7855-79FE-445D-BC1C-5E9C17AFCF5C}" type="presOf" srcId="{66410932-41FA-4B2E-A461-757F654C14BF}" destId="{251D5645-7715-4F7B-8334-94D30250650E}" srcOrd="0" destOrd="0" presId="urn:microsoft.com/office/officeart/2005/8/layout/default#1"/>
    <dgm:cxn modelId="{20362D77-D1BE-49B0-BDB7-A642B46AD10B}" type="presOf" srcId="{01CD1812-0697-4241-A048-4E72BA3B899A}" destId="{65BD7009-E58B-4507-A3E7-7AA5AD717F44}" srcOrd="0" destOrd="0" presId="urn:microsoft.com/office/officeart/2005/8/layout/default#1"/>
    <dgm:cxn modelId="{004DA781-FDFE-434F-9812-EA6A56D5FAA8}" type="presOf" srcId="{11EB5DD4-6920-47BA-8797-43473BFADABF}" destId="{3C5F0EB1-9D57-4C4C-8CCD-B4994170E46D}" srcOrd="0" destOrd="0" presId="urn:microsoft.com/office/officeart/2005/8/layout/default#1"/>
    <dgm:cxn modelId="{CB384B8D-8123-4C2B-AF80-3B8A977A7367}" srcId="{01CD1812-0697-4241-A048-4E72BA3B899A}" destId="{B6B9A13F-F278-482E-B525-FC57144F0570}" srcOrd="5" destOrd="0" parTransId="{EDD84CB6-B0D9-455E-93D5-7DD157BDCA30}" sibTransId="{F9C8B361-9B66-4457-B48C-CF6992B6D0A7}"/>
    <dgm:cxn modelId="{BE444C97-24C4-47A0-A167-69AC00021081}" srcId="{01CD1812-0697-4241-A048-4E72BA3B899A}" destId="{B59A73E2-992C-4CA5-B12F-A447C52C7E63}" srcOrd="7" destOrd="0" parTransId="{B892AED9-53EC-423A-958A-3EF66A4DD817}" sibTransId="{32B46059-D539-4B1F-AAC4-4886B4A9E9CD}"/>
    <dgm:cxn modelId="{FFC879BA-4E9D-4B5C-8E9F-9ACB3E809085}" type="presOf" srcId="{D904E26A-0DEF-4A60-B8C4-0D8C3C2CAC81}" destId="{11556E1F-B02E-489F-8BAC-826FF19ECE93}" srcOrd="0" destOrd="0" presId="urn:microsoft.com/office/officeart/2005/8/layout/default#1"/>
    <dgm:cxn modelId="{A2DEEAC5-7DDE-438E-9E4A-733B5B059230}" type="presOf" srcId="{ABC0BDA7-5C2F-4355-8FF8-F4F0C325D945}" destId="{D8BFD8BC-F912-4272-A942-D6B2423AC090}" srcOrd="0" destOrd="0" presId="urn:microsoft.com/office/officeart/2005/8/layout/default#1"/>
    <dgm:cxn modelId="{E25E95C6-32E8-4E6B-ABA9-48F8A8F852D9}" srcId="{01CD1812-0697-4241-A048-4E72BA3B899A}" destId="{E039D0BF-3B93-476F-9548-9F98A732936A}" srcOrd="3" destOrd="0" parTransId="{7E2BE520-94C5-4F95-9A35-728F8C3F7693}" sibTransId="{8606F608-BBCE-4541-BAB4-69ADCC1CA65A}"/>
    <dgm:cxn modelId="{BC6541D0-B505-41B7-9F65-E9753A30F662}" srcId="{01CD1812-0697-4241-A048-4E72BA3B899A}" destId="{D904E26A-0DEF-4A60-B8C4-0D8C3C2CAC81}" srcOrd="10" destOrd="0" parTransId="{14D98578-FC25-43BA-B0F5-4B2E58F37391}" sibTransId="{58184253-5CDA-4086-A97E-CFB7A3DE19C1}"/>
    <dgm:cxn modelId="{71E81CD8-9990-45F8-A451-488240942873}" srcId="{01CD1812-0697-4241-A048-4E72BA3B899A}" destId="{9C101D4A-95F0-4B14-9EBF-17C86C03EA88}" srcOrd="1" destOrd="0" parTransId="{EC130A82-9939-473B-9E8C-BE87CDCC0C31}" sibTransId="{980A6A4E-C8FE-42C4-A21E-A5031AB15FEE}"/>
    <dgm:cxn modelId="{1F442AD9-8C24-40E6-BD79-7A415DB06F8C}" srcId="{01CD1812-0697-4241-A048-4E72BA3B899A}" destId="{ABC0BDA7-5C2F-4355-8FF8-F4F0C325D945}" srcOrd="8" destOrd="0" parTransId="{8C9136E1-BA30-43D0-B3CE-C37B7C3C9151}" sibTransId="{63E294C7-D96D-428C-95BB-C963979EFCC7}"/>
    <dgm:cxn modelId="{716DF7E1-46F1-4F52-8633-CA6708A59343}" type="presOf" srcId="{D606CCE6-F631-4995-81DD-BD25781C4A1A}" destId="{5FBE5ECB-7FC2-4FA4-BF3D-08A8BAF66356}" srcOrd="0" destOrd="0" presId="urn:microsoft.com/office/officeart/2005/8/layout/default#1"/>
    <dgm:cxn modelId="{0F9272E2-7808-4A82-ADEA-321A2D7A0253}" type="presOf" srcId="{9C101D4A-95F0-4B14-9EBF-17C86C03EA88}" destId="{7D03479F-0D21-4BEB-A61A-F32F83FDBE21}" srcOrd="0" destOrd="0" presId="urn:microsoft.com/office/officeart/2005/8/layout/default#1"/>
    <dgm:cxn modelId="{9AD862E4-F669-4C72-8C35-C2007249E5D0}" srcId="{01CD1812-0697-4241-A048-4E72BA3B899A}" destId="{11EB5DD4-6920-47BA-8797-43473BFADABF}" srcOrd="6" destOrd="0" parTransId="{F452AC61-A3BE-45C9-BDE2-543CD8B4A0CF}" sibTransId="{04C2A634-2B8C-44D7-9504-927BAC76AF52}"/>
    <dgm:cxn modelId="{3580B4F8-1D6F-4C1B-89A0-19E4CD316435}" srcId="{01CD1812-0697-4241-A048-4E72BA3B899A}" destId="{66410932-41FA-4B2E-A461-757F654C14BF}" srcOrd="2" destOrd="0" parTransId="{CC81EDF9-DA31-40B6-B5EB-D93F05DBEDCC}" sibTransId="{E21B7A19-B2BD-41B4-93D2-2A49156BEE66}"/>
    <dgm:cxn modelId="{7C604CF9-C247-4F35-88C2-31CEEB92A2E6}" srcId="{01CD1812-0697-4241-A048-4E72BA3B899A}" destId="{D606CCE6-F631-4995-81DD-BD25781C4A1A}" srcOrd="0" destOrd="0" parTransId="{FDBA91A1-ABAA-4038-8A1B-A918AFD134C7}" sibTransId="{B6D2FF8E-3B39-4F54-959A-C4F86B3F7FF1}"/>
    <dgm:cxn modelId="{2D7C80FA-33EA-440F-88A7-73A807C39665}" type="presOf" srcId="{B59A73E2-992C-4CA5-B12F-A447C52C7E63}" destId="{F4E143A8-4CEB-42E4-9CCB-44C0C1EFE9F6}" srcOrd="0" destOrd="0" presId="urn:microsoft.com/office/officeart/2005/8/layout/default#1"/>
    <dgm:cxn modelId="{E7FA0C33-F4DF-46D6-9159-3107001EA6FE}" type="presParOf" srcId="{65BD7009-E58B-4507-A3E7-7AA5AD717F44}" destId="{5FBE5ECB-7FC2-4FA4-BF3D-08A8BAF66356}" srcOrd="0" destOrd="0" presId="urn:microsoft.com/office/officeart/2005/8/layout/default#1"/>
    <dgm:cxn modelId="{29AD689B-73A1-45A6-9F3E-97DEE5863C86}" type="presParOf" srcId="{65BD7009-E58B-4507-A3E7-7AA5AD717F44}" destId="{44FF393F-944F-43AD-8268-F274D8520905}" srcOrd="1" destOrd="0" presId="urn:microsoft.com/office/officeart/2005/8/layout/default#1"/>
    <dgm:cxn modelId="{6637DA91-6C97-4534-9229-0FA3D831A86F}" type="presParOf" srcId="{65BD7009-E58B-4507-A3E7-7AA5AD717F44}" destId="{7D03479F-0D21-4BEB-A61A-F32F83FDBE21}" srcOrd="2" destOrd="0" presId="urn:microsoft.com/office/officeart/2005/8/layout/default#1"/>
    <dgm:cxn modelId="{C3C8F79C-386D-4D32-A248-60407CF29A12}" type="presParOf" srcId="{65BD7009-E58B-4507-A3E7-7AA5AD717F44}" destId="{5370A651-4CBC-428E-B57A-63F3A86C552D}" srcOrd="3" destOrd="0" presId="urn:microsoft.com/office/officeart/2005/8/layout/default#1"/>
    <dgm:cxn modelId="{5D6CF62B-E778-4B35-BDD3-25860BFF68D5}" type="presParOf" srcId="{65BD7009-E58B-4507-A3E7-7AA5AD717F44}" destId="{251D5645-7715-4F7B-8334-94D30250650E}" srcOrd="4" destOrd="0" presId="urn:microsoft.com/office/officeart/2005/8/layout/default#1"/>
    <dgm:cxn modelId="{E11B4998-BCA5-4936-B97F-9A1714CA886D}" type="presParOf" srcId="{65BD7009-E58B-4507-A3E7-7AA5AD717F44}" destId="{9DED2BCF-509E-4210-AF9A-5AB87E9B1750}" srcOrd="5" destOrd="0" presId="urn:microsoft.com/office/officeart/2005/8/layout/default#1"/>
    <dgm:cxn modelId="{42759525-5372-44C3-A5F4-93D83DAC2F8A}" type="presParOf" srcId="{65BD7009-E58B-4507-A3E7-7AA5AD717F44}" destId="{65804D79-8469-41EC-A580-FA810356E13A}" srcOrd="6" destOrd="0" presId="urn:microsoft.com/office/officeart/2005/8/layout/default#1"/>
    <dgm:cxn modelId="{C758F6FF-C61D-41FF-999D-843A8B73265B}" type="presParOf" srcId="{65BD7009-E58B-4507-A3E7-7AA5AD717F44}" destId="{87081E4A-3550-46DD-9BD1-1A4FD165C11F}" srcOrd="7" destOrd="0" presId="urn:microsoft.com/office/officeart/2005/8/layout/default#1"/>
    <dgm:cxn modelId="{6DE86A78-118D-461B-87D6-D95267645E42}" type="presParOf" srcId="{65BD7009-E58B-4507-A3E7-7AA5AD717F44}" destId="{BFBC6A51-DB4D-400A-9E0E-8DCD1D1DC845}" srcOrd="8" destOrd="0" presId="urn:microsoft.com/office/officeart/2005/8/layout/default#1"/>
    <dgm:cxn modelId="{6507E79C-0F84-42EC-9BFA-E81440726330}" type="presParOf" srcId="{65BD7009-E58B-4507-A3E7-7AA5AD717F44}" destId="{84B0D702-BFDE-4F09-8AAD-6C19FC73CC4F}" srcOrd="9" destOrd="0" presId="urn:microsoft.com/office/officeart/2005/8/layout/default#1"/>
    <dgm:cxn modelId="{07F2DB7E-D8C2-4336-AB0B-F0D71F939E6B}" type="presParOf" srcId="{65BD7009-E58B-4507-A3E7-7AA5AD717F44}" destId="{2434D927-17A6-45AC-86BA-F9F77102D4FA}" srcOrd="10" destOrd="0" presId="urn:microsoft.com/office/officeart/2005/8/layout/default#1"/>
    <dgm:cxn modelId="{005B19CC-3FE4-401B-839A-AFE697D04923}" type="presParOf" srcId="{65BD7009-E58B-4507-A3E7-7AA5AD717F44}" destId="{3DC9D176-9923-47BE-A934-608C2D3C9937}" srcOrd="11" destOrd="0" presId="urn:microsoft.com/office/officeart/2005/8/layout/default#1"/>
    <dgm:cxn modelId="{C1FD42AD-5846-41F3-8BD1-442262F93547}" type="presParOf" srcId="{65BD7009-E58B-4507-A3E7-7AA5AD717F44}" destId="{3C5F0EB1-9D57-4C4C-8CCD-B4994170E46D}" srcOrd="12" destOrd="0" presId="urn:microsoft.com/office/officeart/2005/8/layout/default#1"/>
    <dgm:cxn modelId="{BAB7413C-4456-4604-B21A-7DC9A9E5D70C}" type="presParOf" srcId="{65BD7009-E58B-4507-A3E7-7AA5AD717F44}" destId="{DA9A9BDC-7C6C-4CFC-B2F1-8EC1E69EFF4B}" srcOrd="13" destOrd="0" presId="urn:microsoft.com/office/officeart/2005/8/layout/default#1"/>
    <dgm:cxn modelId="{DE9F9785-7B4B-4FC3-A021-7248642B57CF}" type="presParOf" srcId="{65BD7009-E58B-4507-A3E7-7AA5AD717F44}" destId="{F4E143A8-4CEB-42E4-9CCB-44C0C1EFE9F6}" srcOrd="14" destOrd="0" presId="urn:microsoft.com/office/officeart/2005/8/layout/default#1"/>
    <dgm:cxn modelId="{29642AF3-0A24-4CB6-929B-185D7E0F6B34}" type="presParOf" srcId="{65BD7009-E58B-4507-A3E7-7AA5AD717F44}" destId="{743764FE-F3D0-4339-B205-3E727B5961AE}" srcOrd="15" destOrd="0" presId="urn:microsoft.com/office/officeart/2005/8/layout/default#1"/>
    <dgm:cxn modelId="{1FCBAEE7-9839-45A0-A65E-6C4838CE8406}" type="presParOf" srcId="{65BD7009-E58B-4507-A3E7-7AA5AD717F44}" destId="{D8BFD8BC-F912-4272-A942-D6B2423AC090}" srcOrd="16" destOrd="0" presId="urn:microsoft.com/office/officeart/2005/8/layout/default#1"/>
    <dgm:cxn modelId="{2D6F0B64-419E-4980-8502-2575602E3FE0}" type="presParOf" srcId="{65BD7009-E58B-4507-A3E7-7AA5AD717F44}" destId="{7179F9CF-4630-4D8D-8F76-5684BF93DF2A}" srcOrd="17" destOrd="0" presId="urn:microsoft.com/office/officeart/2005/8/layout/default#1"/>
    <dgm:cxn modelId="{BD29E3AA-A2EF-480A-B589-332730679AA5}" type="presParOf" srcId="{65BD7009-E58B-4507-A3E7-7AA5AD717F44}" destId="{5757B418-299D-4CAA-800F-7DA8DAF235B4}" srcOrd="18" destOrd="0" presId="urn:microsoft.com/office/officeart/2005/8/layout/default#1"/>
    <dgm:cxn modelId="{1040FF9A-B255-4E1A-9BFC-2E7CB13A56FD}" type="presParOf" srcId="{65BD7009-E58B-4507-A3E7-7AA5AD717F44}" destId="{99375780-6546-4EE3-A51C-A02A06501B58}" srcOrd="19" destOrd="0" presId="urn:microsoft.com/office/officeart/2005/8/layout/default#1"/>
    <dgm:cxn modelId="{6930D5B2-45E6-4241-8621-2E720BD3CAC7}" type="presParOf" srcId="{65BD7009-E58B-4507-A3E7-7AA5AD717F44}" destId="{11556E1F-B02E-489F-8BAC-826FF19ECE93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454F5-700D-4726-AB4D-491AEE2C9117}" type="doc">
      <dgm:prSet loTypeId="urn:microsoft.com/office/officeart/2005/8/layout/default#2" loCatId="list" qsTypeId="urn:microsoft.com/office/officeart/2005/8/quickstyle/simple2#2" qsCatId="simple" csTypeId="urn:microsoft.com/office/officeart/2005/8/colors/colorful5#2" csCatId="colorful"/>
      <dgm:spPr/>
      <dgm:t>
        <a:bodyPr/>
        <a:lstStyle/>
        <a:p>
          <a:endParaRPr lang="en-US"/>
        </a:p>
      </dgm:t>
    </dgm:pt>
    <dgm:pt modelId="{0F7ADB5C-65E6-41E2-9CD1-F1022E6918BF}">
      <dgm:prSet/>
      <dgm:spPr/>
      <dgm:t>
        <a:bodyPr/>
        <a:lstStyle/>
        <a:p>
          <a:r>
            <a:rPr lang="de-DE"/>
            <a:t>Antidiskriminierungsstelle für Studierende</a:t>
          </a:r>
          <a:endParaRPr lang="en-US"/>
        </a:p>
      </dgm:t>
    </dgm:pt>
    <dgm:pt modelId="{C964E2C5-EFCF-474B-A4D3-43355724C607}" type="parTrans" cxnId="{3ADA34BD-3731-4035-9E23-D01343204F3A}">
      <dgm:prSet/>
      <dgm:spPr/>
      <dgm:t>
        <a:bodyPr/>
        <a:lstStyle/>
        <a:p>
          <a:endParaRPr lang="en-US"/>
        </a:p>
      </dgm:t>
    </dgm:pt>
    <dgm:pt modelId="{86F48D42-3A49-425B-9005-3C684A9BC8BB}" type="sibTrans" cxnId="{3ADA34BD-3731-4035-9E23-D01343204F3A}">
      <dgm:prSet/>
      <dgm:spPr/>
      <dgm:t>
        <a:bodyPr/>
        <a:lstStyle/>
        <a:p>
          <a:endParaRPr lang="en-US"/>
        </a:p>
      </dgm:t>
    </dgm:pt>
    <dgm:pt modelId="{27DD1D6E-07BF-4DC2-BE1D-F15BF6445D13}">
      <dgm:prSet/>
      <dgm:spPr/>
      <dgm:t>
        <a:bodyPr/>
        <a:lstStyle/>
        <a:p>
          <a:r>
            <a:rPr lang="de-DE"/>
            <a:t>Beschwerdemanagement für Studierende</a:t>
          </a:r>
          <a:endParaRPr lang="en-US"/>
        </a:p>
      </dgm:t>
    </dgm:pt>
    <dgm:pt modelId="{B5BE3321-C0A1-43AD-8612-539168283EC3}" type="parTrans" cxnId="{15063D7B-73F3-40C8-BCE6-D6DFB2FDA9E5}">
      <dgm:prSet/>
      <dgm:spPr/>
      <dgm:t>
        <a:bodyPr/>
        <a:lstStyle/>
        <a:p>
          <a:endParaRPr lang="en-US"/>
        </a:p>
      </dgm:t>
    </dgm:pt>
    <dgm:pt modelId="{257F6927-0143-4B9B-9415-2C81324A2096}" type="sibTrans" cxnId="{15063D7B-73F3-40C8-BCE6-D6DFB2FDA9E5}">
      <dgm:prSet/>
      <dgm:spPr/>
      <dgm:t>
        <a:bodyPr/>
        <a:lstStyle/>
        <a:p>
          <a:endParaRPr lang="en-US"/>
        </a:p>
      </dgm:t>
    </dgm:pt>
    <dgm:pt modelId="{EBE5B36B-3649-4571-9286-8DFD0DB68423}">
      <dgm:prSet/>
      <dgm:spPr/>
      <dgm:t>
        <a:bodyPr/>
        <a:lstStyle/>
        <a:p>
          <a:r>
            <a:rPr lang="de-DE"/>
            <a:t>Büro der Frauen- und Gleichtellungsbeauftragten</a:t>
          </a:r>
          <a:endParaRPr lang="en-US"/>
        </a:p>
      </dgm:t>
    </dgm:pt>
    <dgm:pt modelId="{1F2E2550-0E25-4F7C-94AA-F20CBF6A646C}" type="parTrans" cxnId="{FE4C343B-0904-43FD-BC98-D57E366C519E}">
      <dgm:prSet/>
      <dgm:spPr/>
      <dgm:t>
        <a:bodyPr/>
        <a:lstStyle/>
        <a:p>
          <a:endParaRPr lang="en-US"/>
        </a:p>
      </dgm:t>
    </dgm:pt>
    <dgm:pt modelId="{F8E790D9-F3AE-4DC0-B0B3-0980109089C1}" type="sibTrans" cxnId="{FE4C343B-0904-43FD-BC98-D57E366C519E}">
      <dgm:prSet/>
      <dgm:spPr/>
      <dgm:t>
        <a:bodyPr/>
        <a:lstStyle/>
        <a:p>
          <a:endParaRPr lang="en-US"/>
        </a:p>
      </dgm:t>
    </dgm:pt>
    <dgm:pt modelId="{CD789DA8-48A6-4F9B-B3E1-B94635FDB130}">
      <dgm:prSet/>
      <dgm:spPr/>
      <dgm:t>
        <a:bodyPr/>
        <a:lstStyle/>
        <a:p>
          <a:r>
            <a:rPr lang="de-DE"/>
            <a:t>Frauenbeauftragte </a:t>
          </a:r>
          <a:endParaRPr lang="en-US"/>
        </a:p>
      </dgm:t>
    </dgm:pt>
    <dgm:pt modelId="{6667A965-54F0-4A3B-817C-4E6B153A1DBF}" type="parTrans" cxnId="{B182C44E-8DFE-4D53-90D1-4C8242D71606}">
      <dgm:prSet/>
      <dgm:spPr/>
      <dgm:t>
        <a:bodyPr/>
        <a:lstStyle/>
        <a:p>
          <a:endParaRPr lang="en-US"/>
        </a:p>
      </dgm:t>
    </dgm:pt>
    <dgm:pt modelId="{13403797-DB95-4115-98A0-6A0F94A508FA}" type="sibTrans" cxnId="{B182C44E-8DFE-4D53-90D1-4C8242D71606}">
      <dgm:prSet/>
      <dgm:spPr/>
      <dgm:t>
        <a:bodyPr/>
        <a:lstStyle/>
        <a:p>
          <a:endParaRPr lang="en-US"/>
        </a:p>
      </dgm:t>
    </dgm:pt>
    <dgm:pt modelId="{FF6EAA9D-D851-4242-979E-83BF734747BB}">
      <dgm:prSet/>
      <dgm:spPr/>
      <dgm:t>
        <a:bodyPr/>
        <a:lstStyle/>
        <a:p>
          <a:r>
            <a:rPr lang="de-DE"/>
            <a:t>Vertauensrat gegen sexuelle Belästigung und Gewalt</a:t>
          </a:r>
          <a:endParaRPr lang="en-US"/>
        </a:p>
      </dgm:t>
    </dgm:pt>
    <dgm:pt modelId="{8E26B66D-1C7F-416C-B1D1-274DF3492A50}" type="parTrans" cxnId="{04DD2173-CC39-4DFF-B77A-0E328C333C48}">
      <dgm:prSet/>
      <dgm:spPr/>
      <dgm:t>
        <a:bodyPr/>
        <a:lstStyle/>
        <a:p>
          <a:endParaRPr lang="en-US"/>
        </a:p>
      </dgm:t>
    </dgm:pt>
    <dgm:pt modelId="{D1AAE7F5-F15F-452B-9D8B-498771EF46C7}" type="sibTrans" cxnId="{04DD2173-CC39-4DFF-B77A-0E328C333C48}">
      <dgm:prSet/>
      <dgm:spPr/>
      <dgm:t>
        <a:bodyPr/>
        <a:lstStyle/>
        <a:p>
          <a:endParaRPr lang="en-US"/>
        </a:p>
      </dgm:t>
    </dgm:pt>
    <dgm:pt modelId="{468C1482-2D00-465C-B8B1-855202FE348B}" type="pres">
      <dgm:prSet presAssocID="{74A454F5-700D-4726-AB4D-491AEE2C9117}" presName="diagram" presStyleCnt="0">
        <dgm:presLayoutVars>
          <dgm:dir/>
          <dgm:resizeHandles val="exact"/>
        </dgm:presLayoutVars>
      </dgm:prSet>
      <dgm:spPr/>
    </dgm:pt>
    <dgm:pt modelId="{2378A207-0814-4EC6-83A6-D7A85A2FF4C8}" type="pres">
      <dgm:prSet presAssocID="{0F7ADB5C-65E6-41E2-9CD1-F1022E6918BF}" presName="node" presStyleLbl="node1" presStyleIdx="0" presStyleCnt="5">
        <dgm:presLayoutVars>
          <dgm:bulletEnabled val="1"/>
        </dgm:presLayoutVars>
      </dgm:prSet>
      <dgm:spPr/>
    </dgm:pt>
    <dgm:pt modelId="{46B7EF6D-04D2-4FDD-86C4-9480CB902023}" type="pres">
      <dgm:prSet presAssocID="{86F48D42-3A49-425B-9005-3C684A9BC8BB}" presName="sibTrans" presStyleCnt="0"/>
      <dgm:spPr/>
    </dgm:pt>
    <dgm:pt modelId="{15B31776-93BA-43E7-BFA4-56BF33B4CC14}" type="pres">
      <dgm:prSet presAssocID="{27DD1D6E-07BF-4DC2-BE1D-F15BF6445D13}" presName="node" presStyleLbl="node1" presStyleIdx="1" presStyleCnt="5">
        <dgm:presLayoutVars>
          <dgm:bulletEnabled val="1"/>
        </dgm:presLayoutVars>
      </dgm:prSet>
      <dgm:spPr/>
    </dgm:pt>
    <dgm:pt modelId="{0AE2E72D-1F17-4C65-AF3A-EA585C355550}" type="pres">
      <dgm:prSet presAssocID="{257F6927-0143-4B9B-9415-2C81324A2096}" presName="sibTrans" presStyleCnt="0"/>
      <dgm:spPr/>
    </dgm:pt>
    <dgm:pt modelId="{3FC3D113-69B0-4E0A-B982-CBB18F9AC277}" type="pres">
      <dgm:prSet presAssocID="{EBE5B36B-3649-4571-9286-8DFD0DB68423}" presName="node" presStyleLbl="node1" presStyleIdx="2" presStyleCnt="5">
        <dgm:presLayoutVars>
          <dgm:bulletEnabled val="1"/>
        </dgm:presLayoutVars>
      </dgm:prSet>
      <dgm:spPr/>
    </dgm:pt>
    <dgm:pt modelId="{21216439-C383-40AF-9901-23B525551F53}" type="pres">
      <dgm:prSet presAssocID="{F8E790D9-F3AE-4DC0-B0B3-0980109089C1}" presName="sibTrans" presStyleCnt="0"/>
      <dgm:spPr/>
    </dgm:pt>
    <dgm:pt modelId="{19F81F6D-1D96-44BA-8009-ACEE7AF384E5}" type="pres">
      <dgm:prSet presAssocID="{CD789DA8-48A6-4F9B-B3E1-B94635FDB130}" presName="node" presStyleLbl="node1" presStyleIdx="3" presStyleCnt="5">
        <dgm:presLayoutVars>
          <dgm:bulletEnabled val="1"/>
        </dgm:presLayoutVars>
      </dgm:prSet>
      <dgm:spPr/>
    </dgm:pt>
    <dgm:pt modelId="{96E21E3E-CE34-4A42-A1FB-A18420436156}" type="pres">
      <dgm:prSet presAssocID="{13403797-DB95-4115-98A0-6A0F94A508FA}" presName="sibTrans" presStyleCnt="0"/>
      <dgm:spPr/>
    </dgm:pt>
    <dgm:pt modelId="{A03AF6D8-95C5-4399-B993-B10094BEB17F}" type="pres">
      <dgm:prSet presAssocID="{FF6EAA9D-D851-4242-979E-83BF734747BB}" presName="node" presStyleLbl="node1" presStyleIdx="4" presStyleCnt="5">
        <dgm:presLayoutVars>
          <dgm:bulletEnabled val="1"/>
        </dgm:presLayoutVars>
      </dgm:prSet>
      <dgm:spPr/>
    </dgm:pt>
  </dgm:ptLst>
  <dgm:cxnLst>
    <dgm:cxn modelId="{65170103-23C3-4126-AEBF-AAA4D9DD9DE9}" type="presOf" srcId="{0F7ADB5C-65E6-41E2-9CD1-F1022E6918BF}" destId="{2378A207-0814-4EC6-83A6-D7A85A2FF4C8}" srcOrd="0" destOrd="0" presId="urn:microsoft.com/office/officeart/2005/8/layout/default#2"/>
    <dgm:cxn modelId="{D4F3D933-E890-4A89-BAE9-9C1E73898137}" type="presOf" srcId="{74A454F5-700D-4726-AB4D-491AEE2C9117}" destId="{468C1482-2D00-465C-B8B1-855202FE348B}" srcOrd="0" destOrd="0" presId="urn:microsoft.com/office/officeart/2005/8/layout/default#2"/>
    <dgm:cxn modelId="{FE4C343B-0904-43FD-BC98-D57E366C519E}" srcId="{74A454F5-700D-4726-AB4D-491AEE2C9117}" destId="{EBE5B36B-3649-4571-9286-8DFD0DB68423}" srcOrd="2" destOrd="0" parTransId="{1F2E2550-0E25-4F7C-94AA-F20CBF6A646C}" sibTransId="{F8E790D9-F3AE-4DC0-B0B3-0980109089C1}"/>
    <dgm:cxn modelId="{B182C44E-8DFE-4D53-90D1-4C8242D71606}" srcId="{74A454F5-700D-4726-AB4D-491AEE2C9117}" destId="{CD789DA8-48A6-4F9B-B3E1-B94635FDB130}" srcOrd="3" destOrd="0" parTransId="{6667A965-54F0-4A3B-817C-4E6B153A1DBF}" sibTransId="{13403797-DB95-4115-98A0-6A0F94A508FA}"/>
    <dgm:cxn modelId="{04DD2173-CC39-4DFF-B77A-0E328C333C48}" srcId="{74A454F5-700D-4726-AB4D-491AEE2C9117}" destId="{FF6EAA9D-D851-4242-979E-83BF734747BB}" srcOrd="4" destOrd="0" parTransId="{8E26B66D-1C7F-416C-B1D1-274DF3492A50}" sibTransId="{D1AAE7F5-F15F-452B-9D8B-498771EF46C7}"/>
    <dgm:cxn modelId="{15063D7B-73F3-40C8-BCE6-D6DFB2FDA9E5}" srcId="{74A454F5-700D-4726-AB4D-491AEE2C9117}" destId="{27DD1D6E-07BF-4DC2-BE1D-F15BF6445D13}" srcOrd="1" destOrd="0" parTransId="{B5BE3321-C0A1-43AD-8612-539168283EC3}" sibTransId="{257F6927-0143-4B9B-9415-2C81324A2096}"/>
    <dgm:cxn modelId="{89F7167C-5B62-4478-8AB7-6852AFB91197}" type="presOf" srcId="{FF6EAA9D-D851-4242-979E-83BF734747BB}" destId="{A03AF6D8-95C5-4399-B993-B10094BEB17F}" srcOrd="0" destOrd="0" presId="urn:microsoft.com/office/officeart/2005/8/layout/default#2"/>
    <dgm:cxn modelId="{8F805786-D859-43E8-A4DC-D25A48E2F312}" type="presOf" srcId="{EBE5B36B-3649-4571-9286-8DFD0DB68423}" destId="{3FC3D113-69B0-4E0A-B982-CBB18F9AC277}" srcOrd="0" destOrd="0" presId="urn:microsoft.com/office/officeart/2005/8/layout/default#2"/>
    <dgm:cxn modelId="{3ADA34BD-3731-4035-9E23-D01343204F3A}" srcId="{74A454F5-700D-4726-AB4D-491AEE2C9117}" destId="{0F7ADB5C-65E6-41E2-9CD1-F1022E6918BF}" srcOrd="0" destOrd="0" parTransId="{C964E2C5-EFCF-474B-A4D3-43355724C607}" sibTransId="{86F48D42-3A49-425B-9005-3C684A9BC8BB}"/>
    <dgm:cxn modelId="{817721C7-E0B6-48E3-96A0-BD98A287EABE}" type="presOf" srcId="{CD789DA8-48A6-4F9B-B3E1-B94635FDB130}" destId="{19F81F6D-1D96-44BA-8009-ACEE7AF384E5}" srcOrd="0" destOrd="0" presId="urn:microsoft.com/office/officeart/2005/8/layout/default#2"/>
    <dgm:cxn modelId="{12D49CCF-0C8F-4C09-87A4-8C94ACE53BD8}" type="presOf" srcId="{27DD1D6E-07BF-4DC2-BE1D-F15BF6445D13}" destId="{15B31776-93BA-43E7-BFA4-56BF33B4CC14}" srcOrd="0" destOrd="0" presId="urn:microsoft.com/office/officeart/2005/8/layout/default#2"/>
    <dgm:cxn modelId="{47A0369A-C9FC-4596-B276-989FF4EAADF6}" type="presParOf" srcId="{468C1482-2D00-465C-B8B1-855202FE348B}" destId="{2378A207-0814-4EC6-83A6-D7A85A2FF4C8}" srcOrd="0" destOrd="0" presId="urn:microsoft.com/office/officeart/2005/8/layout/default#2"/>
    <dgm:cxn modelId="{398C4B10-FB2C-4D23-A36B-11DD3A3DB63E}" type="presParOf" srcId="{468C1482-2D00-465C-B8B1-855202FE348B}" destId="{46B7EF6D-04D2-4FDD-86C4-9480CB902023}" srcOrd="1" destOrd="0" presId="urn:microsoft.com/office/officeart/2005/8/layout/default#2"/>
    <dgm:cxn modelId="{AEDAC2CE-454C-4843-9A30-0C543CD35C78}" type="presParOf" srcId="{468C1482-2D00-465C-B8B1-855202FE348B}" destId="{15B31776-93BA-43E7-BFA4-56BF33B4CC14}" srcOrd="2" destOrd="0" presId="urn:microsoft.com/office/officeart/2005/8/layout/default#2"/>
    <dgm:cxn modelId="{30139CA5-BE02-419F-860C-3C0CB344649E}" type="presParOf" srcId="{468C1482-2D00-465C-B8B1-855202FE348B}" destId="{0AE2E72D-1F17-4C65-AF3A-EA585C355550}" srcOrd="3" destOrd="0" presId="urn:microsoft.com/office/officeart/2005/8/layout/default#2"/>
    <dgm:cxn modelId="{405830C8-A202-4E82-8230-E461F10664E8}" type="presParOf" srcId="{468C1482-2D00-465C-B8B1-855202FE348B}" destId="{3FC3D113-69B0-4E0A-B982-CBB18F9AC277}" srcOrd="4" destOrd="0" presId="urn:microsoft.com/office/officeart/2005/8/layout/default#2"/>
    <dgm:cxn modelId="{2C7B43D9-3CC4-493F-BDEB-2E343CD3F150}" type="presParOf" srcId="{468C1482-2D00-465C-B8B1-855202FE348B}" destId="{21216439-C383-40AF-9901-23B525551F53}" srcOrd="5" destOrd="0" presId="urn:microsoft.com/office/officeart/2005/8/layout/default#2"/>
    <dgm:cxn modelId="{ED5E3A0E-C7AF-47F9-BADA-E1FAF1B5A624}" type="presParOf" srcId="{468C1482-2D00-465C-B8B1-855202FE348B}" destId="{19F81F6D-1D96-44BA-8009-ACEE7AF384E5}" srcOrd="6" destOrd="0" presId="urn:microsoft.com/office/officeart/2005/8/layout/default#2"/>
    <dgm:cxn modelId="{247F6204-9FE5-4D80-A6F0-9BADC06E2E0B}" type="presParOf" srcId="{468C1482-2D00-465C-B8B1-855202FE348B}" destId="{96E21E3E-CE34-4A42-A1FB-A18420436156}" srcOrd="7" destOrd="0" presId="urn:microsoft.com/office/officeart/2005/8/layout/default#2"/>
    <dgm:cxn modelId="{45537FB5-A554-424F-A2D1-35D1BBD3EFE1}" type="presParOf" srcId="{468C1482-2D00-465C-B8B1-855202FE348B}" destId="{A03AF6D8-95C5-4399-B993-B10094BEB17F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25F1D-A521-43F6-8552-1AFA31C31D6E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E5A29E-D9AF-4F25-8184-789AB9ADCF48}">
      <dgm:prSet/>
      <dgm:spPr/>
      <dgm:t>
        <a:bodyPr/>
        <a:lstStyle/>
        <a:p>
          <a:r>
            <a:rPr lang="de-DE"/>
            <a:t>Babysitterbörse</a:t>
          </a:r>
          <a:endParaRPr lang="en-US"/>
        </a:p>
      </dgm:t>
    </dgm:pt>
    <dgm:pt modelId="{E8E4E251-A44D-437A-986D-2EA2E7A01698}" type="parTrans" cxnId="{4BB6A06F-2EB0-4ED5-85F2-B0C329A649BA}">
      <dgm:prSet/>
      <dgm:spPr/>
      <dgm:t>
        <a:bodyPr/>
        <a:lstStyle/>
        <a:p>
          <a:endParaRPr lang="en-US"/>
        </a:p>
      </dgm:t>
    </dgm:pt>
    <dgm:pt modelId="{74D817D1-D985-4C82-930C-DA2100E72C69}" type="sibTrans" cxnId="{4BB6A06F-2EB0-4ED5-85F2-B0C329A649BA}">
      <dgm:prSet/>
      <dgm:spPr/>
      <dgm:t>
        <a:bodyPr/>
        <a:lstStyle/>
        <a:p>
          <a:endParaRPr lang="en-US"/>
        </a:p>
      </dgm:t>
    </dgm:pt>
    <dgm:pt modelId="{CFBFB6DD-3E3B-45BB-854D-F8A38A079632}">
      <dgm:prSet/>
      <dgm:spPr/>
      <dgm:t>
        <a:bodyPr/>
        <a:lstStyle/>
        <a:p>
          <a:r>
            <a:rPr lang="de-DE"/>
            <a:t>Kitas des Studentenwerks</a:t>
          </a:r>
          <a:endParaRPr lang="en-US"/>
        </a:p>
      </dgm:t>
    </dgm:pt>
    <dgm:pt modelId="{A3723081-5006-44E3-92FF-650A360212D7}" type="parTrans" cxnId="{919E22EF-D5B3-4AD5-93D0-F59849604960}">
      <dgm:prSet/>
      <dgm:spPr/>
      <dgm:t>
        <a:bodyPr/>
        <a:lstStyle/>
        <a:p>
          <a:endParaRPr lang="en-US"/>
        </a:p>
      </dgm:t>
    </dgm:pt>
    <dgm:pt modelId="{1AF05141-2C43-4F55-8902-8DD15D88C4E6}" type="sibTrans" cxnId="{919E22EF-D5B3-4AD5-93D0-F59849604960}">
      <dgm:prSet/>
      <dgm:spPr/>
      <dgm:t>
        <a:bodyPr/>
        <a:lstStyle/>
        <a:p>
          <a:endParaRPr lang="en-US"/>
        </a:p>
      </dgm:t>
    </dgm:pt>
    <dgm:pt modelId="{FA8F9453-A48C-46C1-AEDD-4428A8902115}">
      <dgm:prSet/>
      <dgm:spPr/>
      <dgm:t>
        <a:bodyPr/>
        <a:lstStyle/>
        <a:p>
          <a:r>
            <a:rPr lang="de-DE"/>
            <a:t>Dezernat VI Referat VI A 6: Familienservice</a:t>
          </a:r>
          <a:endParaRPr lang="en-US"/>
        </a:p>
      </dgm:t>
    </dgm:pt>
    <dgm:pt modelId="{EDB3DCE5-00AA-4814-BDE7-956F0B063904}" type="parTrans" cxnId="{3E95D518-77A6-487A-B4AD-7F664E90650D}">
      <dgm:prSet/>
      <dgm:spPr/>
      <dgm:t>
        <a:bodyPr/>
        <a:lstStyle/>
        <a:p>
          <a:endParaRPr lang="en-US"/>
        </a:p>
      </dgm:t>
    </dgm:pt>
    <dgm:pt modelId="{5886360F-0F5F-4E6C-AC7D-B7C7C1EC49A9}" type="sibTrans" cxnId="{3E95D518-77A6-487A-B4AD-7F664E90650D}">
      <dgm:prSet/>
      <dgm:spPr/>
      <dgm:t>
        <a:bodyPr/>
        <a:lstStyle/>
        <a:p>
          <a:endParaRPr lang="en-US"/>
        </a:p>
      </dgm:t>
    </dgm:pt>
    <dgm:pt modelId="{35CEFD82-691F-43F1-904E-D2E5C68A495B}" type="pres">
      <dgm:prSet presAssocID="{32825F1D-A521-43F6-8552-1AFA31C31D6E}" presName="outerComposite" presStyleCnt="0">
        <dgm:presLayoutVars>
          <dgm:chMax val="5"/>
          <dgm:dir/>
          <dgm:resizeHandles val="exact"/>
        </dgm:presLayoutVars>
      </dgm:prSet>
      <dgm:spPr/>
    </dgm:pt>
    <dgm:pt modelId="{D7DA2FC4-8EB2-4CA4-B507-CDBEDAFE2173}" type="pres">
      <dgm:prSet presAssocID="{32825F1D-A521-43F6-8552-1AFA31C31D6E}" presName="dummyMaxCanvas" presStyleCnt="0">
        <dgm:presLayoutVars/>
      </dgm:prSet>
      <dgm:spPr/>
    </dgm:pt>
    <dgm:pt modelId="{87DD85F3-B6DE-4373-A26B-76458A2270E2}" type="pres">
      <dgm:prSet presAssocID="{32825F1D-A521-43F6-8552-1AFA31C31D6E}" presName="ThreeNodes_1" presStyleLbl="node1" presStyleIdx="0" presStyleCnt="3">
        <dgm:presLayoutVars>
          <dgm:bulletEnabled val="1"/>
        </dgm:presLayoutVars>
      </dgm:prSet>
      <dgm:spPr/>
    </dgm:pt>
    <dgm:pt modelId="{5A9B0E66-ADAB-4FC0-8044-A69E2795CD61}" type="pres">
      <dgm:prSet presAssocID="{32825F1D-A521-43F6-8552-1AFA31C31D6E}" presName="ThreeNodes_2" presStyleLbl="node1" presStyleIdx="1" presStyleCnt="3">
        <dgm:presLayoutVars>
          <dgm:bulletEnabled val="1"/>
        </dgm:presLayoutVars>
      </dgm:prSet>
      <dgm:spPr/>
    </dgm:pt>
    <dgm:pt modelId="{B423F01F-6426-4D32-BD4A-0858DD028518}" type="pres">
      <dgm:prSet presAssocID="{32825F1D-A521-43F6-8552-1AFA31C31D6E}" presName="ThreeNodes_3" presStyleLbl="node1" presStyleIdx="2" presStyleCnt="3">
        <dgm:presLayoutVars>
          <dgm:bulletEnabled val="1"/>
        </dgm:presLayoutVars>
      </dgm:prSet>
      <dgm:spPr/>
    </dgm:pt>
    <dgm:pt modelId="{219D4273-AE0C-4D5F-A4CA-12A7E52AA490}" type="pres">
      <dgm:prSet presAssocID="{32825F1D-A521-43F6-8552-1AFA31C31D6E}" presName="ThreeConn_1-2" presStyleLbl="fgAccFollowNode1" presStyleIdx="0" presStyleCnt="2" custLinFactX="100000" custLinFactY="-18179" custLinFactNeighborX="199894" custLinFactNeighborY="-100000">
        <dgm:presLayoutVars>
          <dgm:bulletEnabled val="1"/>
        </dgm:presLayoutVars>
      </dgm:prSet>
      <dgm:spPr/>
    </dgm:pt>
    <dgm:pt modelId="{FB345201-2CFE-4A88-8461-CFFE602FA307}" type="pres">
      <dgm:prSet presAssocID="{32825F1D-A521-43F6-8552-1AFA31C31D6E}" presName="ThreeConn_2-3" presStyleLbl="fgAccFollowNode1" presStyleIdx="1" presStyleCnt="2" custFlipVert="1" custScaleX="114840" custScaleY="121640" custLinFactX="-800000" custLinFactY="7669" custLinFactNeighborX="-824571" custLinFactNeighborY="100000">
        <dgm:presLayoutVars>
          <dgm:bulletEnabled val="1"/>
        </dgm:presLayoutVars>
      </dgm:prSet>
      <dgm:spPr/>
    </dgm:pt>
    <dgm:pt modelId="{77D7DAE0-0A1B-42CF-93A4-CC1BBDA6A066}" type="pres">
      <dgm:prSet presAssocID="{32825F1D-A521-43F6-8552-1AFA31C31D6E}" presName="ThreeNodes_1_text" presStyleLbl="node1" presStyleIdx="2" presStyleCnt="3">
        <dgm:presLayoutVars>
          <dgm:bulletEnabled val="1"/>
        </dgm:presLayoutVars>
      </dgm:prSet>
      <dgm:spPr/>
    </dgm:pt>
    <dgm:pt modelId="{B60FD30B-6181-4120-9C3B-FF87706B8D58}" type="pres">
      <dgm:prSet presAssocID="{32825F1D-A521-43F6-8552-1AFA31C31D6E}" presName="ThreeNodes_2_text" presStyleLbl="node1" presStyleIdx="2" presStyleCnt="3">
        <dgm:presLayoutVars>
          <dgm:bulletEnabled val="1"/>
        </dgm:presLayoutVars>
      </dgm:prSet>
      <dgm:spPr/>
    </dgm:pt>
    <dgm:pt modelId="{51C72C55-B8F0-4AFF-BF13-B1D36A0C47FD}" type="pres">
      <dgm:prSet presAssocID="{32825F1D-A521-43F6-8552-1AFA31C31D6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E95D518-77A6-487A-B4AD-7F664E90650D}" srcId="{32825F1D-A521-43F6-8552-1AFA31C31D6E}" destId="{FA8F9453-A48C-46C1-AEDD-4428A8902115}" srcOrd="2" destOrd="0" parTransId="{EDB3DCE5-00AA-4814-BDE7-956F0B063904}" sibTransId="{5886360F-0F5F-4E6C-AC7D-B7C7C1EC49A9}"/>
    <dgm:cxn modelId="{5A905B3E-8EDC-41B5-9277-A0FDE09A6811}" type="presOf" srcId="{FA8F9453-A48C-46C1-AEDD-4428A8902115}" destId="{B423F01F-6426-4D32-BD4A-0858DD028518}" srcOrd="0" destOrd="0" presId="urn:microsoft.com/office/officeart/2005/8/layout/vProcess5"/>
    <dgm:cxn modelId="{AF5F1D62-21F2-48C1-A381-B5B0E7C6707F}" type="presOf" srcId="{74D817D1-D985-4C82-930C-DA2100E72C69}" destId="{219D4273-AE0C-4D5F-A4CA-12A7E52AA490}" srcOrd="0" destOrd="0" presId="urn:microsoft.com/office/officeart/2005/8/layout/vProcess5"/>
    <dgm:cxn modelId="{115F514E-BC80-42DB-A338-FD4FDE101B7C}" type="presOf" srcId="{32825F1D-A521-43F6-8552-1AFA31C31D6E}" destId="{35CEFD82-691F-43F1-904E-D2E5C68A495B}" srcOrd="0" destOrd="0" presId="urn:microsoft.com/office/officeart/2005/8/layout/vProcess5"/>
    <dgm:cxn modelId="{4BB6A06F-2EB0-4ED5-85F2-B0C329A649BA}" srcId="{32825F1D-A521-43F6-8552-1AFA31C31D6E}" destId="{53E5A29E-D9AF-4F25-8184-789AB9ADCF48}" srcOrd="0" destOrd="0" parTransId="{E8E4E251-A44D-437A-986D-2EA2E7A01698}" sibTransId="{74D817D1-D985-4C82-930C-DA2100E72C69}"/>
    <dgm:cxn modelId="{7EE08253-CEEA-4F9B-83DF-05985949E5D3}" type="presOf" srcId="{53E5A29E-D9AF-4F25-8184-789AB9ADCF48}" destId="{77D7DAE0-0A1B-42CF-93A4-CC1BBDA6A066}" srcOrd="1" destOrd="0" presId="urn:microsoft.com/office/officeart/2005/8/layout/vProcess5"/>
    <dgm:cxn modelId="{88975E76-95B3-4F2D-BCC0-B73A26481344}" type="presOf" srcId="{53E5A29E-D9AF-4F25-8184-789AB9ADCF48}" destId="{87DD85F3-B6DE-4373-A26B-76458A2270E2}" srcOrd="0" destOrd="0" presId="urn:microsoft.com/office/officeart/2005/8/layout/vProcess5"/>
    <dgm:cxn modelId="{01F75583-BE2C-4F8C-9FBB-AFA90D5C7D29}" type="presOf" srcId="{1AF05141-2C43-4F55-8902-8DD15D88C4E6}" destId="{FB345201-2CFE-4A88-8461-CFFE602FA307}" srcOrd="0" destOrd="0" presId="urn:microsoft.com/office/officeart/2005/8/layout/vProcess5"/>
    <dgm:cxn modelId="{6D9349A9-D314-4966-A4F9-566D39E19DB0}" type="presOf" srcId="{CFBFB6DD-3E3B-45BB-854D-F8A38A079632}" destId="{B60FD30B-6181-4120-9C3B-FF87706B8D58}" srcOrd="1" destOrd="0" presId="urn:microsoft.com/office/officeart/2005/8/layout/vProcess5"/>
    <dgm:cxn modelId="{FD3EC9AD-6582-4F03-ABB9-723022A9C9FE}" type="presOf" srcId="{CFBFB6DD-3E3B-45BB-854D-F8A38A079632}" destId="{5A9B0E66-ADAB-4FC0-8044-A69E2795CD61}" srcOrd="0" destOrd="0" presId="urn:microsoft.com/office/officeart/2005/8/layout/vProcess5"/>
    <dgm:cxn modelId="{1F62B5EE-238A-4E03-B17A-2507C5C37DF2}" type="presOf" srcId="{FA8F9453-A48C-46C1-AEDD-4428A8902115}" destId="{51C72C55-B8F0-4AFF-BF13-B1D36A0C47FD}" srcOrd="1" destOrd="0" presId="urn:microsoft.com/office/officeart/2005/8/layout/vProcess5"/>
    <dgm:cxn modelId="{919E22EF-D5B3-4AD5-93D0-F59849604960}" srcId="{32825F1D-A521-43F6-8552-1AFA31C31D6E}" destId="{CFBFB6DD-3E3B-45BB-854D-F8A38A079632}" srcOrd="1" destOrd="0" parTransId="{A3723081-5006-44E3-92FF-650A360212D7}" sibTransId="{1AF05141-2C43-4F55-8902-8DD15D88C4E6}"/>
    <dgm:cxn modelId="{579A7EB8-93DD-4EF6-9B7E-CDA357E390E2}" type="presParOf" srcId="{35CEFD82-691F-43F1-904E-D2E5C68A495B}" destId="{D7DA2FC4-8EB2-4CA4-B507-CDBEDAFE2173}" srcOrd="0" destOrd="0" presId="urn:microsoft.com/office/officeart/2005/8/layout/vProcess5"/>
    <dgm:cxn modelId="{830070AF-B313-420D-AA43-CD983A6E838B}" type="presParOf" srcId="{35CEFD82-691F-43F1-904E-D2E5C68A495B}" destId="{87DD85F3-B6DE-4373-A26B-76458A2270E2}" srcOrd="1" destOrd="0" presId="urn:microsoft.com/office/officeart/2005/8/layout/vProcess5"/>
    <dgm:cxn modelId="{E44F32A4-2DAB-4D16-AA39-03E219512822}" type="presParOf" srcId="{35CEFD82-691F-43F1-904E-D2E5C68A495B}" destId="{5A9B0E66-ADAB-4FC0-8044-A69E2795CD61}" srcOrd="2" destOrd="0" presId="urn:microsoft.com/office/officeart/2005/8/layout/vProcess5"/>
    <dgm:cxn modelId="{ABD5B0F5-86CA-42AE-8EE4-89F78330285C}" type="presParOf" srcId="{35CEFD82-691F-43F1-904E-D2E5C68A495B}" destId="{B423F01F-6426-4D32-BD4A-0858DD028518}" srcOrd="3" destOrd="0" presId="urn:microsoft.com/office/officeart/2005/8/layout/vProcess5"/>
    <dgm:cxn modelId="{620D258E-426B-40D0-B53A-2DE621F04FEF}" type="presParOf" srcId="{35CEFD82-691F-43F1-904E-D2E5C68A495B}" destId="{219D4273-AE0C-4D5F-A4CA-12A7E52AA490}" srcOrd="4" destOrd="0" presId="urn:microsoft.com/office/officeart/2005/8/layout/vProcess5"/>
    <dgm:cxn modelId="{9CA834A5-A1BC-4596-A46A-0C3F83A7B6AE}" type="presParOf" srcId="{35CEFD82-691F-43F1-904E-D2E5C68A495B}" destId="{FB345201-2CFE-4A88-8461-CFFE602FA307}" srcOrd="5" destOrd="0" presId="urn:microsoft.com/office/officeart/2005/8/layout/vProcess5"/>
    <dgm:cxn modelId="{0CB8F869-7310-4F49-957E-64D9188C27D5}" type="presParOf" srcId="{35CEFD82-691F-43F1-904E-D2E5C68A495B}" destId="{77D7DAE0-0A1B-42CF-93A4-CC1BBDA6A066}" srcOrd="6" destOrd="0" presId="urn:microsoft.com/office/officeart/2005/8/layout/vProcess5"/>
    <dgm:cxn modelId="{E8981FCF-4AFD-4378-B426-F663FF234FBC}" type="presParOf" srcId="{35CEFD82-691F-43F1-904E-D2E5C68A495B}" destId="{B60FD30B-6181-4120-9C3B-FF87706B8D58}" srcOrd="7" destOrd="0" presId="urn:microsoft.com/office/officeart/2005/8/layout/vProcess5"/>
    <dgm:cxn modelId="{496B3BD2-3064-4618-8A43-399245D90B90}" type="presParOf" srcId="{35CEFD82-691F-43F1-904E-D2E5C68A495B}" destId="{51C72C55-B8F0-4AFF-BF13-B1D36A0C47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4E9C6-351D-4199-8E00-D8B7B05D8398}" type="doc">
      <dgm:prSet loTypeId="urn:microsoft.com/office/officeart/2005/8/layout/vList2#1" loCatId="list" qsTypeId="urn:microsoft.com/office/officeart/2005/8/quickstyle/simple1#1" qsCatId="simple" csTypeId="urn:microsoft.com/office/officeart/2005/8/colors/colorful5#3" csCatId="colorful" phldr="1"/>
      <dgm:spPr/>
      <dgm:t>
        <a:bodyPr/>
        <a:lstStyle/>
        <a:p>
          <a:endParaRPr lang="en-US"/>
        </a:p>
      </dgm:t>
    </dgm:pt>
    <dgm:pt modelId="{D378E39A-DB41-4546-B4A9-3C85DC99FD2D}">
      <dgm:prSet/>
      <dgm:spPr/>
      <dgm:t>
        <a:bodyPr/>
        <a:lstStyle/>
        <a:p>
          <a:r>
            <a:rPr lang="de-DE" b="0" baseline="0"/>
            <a:t>Autonomes FrauenLesbenReferat</a:t>
          </a:r>
          <a:endParaRPr lang="en-US"/>
        </a:p>
      </dgm:t>
    </dgm:pt>
    <dgm:pt modelId="{6731D8B7-8213-422F-B6CF-402768A6F20D}" type="parTrans" cxnId="{62C215E7-0C67-4EAA-BC30-57710E5E0335}">
      <dgm:prSet/>
      <dgm:spPr/>
      <dgm:t>
        <a:bodyPr/>
        <a:lstStyle/>
        <a:p>
          <a:endParaRPr lang="en-US"/>
        </a:p>
      </dgm:t>
    </dgm:pt>
    <dgm:pt modelId="{8CEE95FD-4222-479E-8A7F-0C09484C8F23}" type="sibTrans" cxnId="{62C215E7-0C67-4EAA-BC30-57710E5E0335}">
      <dgm:prSet/>
      <dgm:spPr/>
      <dgm:t>
        <a:bodyPr/>
        <a:lstStyle/>
        <a:p>
          <a:endParaRPr lang="en-US"/>
        </a:p>
      </dgm:t>
    </dgm:pt>
    <dgm:pt modelId="{A8A34BC2-5E11-4D9D-AC03-8E8119D5102E}">
      <dgm:prSet/>
      <dgm:spPr/>
      <dgm:t>
        <a:bodyPr/>
        <a:lstStyle/>
        <a:p>
          <a:r>
            <a:rPr lang="de-DE" b="0" baseline="0" dirty="0"/>
            <a:t>Black POC</a:t>
          </a:r>
          <a:endParaRPr lang="en-US" dirty="0"/>
        </a:p>
      </dgm:t>
    </dgm:pt>
    <dgm:pt modelId="{642A6D6A-B371-49E8-AEDB-AAED16915AC2}" type="parTrans" cxnId="{A0E4476A-501E-4DF7-B0FB-C31AAD79A638}">
      <dgm:prSet/>
      <dgm:spPr/>
      <dgm:t>
        <a:bodyPr/>
        <a:lstStyle/>
        <a:p>
          <a:endParaRPr lang="en-US"/>
        </a:p>
      </dgm:t>
    </dgm:pt>
    <dgm:pt modelId="{88B3AA01-EAF1-49B5-8FB3-043696F40BFB}" type="sibTrans" cxnId="{A0E4476A-501E-4DF7-B0FB-C31AAD79A638}">
      <dgm:prSet/>
      <dgm:spPr/>
      <dgm:t>
        <a:bodyPr/>
        <a:lstStyle/>
        <a:p>
          <a:endParaRPr lang="en-US"/>
        </a:p>
      </dgm:t>
    </dgm:pt>
    <dgm:pt modelId="{5E9BBD52-48AB-49BA-9444-4E44B38AD34B}">
      <dgm:prSet/>
      <dgm:spPr/>
      <dgm:t>
        <a:bodyPr/>
        <a:lstStyle/>
        <a:p>
          <a:r>
            <a:rPr lang="de-DE" b="0" i="0" baseline="0"/>
            <a:t>Autonomes InterTrans* Referat</a:t>
          </a:r>
          <a:endParaRPr lang="en-US"/>
        </a:p>
      </dgm:t>
    </dgm:pt>
    <dgm:pt modelId="{34C3CCD6-4074-4BEB-9B40-14EACF9280CB}" type="parTrans" cxnId="{8F07484D-C4DE-4018-ABC8-7D0557C30DBD}">
      <dgm:prSet/>
      <dgm:spPr/>
      <dgm:t>
        <a:bodyPr/>
        <a:lstStyle/>
        <a:p>
          <a:endParaRPr lang="en-US"/>
        </a:p>
      </dgm:t>
    </dgm:pt>
    <dgm:pt modelId="{94FB54D9-2F94-40B0-9701-FFD53B98B71D}" type="sibTrans" cxnId="{8F07484D-C4DE-4018-ABC8-7D0557C30DBD}">
      <dgm:prSet/>
      <dgm:spPr/>
      <dgm:t>
        <a:bodyPr/>
        <a:lstStyle/>
        <a:p>
          <a:endParaRPr lang="en-US"/>
        </a:p>
      </dgm:t>
    </dgm:pt>
    <dgm:pt modelId="{AD17BF78-A257-438E-874D-5D96508DAB79}">
      <dgm:prSet/>
      <dgm:spPr/>
      <dgm:t>
        <a:bodyPr/>
        <a:lstStyle/>
        <a:p>
          <a:r>
            <a:rPr lang="de-DE" b="0" i="0" baseline="0"/>
            <a:t>Autonomes Referat ausländischer Studierend</a:t>
          </a:r>
          <a:r>
            <a:rPr lang="de-DE" b="0" baseline="0"/>
            <a:t>er (ARAS)</a:t>
          </a:r>
          <a:endParaRPr lang="en-US"/>
        </a:p>
      </dgm:t>
    </dgm:pt>
    <dgm:pt modelId="{7F6DBFC1-3376-45FF-A76E-E8405FF2813D}" type="parTrans" cxnId="{0597B886-D895-4E6C-8228-F0280C34FFE9}">
      <dgm:prSet/>
      <dgm:spPr/>
      <dgm:t>
        <a:bodyPr/>
        <a:lstStyle/>
        <a:p>
          <a:endParaRPr lang="en-US"/>
        </a:p>
      </dgm:t>
    </dgm:pt>
    <dgm:pt modelId="{7652E28B-020A-4F63-B070-C4481B11CE79}" type="sibTrans" cxnId="{0597B886-D895-4E6C-8228-F0280C34FFE9}">
      <dgm:prSet/>
      <dgm:spPr/>
      <dgm:t>
        <a:bodyPr/>
        <a:lstStyle/>
        <a:p>
          <a:endParaRPr lang="en-US"/>
        </a:p>
      </dgm:t>
    </dgm:pt>
    <dgm:pt modelId="{353695AC-CB22-4E72-882C-120DBA34C70D}">
      <dgm:prSet/>
      <dgm:spPr/>
      <dgm:t>
        <a:bodyPr/>
        <a:lstStyle/>
        <a:p>
          <a:r>
            <a:rPr lang="de-DE" b="0" baseline="0"/>
            <a:t>Schwulenreferat</a:t>
          </a:r>
          <a:endParaRPr lang="en-US"/>
        </a:p>
      </dgm:t>
    </dgm:pt>
    <dgm:pt modelId="{513031A3-68D9-4998-A50C-96736AA2FA90}" type="parTrans" cxnId="{4389433E-32F0-4A4D-AEB4-1FEC8DC35354}">
      <dgm:prSet/>
      <dgm:spPr/>
      <dgm:t>
        <a:bodyPr/>
        <a:lstStyle/>
        <a:p>
          <a:endParaRPr lang="en-US"/>
        </a:p>
      </dgm:t>
    </dgm:pt>
    <dgm:pt modelId="{278D7387-D29F-4880-A630-F32279CF2793}" type="sibTrans" cxnId="{4389433E-32F0-4A4D-AEB4-1FEC8DC35354}">
      <dgm:prSet/>
      <dgm:spPr/>
      <dgm:t>
        <a:bodyPr/>
        <a:lstStyle/>
        <a:p>
          <a:endParaRPr lang="en-US"/>
        </a:p>
      </dgm:t>
    </dgm:pt>
    <dgm:pt modelId="{7A46E77F-45D4-4EBF-8D5C-6AE2624743C5}" type="pres">
      <dgm:prSet presAssocID="{B1B4E9C6-351D-4199-8E00-D8B7B05D8398}" presName="linear" presStyleCnt="0">
        <dgm:presLayoutVars>
          <dgm:animLvl val="lvl"/>
          <dgm:resizeHandles val="exact"/>
        </dgm:presLayoutVars>
      </dgm:prSet>
      <dgm:spPr/>
    </dgm:pt>
    <dgm:pt modelId="{DDB1BC53-5DDF-4A96-B8B9-5AD53323052D}" type="pres">
      <dgm:prSet presAssocID="{D378E39A-DB41-4546-B4A9-3C85DC99FD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E37CF5-FF72-41E9-B559-C052F1094557}" type="pres">
      <dgm:prSet presAssocID="{8CEE95FD-4222-479E-8A7F-0C09484C8F23}" presName="spacer" presStyleCnt="0"/>
      <dgm:spPr/>
    </dgm:pt>
    <dgm:pt modelId="{42609614-C088-4245-8118-B8E689A0ADD9}" type="pres">
      <dgm:prSet presAssocID="{A8A34BC2-5E11-4D9D-AC03-8E8119D510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75FE00-2330-44BC-8C08-0CED38138BF1}" type="pres">
      <dgm:prSet presAssocID="{88B3AA01-EAF1-49B5-8FB3-043696F40BFB}" presName="spacer" presStyleCnt="0"/>
      <dgm:spPr/>
    </dgm:pt>
    <dgm:pt modelId="{5DB8D72E-FF3F-47AF-B0F3-C65BB3A2E8AF}" type="pres">
      <dgm:prSet presAssocID="{5E9BBD52-48AB-49BA-9444-4E44B38AD3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8D9F25-E13A-40ED-B3F5-47D966A251A3}" type="pres">
      <dgm:prSet presAssocID="{94FB54D9-2F94-40B0-9701-FFD53B98B71D}" presName="spacer" presStyleCnt="0"/>
      <dgm:spPr/>
    </dgm:pt>
    <dgm:pt modelId="{CD2942FF-E8B4-4C93-8F49-38BD1FDEA2E2}" type="pres">
      <dgm:prSet presAssocID="{AD17BF78-A257-438E-874D-5D96508DAB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8950B0-BC7D-4059-B7E4-C28E0CD6AC20}" type="pres">
      <dgm:prSet presAssocID="{7652E28B-020A-4F63-B070-C4481B11CE79}" presName="spacer" presStyleCnt="0"/>
      <dgm:spPr/>
    </dgm:pt>
    <dgm:pt modelId="{53DA60B8-364E-4E81-8E23-CB8BB4F7E9FD}" type="pres">
      <dgm:prSet presAssocID="{353695AC-CB22-4E72-882C-120DBA34C7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389433E-32F0-4A4D-AEB4-1FEC8DC35354}" srcId="{B1B4E9C6-351D-4199-8E00-D8B7B05D8398}" destId="{353695AC-CB22-4E72-882C-120DBA34C70D}" srcOrd="4" destOrd="0" parTransId="{513031A3-68D9-4998-A50C-96736AA2FA90}" sibTransId="{278D7387-D29F-4880-A630-F32279CF2793}"/>
    <dgm:cxn modelId="{A0E4476A-501E-4DF7-B0FB-C31AAD79A638}" srcId="{B1B4E9C6-351D-4199-8E00-D8B7B05D8398}" destId="{A8A34BC2-5E11-4D9D-AC03-8E8119D5102E}" srcOrd="1" destOrd="0" parTransId="{642A6D6A-B371-49E8-AEDB-AAED16915AC2}" sibTransId="{88B3AA01-EAF1-49B5-8FB3-043696F40BFB}"/>
    <dgm:cxn modelId="{8F07484D-C4DE-4018-ABC8-7D0557C30DBD}" srcId="{B1B4E9C6-351D-4199-8E00-D8B7B05D8398}" destId="{5E9BBD52-48AB-49BA-9444-4E44B38AD34B}" srcOrd="2" destOrd="0" parTransId="{34C3CCD6-4074-4BEB-9B40-14EACF9280CB}" sibTransId="{94FB54D9-2F94-40B0-9701-FFD53B98B71D}"/>
    <dgm:cxn modelId="{4F48F17D-9853-4291-A901-D2F1FFD159E4}" type="presOf" srcId="{5E9BBD52-48AB-49BA-9444-4E44B38AD34B}" destId="{5DB8D72E-FF3F-47AF-B0F3-C65BB3A2E8AF}" srcOrd="0" destOrd="0" presId="urn:microsoft.com/office/officeart/2005/8/layout/vList2#1"/>
    <dgm:cxn modelId="{2BE2517F-E964-47A9-9659-64C52D041DE4}" type="presOf" srcId="{D378E39A-DB41-4546-B4A9-3C85DC99FD2D}" destId="{DDB1BC53-5DDF-4A96-B8B9-5AD53323052D}" srcOrd="0" destOrd="0" presId="urn:microsoft.com/office/officeart/2005/8/layout/vList2#1"/>
    <dgm:cxn modelId="{0597B886-D895-4E6C-8228-F0280C34FFE9}" srcId="{B1B4E9C6-351D-4199-8E00-D8B7B05D8398}" destId="{AD17BF78-A257-438E-874D-5D96508DAB79}" srcOrd="3" destOrd="0" parTransId="{7F6DBFC1-3376-45FF-A76E-E8405FF2813D}" sibTransId="{7652E28B-020A-4F63-B070-C4481B11CE79}"/>
    <dgm:cxn modelId="{EB8BBD8F-2272-48BC-BF8F-9AC99B21A91F}" type="presOf" srcId="{353695AC-CB22-4E72-882C-120DBA34C70D}" destId="{53DA60B8-364E-4E81-8E23-CB8BB4F7E9FD}" srcOrd="0" destOrd="0" presId="urn:microsoft.com/office/officeart/2005/8/layout/vList2#1"/>
    <dgm:cxn modelId="{747C5996-EA1D-405E-8DEE-A54B600D592A}" type="presOf" srcId="{B1B4E9C6-351D-4199-8E00-D8B7B05D8398}" destId="{7A46E77F-45D4-4EBF-8D5C-6AE2624743C5}" srcOrd="0" destOrd="0" presId="urn:microsoft.com/office/officeart/2005/8/layout/vList2#1"/>
    <dgm:cxn modelId="{06089C99-49EE-4A17-A7ED-0BEEC7B28789}" type="presOf" srcId="{AD17BF78-A257-438E-874D-5D96508DAB79}" destId="{CD2942FF-E8B4-4C93-8F49-38BD1FDEA2E2}" srcOrd="0" destOrd="0" presId="urn:microsoft.com/office/officeart/2005/8/layout/vList2#1"/>
    <dgm:cxn modelId="{A760D7E4-60D4-4871-A154-575452292F3A}" type="presOf" srcId="{A8A34BC2-5E11-4D9D-AC03-8E8119D5102E}" destId="{42609614-C088-4245-8118-B8E689A0ADD9}" srcOrd="0" destOrd="0" presId="urn:microsoft.com/office/officeart/2005/8/layout/vList2#1"/>
    <dgm:cxn modelId="{62C215E7-0C67-4EAA-BC30-57710E5E0335}" srcId="{B1B4E9C6-351D-4199-8E00-D8B7B05D8398}" destId="{D378E39A-DB41-4546-B4A9-3C85DC99FD2D}" srcOrd="0" destOrd="0" parTransId="{6731D8B7-8213-422F-B6CF-402768A6F20D}" sibTransId="{8CEE95FD-4222-479E-8A7F-0C09484C8F23}"/>
    <dgm:cxn modelId="{8922E75F-AC7C-42C9-AE6B-A34CEDECC1D4}" type="presParOf" srcId="{7A46E77F-45D4-4EBF-8D5C-6AE2624743C5}" destId="{DDB1BC53-5DDF-4A96-B8B9-5AD53323052D}" srcOrd="0" destOrd="0" presId="urn:microsoft.com/office/officeart/2005/8/layout/vList2#1"/>
    <dgm:cxn modelId="{734466FA-9170-4DAF-9B43-83D3848E8454}" type="presParOf" srcId="{7A46E77F-45D4-4EBF-8D5C-6AE2624743C5}" destId="{0EE37CF5-FF72-41E9-B559-C052F1094557}" srcOrd="1" destOrd="0" presId="urn:microsoft.com/office/officeart/2005/8/layout/vList2#1"/>
    <dgm:cxn modelId="{0D39B775-FE09-4281-A899-360E569AA55C}" type="presParOf" srcId="{7A46E77F-45D4-4EBF-8D5C-6AE2624743C5}" destId="{42609614-C088-4245-8118-B8E689A0ADD9}" srcOrd="2" destOrd="0" presId="urn:microsoft.com/office/officeart/2005/8/layout/vList2#1"/>
    <dgm:cxn modelId="{C99DF67A-291F-4089-8BEB-E34D084E3585}" type="presParOf" srcId="{7A46E77F-45D4-4EBF-8D5C-6AE2624743C5}" destId="{F975FE00-2330-44BC-8C08-0CED38138BF1}" srcOrd="3" destOrd="0" presId="urn:microsoft.com/office/officeart/2005/8/layout/vList2#1"/>
    <dgm:cxn modelId="{9BAF003C-70B3-43A3-A0D6-842501F31853}" type="presParOf" srcId="{7A46E77F-45D4-4EBF-8D5C-6AE2624743C5}" destId="{5DB8D72E-FF3F-47AF-B0F3-C65BB3A2E8AF}" srcOrd="4" destOrd="0" presId="urn:microsoft.com/office/officeart/2005/8/layout/vList2#1"/>
    <dgm:cxn modelId="{4A919347-ADE1-4662-B9B4-598125244510}" type="presParOf" srcId="{7A46E77F-45D4-4EBF-8D5C-6AE2624743C5}" destId="{9A8D9F25-E13A-40ED-B3F5-47D966A251A3}" srcOrd="5" destOrd="0" presId="urn:microsoft.com/office/officeart/2005/8/layout/vList2#1"/>
    <dgm:cxn modelId="{1977D602-8D62-4D72-AF29-D0A40518B0B6}" type="presParOf" srcId="{7A46E77F-45D4-4EBF-8D5C-6AE2624743C5}" destId="{CD2942FF-E8B4-4C93-8F49-38BD1FDEA2E2}" srcOrd="6" destOrd="0" presId="urn:microsoft.com/office/officeart/2005/8/layout/vList2#1"/>
    <dgm:cxn modelId="{147E907B-1B5C-4C33-9D43-7976E4571DB4}" type="presParOf" srcId="{7A46E77F-45D4-4EBF-8D5C-6AE2624743C5}" destId="{428950B0-BC7D-4059-B7E4-C28E0CD6AC20}" srcOrd="7" destOrd="0" presId="urn:microsoft.com/office/officeart/2005/8/layout/vList2#1"/>
    <dgm:cxn modelId="{EC639AF3-C2DB-4559-ABB4-EC7846F3C799}" type="presParOf" srcId="{7A46E77F-45D4-4EBF-8D5C-6AE2624743C5}" destId="{53DA60B8-364E-4E81-8E23-CB8BB4F7E9FD}" srcOrd="8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67466-7C47-4549-B63E-44A187F5380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2243A37-918B-45AF-96E8-3BC7B94FDD95}">
      <dgm:prSet/>
      <dgm:spPr/>
      <dgm:t>
        <a:bodyPr/>
        <a:lstStyle/>
        <a:p>
          <a:r>
            <a:rPr lang="de-DE" b="0" baseline="0"/>
            <a:t>Eltern erste Anlaufstelle</a:t>
          </a:r>
          <a:endParaRPr lang="en-US"/>
        </a:p>
      </dgm:t>
    </dgm:pt>
    <dgm:pt modelId="{6D5AE961-AD8B-40B6-B65D-77B1215AAFC3}" type="parTrans" cxnId="{54B4DCF6-FCF2-42B8-8D8C-09E8C944A48A}">
      <dgm:prSet/>
      <dgm:spPr/>
      <dgm:t>
        <a:bodyPr/>
        <a:lstStyle/>
        <a:p>
          <a:endParaRPr lang="en-US"/>
        </a:p>
      </dgm:t>
    </dgm:pt>
    <dgm:pt modelId="{57877A5F-8451-4800-B820-4ED7E95B6F4D}" type="sibTrans" cxnId="{54B4DCF6-FCF2-42B8-8D8C-09E8C944A48A}">
      <dgm:prSet/>
      <dgm:spPr/>
      <dgm:t>
        <a:bodyPr/>
        <a:lstStyle/>
        <a:p>
          <a:endParaRPr lang="en-US"/>
        </a:p>
      </dgm:t>
    </dgm:pt>
    <dgm:pt modelId="{776BA152-E2D0-4E42-A514-53F7C6DB1E89}">
      <dgm:prSet/>
      <dgm:spPr/>
      <dgm:t>
        <a:bodyPr/>
        <a:lstStyle/>
        <a:p>
          <a:r>
            <a:rPr lang="de-DE" baseline="0"/>
            <a:t>Anrecht auf Unterstützung</a:t>
          </a:r>
          <a:endParaRPr lang="en-US"/>
        </a:p>
      </dgm:t>
    </dgm:pt>
    <dgm:pt modelId="{9588292D-4B29-43D2-BB7F-613DEF554124}" type="parTrans" cxnId="{97963A46-5879-4B13-B5F7-EFBE879EBB68}">
      <dgm:prSet/>
      <dgm:spPr/>
      <dgm:t>
        <a:bodyPr/>
        <a:lstStyle/>
        <a:p>
          <a:endParaRPr lang="en-US"/>
        </a:p>
      </dgm:t>
    </dgm:pt>
    <dgm:pt modelId="{D4495754-2035-408E-B9F6-9C1B1D644FB5}" type="sibTrans" cxnId="{97963A46-5879-4B13-B5F7-EFBE879EBB68}">
      <dgm:prSet/>
      <dgm:spPr/>
      <dgm:t>
        <a:bodyPr/>
        <a:lstStyle/>
        <a:p>
          <a:endParaRPr lang="en-US"/>
        </a:p>
      </dgm:t>
    </dgm:pt>
    <dgm:pt modelId="{196E89DD-5337-4600-B8A9-39123D897E85}">
      <dgm:prSet/>
      <dgm:spPr/>
      <dgm:t>
        <a:bodyPr/>
        <a:lstStyle/>
        <a:p>
          <a:r>
            <a:rPr lang="de-DE" b="0" baseline="0"/>
            <a:t>Jobben</a:t>
          </a:r>
          <a:endParaRPr lang="en-US"/>
        </a:p>
      </dgm:t>
    </dgm:pt>
    <dgm:pt modelId="{CE06238C-5F71-473A-9E2D-009D9024D01E}" type="parTrans" cxnId="{E8B6EC8D-F941-4101-A7EB-FFABE50C00B0}">
      <dgm:prSet/>
      <dgm:spPr/>
      <dgm:t>
        <a:bodyPr/>
        <a:lstStyle/>
        <a:p>
          <a:endParaRPr lang="en-US"/>
        </a:p>
      </dgm:t>
    </dgm:pt>
    <dgm:pt modelId="{5BE76C29-8231-4BD1-8947-E4F14316DB94}" type="sibTrans" cxnId="{E8B6EC8D-F941-4101-A7EB-FFABE50C00B0}">
      <dgm:prSet/>
      <dgm:spPr/>
      <dgm:t>
        <a:bodyPr/>
        <a:lstStyle/>
        <a:p>
          <a:endParaRPr lang="en-US"/>
        </a:p>
      </dgm:t>
    </dgm:pt>
    <dgm:pt modelId="{79822CBE-F5C7-4252-B17B-1AF0AEBDA43F}">
      <dgm:prSet/>
      <dgm:spPr/>
      <dgm:t>
        <a:bodyPr/>
        <a:lstStyle/>
        <a:p>
          <a:r>
            <a:rPr lang="de-DE" baseline="0"/>
            <a:t>bis zu 20h/Woche im Semester</a:t>
          </a:r>
          <a:endParaRPr lang="en-US"/>
        </a:p>
      </dgm:t>
    </dgm:pt>
    <dgm:pt modelId="{D0DAD032-BD6F-4E4F-9E38-4E19E2F587B6}" type="parTrans" cxnId="{03C26260-FF98-4DDD-8D7D-580883E98E21}">
      <dgm:prSet/>
      <dgm:spPr/>
      <dgm:t>
        <a:bodyPr/>
        <a:lstStyle/>
        <a:p>
          <a:endParaRPr lang="en-US"/>
        </a:p>
      </dgm:t>
    </dgm:pt>
    <dgm:pt modelId="{AC7CE9EF-90D3-4F4E-BB99-8D2894880A36}" type="sibTrans" cxnId="{03C26260-FF98-4DDD-8D7D-580883E98E21}">
      <dgm:prSet/>
      <dgm:spPr/>
      <dgm:t>
        <a:bodyPr/>
        <a:lstStyle/>
        <a:p>
          <a:endParaRPr lang="en-US"/>
        </a:p>
      </dgm:t>
    </dgm:pt>
    <dgm:pt modelId="{EA62F55F-FED3-457E-B781-0686F7BB485D}">
      <dgm:prSet/>
      <dgm:spPr/>
      <dgm:t>
        <a:bodyPr/>
        <a:lstStyle/>
        <a:p>
          <a:r>
            <a:rPr lang="de-DE" b="0" baseline="0"/>
            <a:t>Bafög-Amt</a:t>
          </a:r>
          <a:endParaRPr lang="en-US"/>
        </a:p>
      </dgm:t>
    </dgm:pt>
    <dgm:pt modelId="{69B5EC1A-B075-461A-AF95-92547DBAADE0}" type="parTrans" cxnId="{49292626-E799-461A-920D-CB38DF8F34E2}">
      <dgm:prSet/>
      <dgm:spPr/>
      <dgm:t>
        <a:bodyPr/>
        <a:lstStyle/>
        <a:p>
          <a:endParaRPr lang="en-US"/>
        </a:p>
      </dgm:t>
    </dgm:pt>
    <dgm:pt modelId="{3F9A19F8-6CC6-4B9F-A4D5-74FC8DDE5509}" type="sibTrans" cxnId="{49292626-E799-461A-920D-CB38DF8F34E2}">
      <dgm:prSet/>
      <dgm:spPr/>
      <dgm:t>
        <a:bodyPr/>
        <a:lstStyle/>
        <a:p>
          <a:endParaRPr lang="en-US"/>
        </a:p>
      </dgm:t>
    </dgm:pt>
    <dgm:pt modelId="{DD59698B-CD47-4BBA-ACC2-A38D396AEC05}">
      <dgm:prSet/>
      <dgm:spPr/>
      <dgm:t>
        <a:bodyPr/>
        <a:lstStyle/>
        <a:p>
          <a:r>
            <a:rPr lang="de-DE" baseline="0"/>
            <a:t>Nur die Hälfte zurückzuzahlen und Minijobs noch möglich</a:t>
          </a:r>
          <a:endParaRPr lang="en-US"/>
        </a:p>
      </dgm:t>
    </dgm:pt>
    <dgm:pt modelId="{E9D0EABA-1506-45E9-9EBB-BE0DC335A069}" type="parTrans" cxnId="{E7DF20CF-6AB6-48E1-AC9D-59A35EA57819}">
      <dgm:prSet/>
      <dgm:spPr/>
      <dgm:t>
        <a:bodyPr/>
        <a:lstStyle/>
        <a:p>
          <a:endParaRPr lang="en-US"/>
        </a:p>
      </dgm:t>
    </dgm:pt>
    <dgm:pt modelId="{314DFD55-3130-42D5-A10D-1FB9F8DDD05E}" type="sibTrans" cxnId="{E7DF20CF-6AB6-48E1-AC9D-59A35EA57819}">
      <dgm:prSet/>
      <dgm:spPr/>
      <dgm:t>
        <a:bodyPr/>
        <a:lstStyle/>
        <a:p>
          <a:endParaRPr lang="en-US"/>
        </a:p>
      </dgm:t>
    </dgm:pt>
    <dgm:pt modelId="{E4B5D8A5-69DF-459D-A292-E328BE42A7DC}">
      <dgm:prSet/>
      <dgm:spPr/>
      <dgm:t>
        <a:bodyPr/>
        <a:lstStyle/>
        <a:p>
          <a:r>
            <a:rPr lang="de-DE" b="0" baseline="0"/>
            <a:t>Stipendium</a:t>
          </a:r>
          <a:endParaRPr lang="en-US"/>
        </a:p>
      </dgm:t>
    </dgm:pt>
    <dgm:pt modelId="{401615B4-92FF-4D0B-8FD5-3D8816251A55}" type="parTrans" cxnId="{2488B695-6DCE-4BD1-8CFB-E8BF87ECDC49}">
      <dgm:prSet/>
      <dgm:spPr/>
      <dgm:t>
        <a:bodyPr/>
        <a:lstStyle/>
        <a:p>
          <a:endParaRPr lang="en-US"/>
        </a:p>
      </dgm:t>
    </dgm:pt>
    <dgm:pt modelId="{9CEFF209-0AD8-49BC-87F2-8273761DD75C}" type="sibTrans" cxnId="{2488B695-6DCE-4BD1-8CFB-E8BF87ECDC49}">
      <dgm:prSet/>
      <dgm:spPr/>
      <dgm:t>
        <a:bodyPr/>
        <a:lstStyle/>
        <a:p>
          <a:endParaRPr lang="en-US"/>
        </a:p>
      </dgm:t>
    </dgm:pt>
    <dgm:pt modelId="{372D5D13-A212-47EC-9679-7099CD1B3CB3}">
      <dgm:prSet/>
      <dgm:spPr/>
      <dgm:t>
        <a:bodyPr/>
        <a:lstStyle/>
        <a:p>
          <a:r>
            <a:rPr lang="de-DE" baseline="0"/>
            <a:t>Fördern für Leistung, Engagement, Soziale Situation und weiteres	</a:t>
          </a:r>
          <a:endParaRPr lang="en-US"/>
        </a:p>
      </dgm:t>
    </dgm:pt>
    <dgm:pt modelId="{A290D639-37F7-40F8-9559-50A0E24733DD}" type="parTrans" cxnId="{DEB2E41A-1724-4341-AE9D-060C1A0C00F5}">
      <dgm:prSet/>
      <dgm:spPr/>
      <dgm:t>
        <a:bodyPr/>
        <a:lstStyle/>
        <a:p>
          <a:endParaRPr lang="en-US"/>
        </a:p>
      </dgm:t>
    </dgm:pt>
    <dgm:pt modelId="{F83C2368-A7EE-43DE-AE1F-5B505D170014}" type="sibTrans" cxnId="{DEB2E41A-1724-4341-AE9D-060C1A0C00F5}">
      <dgm:prSet/>
      <dgm:spPr/>
      <dgm:t>
        <a:bodyPr/>
        <a:lstStyle/>
        <a:p>
          <a:endParaRPr lang="en-US"/>
        </a:p>
      </dgm:t>
    </dgm:pt>
    <dgm:pt modelId="{68898777-9891-4BFE-AF4F-0D4B818082BC}">
      <dgm:prSet/>
      <dgm:spPr/>
      <dgm:t>
        <a:bodyPr/>
        <a:lstStyle/>
        <a:p>
          <a:r>
            <a:rPr lang="de-DE" b="0" baseline="0"/>
            <a:t>Studienkredite</a:t>
          </a:r>
          <a:endParaRPr lang="en-US"/>
        </a:p>
      </dgm:t>
    </dgm:pt>
    <dgm:pt modelId="{81104F72-F14E-46A7-8206-02636E7EB521}" type="parTrans" cxnId="{F61E1C43-DC21-43FD-A54A-6274D83EBB3A}">
      <dgm:prSet/>
      <dgm:spPr/>
      <dgm:t>
        <a:bodyPr/>
        <a:lstStyle/>
        <a:p>
          <a:endParaRPr lang="en-US"/>
        </a:p>
      </dgm:t>
    </dgm:pt>
    <dgm:pt modelId="{6D33CAF6-331B-4C3F-A751-8361DA174E39}" type="sibTrans" cxnId="{F61E1C43-DC21-43FD-A54A-6274D83EBB3A}">
      <dgm:prSet/>
      <dgm:spPr/>
      <dgm:t>
        <a:bodyPr/>
        <a:lstStyle/>
        <a:p>
          <a:endParaRPr lang="en-US"/>
        </a:p>
      </dgm:t>
    </dgm:pt>
    <dgm:pt modelId="{BCA8B28B-3627-4781-A1BC-1F55FFD1DEBA}">
      <dgm:prSet/>
      <dgm:spPr/>
      <dgm:t>
        <a:bodyPr/>
        <a:lstStyle/>
        <a:p>
          <a:r>
            <a:rPr lang="de-DE" baseline="0"/>
            <a:t>Please don't</a:t>
          </a:r>
          <a:endParaRPr lang="en-US"/>
        </a:p>
      </dgm:t>
    </dgm:pt>
    <dgm:pt modelId="{7EA20F68-5E19-4E4C-A2E1-9904AB41DA3E}" type="parTrans" cxnId="{FE526337-E7F7-4DC8-B1CD-273D5C475403}">
      <dgm:prSet/>
      <dgm:spPr/>
      <dgm:t>
        <a:bodyPr/>
        <a:lstStyle/>
        <a:p>
          <a:endParaRPr lang="en-US"/>
        </a:p>
      </dgm:t>
    </dgm:pt>
    <dgm:pt modelId="{5195F171-BCD2-4F0C-80B2-4075906125F9}" type="sibTrans" cxnId="{FE526337-E7F7-4DC8-B1CD-273D5C475403}">
      <dgm:prSet/>
      <dgm:spPr/>
      <dgm:t>
        <a:bodyPr/>
        <a:lstStyle/>
        <a:p>
          <a:endParaRPr lang="en-US"/>
        </a:p>
      </dgm:t>
    </dgm:pt>
    <dgm:pt modelId="{512A1F39-15FE-4C50-ABDD-8BA00C64B3A3}" type="pres">
      <dgm:prSet presAssocID="{ED267466-7C47-4549-B63E-44A187F53807}" presName="linear" presStyleCnt="0">
        <dgm:presLayoutVars>
          <dgm:dir/>
          <dgm:animLvl val="lvl"/>
          <dgm:resizeHandles val="exact"/>
        </dgm:presLayoutVars>
      </dgm:prSet>
      <dgm:spPr/>
    </dgm:pt>
    <dgm:pt modelId="{F2C06AC6-9921-4345-9068-6685FEC6D360}" type="pres">
      <dgm:prSet presAssocID="{22243A37-918B-45AF-96E8-3BC7B94FDD95}" presName="parentLin" presStyleCnt="0"/>
      <dgm:spPr/>
    </dgm:pt>
    <dgm:pt modelId="{8393C106-FE9A-47FC-A891-C7D8ABBC1446}" type="pres">
      <dgm:prSet presAssocID="{22243A37-918B-45AF-96E8-3BC7B94FDD95}" presName="parentLeftMargin" presStyleLbl="node1" presStyleIdx="0" presStyleCnt="5"/>
      <dgm:spPr/>
    </dgm:pt>
    <dgm:pt modelId="{124BA8E3-65EB-40D4-805B-46DA529AE497}" type="pres">
      <dgm:prSet presAssocID="{22243A37-918B-45AF-96E8-3BC7B94FDD9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28BB69-8713-44CA-86B9-BABDC2CC1423}" type="pres">
      <dgm:prSet presAssocID="{22243A37-918B-45AF-96E8-3BC7B94FDD95}" presName="negativeSpace" presStyleCnt="0"/>
      <dgm:spPr/>
    </dgm:pt>
    <dgm:pt modelId="{22140738-FF84-44A6-BA7E-3437D51EE999}" type="pres">
      <dgm:prSet presAssocID="{22243A37-918B-45AF-96E8-3BC7B94FDD95}" presName="childText" presStyleLbl="conFgAcc1" presStyleIdx="0" presStyleCnt="5">
        <dgm:presLayoutVars>
          <dgm:bulletEnabled val="1"/>
        </dgm:presLayoutVars>
      </dgm:prSet>
      <dgm:spPr/>
    </dgm:pt>
    <dgm:pt modelId="{C01ED29F-1AC8-4CF3-ADDB-5A3BC2EFA277}" type="pres">
      <dgm:prSet presAssocID="{57877A5F-8451-4800-B820-4ED7E95B6F4D}" presName="spaceBetweenRectangles" presStyleCnt="0"/>
      <dgm:spPr/>
    </dgm:pt>
    <dgm:pt modelId="{E9B4C22F-357E-4551-96CE-8310555CF2C5}" type="pres">
      <dgm:prSet presAssocID="{196E89DD-5337-4600-B8A9-39123D897E85}" presName="parentLin" presStyleCnt="0"/>
      <dgm:spPr/>
    </dgm:pt>
    <dgm:pt modelId="{3B872AE1-8BBD-41A1-B14B-9EB98DE50FB7}" type="pres">
      <dgm:prSet presAssocID="{196E89DD-5337-4600-B8A9-39123D897E85}" presName="parentLeftMargin" presStyleLbl="node1" presStyleIdx="0" presStyleCnt="5"/>
      <dgm:spPr/>
    </dgm:pt>
    <dgm:pt modelId="{EBFCA015-3645-4195-BEAC-F0E46E1E6F73}" type="pres">
      <dgm:prSet presAssocID="{196E89DD-5337-4600-B8A9-39123D897E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E13EE08-5A64-4324-9C72-BCBB7E062080}" type="pres">
      <dgm:prSet presAssocID="{196E89DD-5337-4600-B8A9-39123D897E85}" presName="negativeSpace" presStyleCnt="0"/>
      <dgm:spPr/>
    </dgm:pt>
    <dgm:pt modelId="{5C371C3B-DD91-44A1-9034-509721F9237E}" type="pres">
      <dgm:prSet presAssocID="{196E89DD-5337-4600-B8A9-39123D897E85}" presName="childText" presStyleLbl="conFgAcc1" presStyleIdx="1" presStyleCnt="5">
        <dgm:presLayoutVars>
          <dgm:bulletEnabled val="1"/>
        </dgm:presLayoutVars>
      </dgm:prSet>
      <dgm:spPr/>
    </dgm:pt>
    <dgm:pt modelId="{BF69E4F2-6DC6-4624-8F48-D23069025AAF}" type="pres">
      <dgm:prSet presAssocID="{5BE76C29-8231-4BD1-8947-E4F14316DB94}" presName="spaceBetweenRectangles" presStyleCnt="0"/>
      <dgm:spPr/>
    </dgm:pt>
    <dgm:pt modelId="{9D9C5863-A483-454F-80AB-887AB182E11B}" type="pres">
      <dgm:prSet presAssocID="{EA62F55F-FED3-457E-B781-0686F7BB485D}" presName="parentLin" presStyleCnt="0"/>
      <dgm:spPr/>
    </dgm:pt>
    <dgm:pt modelId="{25BC389C-1321-4D20-BA2B-B890B2A14C08}" type="pres">
      <dgm:prSet presAssocID="{EA62F55F-FED3-457E-B781-0686F7BB485D}" presName="parentLeftMargin" presStyleLbl="node1" presStyleIdx="1" presStyleCnt="5"/>
      <dgm:spPr/>
    </dgm:pt>
    <dgm:pt modelId="{2A10CDDA-2432-422F-84DD-124CD8DD7C52}" type="pres">
      <dgm:prSet presAssocID="{EA62F55F-FED3-457E-B781-0686F7BB48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C7C723-77FF-4FFE-888B-89FEB111CF47}" type="pres">
      <dgm:prSet presAssocID="{EA62F55F-FED3-457E-B781-0686F7BB485D}" presName="negativeSpace" presStyleCnt="0"/>
      <dgm:spPr/>
    </dgm:pt>
    <dgm:pt modelId="{A8DDA5F3-94E2-4864-8F7C-98CCF8BE6912}" type="pres">
      <dgm:prSet presAssocID="{EA62F55F-FED3-457E-B781-0686F7BB485D}" presName="childText" presStyleLbl="conFgAcc1" presStyleIdx="2" presStyleCnt="5">
        <dgm:presLayoutVars>
          <dgm:bulletEnabled val="1"/>
        </dgm:presLayoutVars>
      </dgm:prSet>
      <dgm:spPr/>
    </dgm:pt>
    <dgm:pt modelId="{E152B75E-622A-40F9-9CCA-CF1DADBFF998}" type="pres">
      <dgm:prSet presAssocID="{3F9A19F8-6CC6-4B9F-A4D5-74FC8DDE5509}" presName="spaceBetweenRectangles" presStyleCnt="0"/>
      <dgm:spPr/>
    </dgm:pt>
    <dgm:pt modelId="{D66794AD-C582-4788-93D3-E5AA8CAB64F4}" type="pres">
      <dgm:prSet presAssocID="{E4B5D8A5-69DF-459D-A292-E328BE42A7DC}" presName="parentLin" presStyleCnt="0"/>
      <dgm:spPr/>
    </dgm:pt>
    <dgm:pt modelId="{877FE521-CCD9-482B-9494-7BB9925DE46D}" type="pres">
      <dgm:prSet presAssocID="{E4B5D8A5-69DF-459D-A292-E328BE42A7DC}" presName="parentLeftMargin" presStyleLbl="node1" presStyleIdx="2" presStyleCnt="5"/>
      <dgm:spPr/>
    </dgm:pt>
    <dgm:pt modelId="{2ABABF87-F754-4B12-B94D-3D33DE3A088F}" type="pres">
      <dgm:prSet presAssocID="{E4B5D8A5-69DF-459D-A292-E328BE42A7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885260-5DF1-4583-A519-B258142D7E7E}" type="pres">
      <dgm:prSet presAssocID="{E4B5D8A5-69DF-459D-A292-E328BE42A7DC}" presName="negativeSpace" presStyleCnt="0"/>
      <dgm:spPr/>
    </dgm:pt>
    <dgm:pt modelId="{2CE0469C-42B2-48B5-AD22-2E085C6E7CC1}" type="pres">
      <dgm:prSet presAssocID="{E4B5D8A5-69DF-459D-A292-E328BE42A7DC}" presName="childText" presStyleLbl="conFgAcc1" presStyleIdx="3" presStyleCnt="5">
        <dgm:presLayoutVars>
          <dgm:bulletEnabled val="1"/>
        </dgm:presLayoutVars>
      </dgm:prSet>
      <dgm:spPr/>
    </dgm:pt>
    <dgm:pt modelId="{C733F978-5413-40AE-A6E2-091F263F33B3}" type="pres">
      <dgm:prSet presAssocID="{9CEFF209-0AD8-49BC-87F2-8273761DD75C}" presName="spaceBetweenRectangles" presStyleCnt="0"/>
      <dgm:spPr/>
    </dgm:pt>
    <dgm:pt modelId="{E57ECDEA-EDAB-45D6-BD08-DBEBD6DD62C3}" type="pres">
      <dgm:prSet presAssocID="{68898777-9891-4BFE-AF4F-0D4B818082BC}" presName="parentLin" presStyleCnt="0"/>
      <dgm:spPr/>
    </dgm:pt>
    <dgm:pt modelId="{D1D9CA78-F874-4C02-BE02-F4477D84D581}" type="pres">
      <dgm:prSet presAssocID="{68898777-9891-4BFE-AF4F-0D4B818082BC}" presName="parentLeftMargin" presStyleLbl="node1" presStyleIdx="3" presStyleCnt="5"/>
      <dgm:spPr/>
    </dgm:pt>
    <dgm:pt modelId="{DBE08B03-F0B9-471C-9984-EF160A31DB35}" type="pres">
      <dgm:prSet presAssocID="{68898777-9891-4BFE-AF4F-0D4B818082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B75C942-343E-4779-8EB3-AFE352E23B49}" type="pres">
      <dgm:prSet presAssocID="{68898777-9891-4BFE-AF4F-0D4B818082BC}" presName="negativeSpace" presStyleCnt="0"/>
      <dgm:spPr/>
    </dgm:pt>
    <dgm:pt modelId="{F8970D0A-A4BC-43C4-80A0-D68E75236A6E}" type="pres">
      <dgm:prSet presAssocID="{68898777-9891-4BFE-AF4F-0D4B818082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EB2E41A-1724-4341-AE9D-060C1A0C00F5}" srcId="{E4B5D8A5-69DF-459D-A292-E328BE42A7DC}" destId="{372D5D13-A212-47EC-9679-7099CD1B3CB3}" srcOrd="0" destOrd="0" parTransId="{A290D639-37F7-40F8-9559-50A0E24733DD}" sibTransId="{F83C2368-A7EE-43DE-AE1F-5B505D170014}"/>
    <dgm:cxn modelId="{FC5B721C-7CD9-43B0-A9E0-23345D9DA724}" type="presOf" srcId="{776BA152-E2D0-4E42-A514-53F7C6DB1E89}" destId="{22140738-FF84-44A6-BA7E-3437D51EE999}" srcOrd="0" destOrd="0" presId="urn:microsoft.com/office/officeart/2005/8/layout/list1"/>
    <dgm:cxn modelId="{49292626-E799-461A-920D-CB38DF8F34E2}" srcId="{ED267466-7C47-4549-B63E-44A187F53807}" destId="{EA62F55F-FED3-457E-B781-0686F7BB485D}" srcOrd="2" destOrd="0" parTransId="{69B5EC1A-B075-461A-AF95-92547DBAADE0}" sibTransId="{3F9A19F8-6CC6-4B9F-A4D5-74FC8DDE5509}"/>
    <dgm:cxn modelId="{FE526337-E7F7-4DC8-B1CD-273D5C475403}" srcId="{68898777-9891-4BFE-AF4F-0D4B818082BC}" destId="{BCA8B28B-3627-4781-A1BC-1F55FFD1DEBA}" srcOrd="0" destOrd="0" parTransId="{7EA20F68-5E19-4E4C-A2E1-9904AB41DA3E}" sibTransId="{5195F171-BCD2-4F0C-80B2-4075906125F9}"/>
    <dgm:cxn modelId="{03C26260-FF98-4DDD-8D7D-580883E98E21}" srcId="{196E89DD-5337-4600-B8A9-39123D897E85}" destId="{79822CBE-F5C7-4252-B17B-1AF0AEBDA43F}" srcOrd="0" destOrd="0" parTransId="{D0DAD032-BD6F-4E4F-9E38-4E19E2F587B6}" sibTransId="{AC7CE9EF-90D3-4F4E-BB99-8D2894880A36}"/>
    <dgm:cxn modelId="{F61E1C43-DC21-43FD-A54A-6274D83EBB3A}" srcId="{ED267466-7C47-4549-B63E-44A187F53807}" destId="{68898777-9891-4BFE-AF4F-0D4B818082BC}" srcOrd="4" destOrd="0" parTransId="{81104F72-F14E-46A7-8206-02636E7EB521}" sibTransId="{6D33CAF6-331B-4C3F-A751-8361DA174E39}"/>
    <dgm:cxn modelId="{97963A46-5879-4B13-B5F7-EFBE879EBB68}" srcId="{22243A37-918B-45AF-96E8-3BC7B94FDD95}" destId="{776BA152-E2D0-4E42-A514-53F7C6DB1E89}" srcOrd="0" destOrd="0" parTransId="{9588292D-4B29-43D2-BB7F-613DEF554124}" sibTransId="{D4495754-2035-408E-B9F6-9C1B1D644FB5}"/>
    <dgm:cxn modelId="{BCFFD670-EEB4-4058-9FB7-09557C07B1DD}" type="presOf" srcId="{BCA8B28B-3627-4781-A1BC-1F55FFD1DEBA}" destId="{F8970D0A-A4BC-43C4-80A0-D68E75236A6E}" srcOrd="0" destOrd="0" presId="urn:microsoft.com/office/officeart/2005/8/layout/list1"/>
    <dgm:cxn modelId="{622CEE5A-BF3B-4057-99F3-60808E80F482}" type="presOf" srcId="{68898777-9891-4BFE-AF4F-0D4B818082BC}" destId="{D1D9CA78-F874-4C02-BE02-F4477D84D581}" srcOrd="0" destOrd="0" presId="urn:microsoft.com/office/officeart/2005/8/layout/list1"/>
    <dgm:cxn modelId="{A462D27E-30B4-4EFF-B5B3-986D8E4A446F}" type="presOf" srcId="{EA62F55F-FED3-457E-B781-0686F7BB485D}" destId="{2A10CDDA-2432-422F-84DD-124CD8DD7C52}" srcOrd="1" destOrd="0" presId="urn:microsoft.com/office/officeart/2005/8/layout/list1"/>
    <dgm:cxn modelId="{ECAF968B-7C71-4216-8BAA-E7FFD6DA2B68}" type="presOf" srcId="{196E89DD-5337-4600-B8A9-39123D897E85}" destId="{3B872AE1-8BBD-41A1-B14B-9EB98DE50FB7}" srcOrd="0" destOrd="0" presId="urn:microsoft.com/office/officeart/2005/8/layout/list1"/>
    <dgm:cxn modelId="{E8B6EC8D-F941-4101-A7EB-FFABE50C00B0}" srcId="{ED267466-7C47-4549-B63E-44A187F53807}" destId="{196E89DD-5337-4600-B8A9-39123D897E85}" srcOrd="1" destOrd="0" parTransId="{CE06238C-5F71-473A-9E2D-009D9024D01E}" sibTransId="{5BE76C29-8231-4BD1-8947-E4F14316DB94}"/>
    <dgm:cxn modelId="{350DC28F-95E6-4A92-9C6E-1803F3278ED1}" type="presOf" srcId="{68898777-9891-4BFE-AF4F-0D4B818082BC}" destId="{DBE08B03-F0B9-471C-9984-EF160A31DB35}" srcOrd="1" destOrd="0" presId="urn:microsoft.com/office/officeart/2005/8/layout/list1"/>
    <dgm:cxn modelId="{7BCBE28F-3D0C-4004-9C65-DED65A141B85}" type="presOf" srcId="{196E89DD-5337-4600-B8A9-39123D897E85}" destId="{EBFCA015-3645-4195-BEAC-F0E46E1E6F73}" srcOrd="1" destOrd="0" presId="urn:microsoft.com/office/officeart/2005/8/layout/list1"/>
    <dgm:cxn modelId="{2488B695-6DCE-4BD1-8CFB-E8BF87ECDC49}" srcId="{ED267466-7C47-4549-B63E-44A187F53807}" destId="{E4B5D8A5-69DF-459D-A292-E328BE42A7DC}" srcOrd="3" destOrd="0" parTransId="{401615B4-92FF-4D0B-8FD5-3D8816251A55}" sibTransId="{9CEFF209-0AD8-49BC-87F2-8273761DD75C}"/>
    <dgm:cxn modelId="{81B1DEA1-35E1-427E-A831-94696A04F54F}" type="presOf" srcId="{22243A37-918B-45AF-96E8-3BC7B94FDD95}" destId="{124BA8E3-65EB-40D4-805B-46DA529AE497}" srcOrd="1" destOrd="0" presId="urn:microsoft.com/office/officeart/2005/8/layout/list1"/>
    <dgm:cxn modelId="{ABAEF7B7-168D-4D78-919C-0BD535515C94}" type="presOf" srcId="{E4B5D8A5-69DF-459D-A292-E328BE42A7DC}" destId="{2ABABF87-F754-4B12-B94D-3D33DE3A088F}" srcOrd="1" destOrd="0" presId="urn:microsoft.com/office/officeart/2005/8/layout/list1"/>
    <dgm:cxn modelId="{B19493C2-BE06-4877-9F7C-EA3DC16D4D35}" type="presOf" srcId="{22243A37-918B-45AF-96E8-3BC7B94FDD95}" destId="{8393C106-FE9A-47FC-A891-C7D8ABBC1446}" srcOrd="0" destOrd="0" presId="urn:microsoft.com/office/officeart/2005/8/layout/list1"/>
    <dgm:cxn modelId="{E7DF20CF-6AB6-48E1-AC9D-59A35EA57819}" srcId="{EA62F55F-FED3-457E-B781-0686F7BB485D}" destId="{DD59698B-CD47-4BBA-ACC2-A38D396AEC05}" srcOrd="0" destOrd="0" parTransId="{E9D0EABA-1506-45E9-9EBB-BE0DC335A069}" sibTransId="{314DFD55-3130-42D5-A10D-1FB9F8DDD05E}"/>
    <dgm:cxn modelId="{441708DA-E39F-47F5-B245-0F546C27B65D}" type="presOf" srcId="{E4B5D8A5-69DF-459D-A292-E328BE42A7DC}" destId="{877FE521-CCD9-482B-9494-7BB9925DE46D}" srcOrd="0" destOrd="0" presId="urn:microsoft.com/office/officeart/2005/8/layout/list1"/>
    <dgm:cxn modelId="{0C978BDD-4E9C-48BB-85C1-D42126BD0456}" type="presOf" srcId="{DD59698B-CD47-4BBA-ACC2-A38D396AEC05}" destId="{A8DDA5F3-94E2-4864-8F7C-98CCF8BE6912}" srcOrd="0" destOrd="0" presId="urn:microsoft.com/office/officeart/2005/8/layout/list1"/>
    <dgm:cxn modelId="{189282EE-2CE4-4AFF-AE2E-9CA0E8582E96}" type="presOf" srcId="{372D5D13-A212-47EC-9679-7099CD1B3CB3}" destId="{2CE0469C-42B2-48B5-AD22-2E085C6E7CC1}" srcOrd="0" destOrd="0" presId="urn:microsoft.com/office/officeart/2005/8/layout/list1"/>
    <dgm:cxn modelId="{4AA9D9EE-6588-46E7-9E9A-7D30D29B749E}" type="presOf" srcId="{EA62F55F-FED3-457E-B781-0686F7BB485D}" destId="{25BC389C-1321-4D20-BA2B-B890B2A14C08}" srcOrd="0" destOrd="0" presId="urn:microsoft.com/office/officeart/2005/8/layout/list1"/>
    <dgm:cxn modelId="{539F8EF0-79C3-4AE0-B0DE-C59D813A8FC1}" type="presOf" srcId="{ED267466-7C47-4549-B63E-44A187F53807}" destId="{512A1F39-15FE-4C50-ABDD-8BA00C64B3A3}" srcOrd="0" destOrd="0" presId="urn:microsoft.com/office/officeart/2005/8/layout/list1"/>
    <dgm:cxn modelId="{54B4DCF6-FCF2-42B8-8D8C-09E8C944A48A}" srcId="{ED267466-7C47-4549-B63E-44A187F53807}" destId="{22243A37-918B-45AF-96E8-3BC7B94FDD95}" srcOrd="0" destOrd="0" parTransId="{6D5AE961-AD8B-40B6-B65D-77B1215AAFC3}" sibTransId="{57877A5F-8451-4800-B820-4ED7E95B6F4D}"/>
    <dgm:cxn modelId="{BC282BFD-152A-40B5-AEEC-A610D12CBCA3}" type="presOf" srcId="{79822CBE-F5C7-4252-B17B-1AF0AEBDA43F}" destId="{5C371C3B-DD91-44A1-9034-509721F9237E}" srcOrd="0" destOrd="0" presId="urn:microsoft.com/office/officeart/2005/8/layout/list1"/>
    <dgm:cxn modelId="{2E9E5A95-19C6-49B5-AE9B-B5F0DE47C1A3}" type="presParOf" srcId="{512A1F39-15FE-4C50-ABDD-8BA00C64B3A3}" destId="{F2C06AC6-9921-4345-9068-6685FEC6D360}" srcOrd="0" destOrd="0" presId="urn:microsoft.com/office/officeart/2005/8/layout/list1"/>
    <dgm:cxn modelId="{9C323DAD-4874-43A5-AB99-89C81789FE76}" type="presParOf" srcId="{F2C06AC6-9921-4345-9068-6685FEC6D360}" destId="{8393C106-FE9A-47FC-A891-C7D8ABBC1446}" srcOrd="0" destOrd="0" presId="urn:microsoft.com/office/officeart/2005/8/layout/list1"/>
    <dgm:cxn modelId="{3E7D275C-C639-4CB4-B242-9B3430949DCA}" type="presParOf" srcId="{F2C06AC6-9921-4345-9068-6685FEC6D360}" destId="{124BA8E3-65EB-40D4-805B-46DA529AE497}" srcOrd="1" destOrd="0" presId="urn:microsoft.com/office/officeart/2005/8/layout/list1"/>
    <dgm:cxn modelId="{F5595A36-917A-4542-9A33-46BCEFF9D9AD}" type="presParOf" srcId="{512A1F39-15FE-4C50-ABDD-8BA00C64B3A3}" destId="{F928BB69-8713-44CA-86B9-BABDC2CC1423}" srcOrd="1" destOrd="0" presId="urn:microsoft.com/office/officeart/2005/8/layout/list1"/>
    <dgm:cxn modelId="{7ADD1D0C-BCC8-487F-9D33-50D75DEAEAB3}" type="presParOf" srcId="{512A1F39-15FE-4C50-ABDD-8BA00C64B3A3}" destId="{22140738-FF84-44A6-BA7E-3437D51EE999}" srcOrd="2" destOrd="0" presId="urn:microsoft.com/office/officeart/2005/8/layout/list1"/>
    <dgm:cxn modelId="{DD10502F-D056-4486-AB83-963A5097E78E}" type="presParOf" srcId="{512A1F39-15FE-4C50-ABDD-8BA00C64B3A3}" destId="{C01ED29F-1AC8-4CF3-ADDB-5A3BC2EFA277}" srcOrd="3" destOrd="0" presId="urn:microsoft.com/office/officeart/2005/8/layout/list1"/>
    <dgm:cxn modelId="{AFBB1344-74E0-48CE-A8C7-B2D28E3E92BB}" type="presParOf" srcId="{512A1F39-15FE-4C50-ABDD-8BA00C64B3A3}" destId="{E9B4C22F-357E-4551-96CE-8310555CF2C5}" srcOrd="4" destOrd="0" presId="urn:microsoft.com/office/officeart/2005/8/layout/list1"/>
    <dgm:cxn modelId="{68A3FB39-1834-4447-B963-FC9A0E2F5E18}" type="presParOf" srcId="{E9B4C22F-357E-4551-96CE-8310555CF2C5}" destId="{3B872AE1-8BBD-41A1-B14B-9EB98DE50FB7}" srcOrd="0" destOrd="0" presId="urn:microsoft.com/office/officeart/2005/8/layout/list1"/>
    <dgm:cxn modelId="{A065D77F-CCA1-4DF4-821F-36C5FBAAA1AC}" type="presParOf" srcId="{E9B4C22F-357E-4551-96CE-8310555CF2C5}" destId="{EBFCA015-3645-4195-BEAC-F0E46E1E6F73}" srcOrd="1" destOrd="0" presId="urn:microsoft.com/office/officeart/2005/8/layout/list1"/>
    <dgm:cxn modelId="{8BBAE32D-5041-480D-B678-9122EFEEC890}" type="presParOf" srcId="{512A1F39-15FE-4C50-ABDD-8BA00C64B3A3}" destId="{0E13EE08-5A64-4324-9C72-BCBB7E062080}" srcOrd="5" destOrd="0" presId="urn:microsoft.com/office/officeart/2005/8/layout/list1"/>
    <dgm:cxn modelId="{5DC9CAC4-E729-402B-BDF3-F4C9620F7306}" type="presParOf" srcId="{512A1F39-15FE-4C50-ABDD-8BA00C64B3A3}" destId="{5C371C3B-DD91-44A1-9034-509721F9237E}" srcOrd="6" destOrd="0" presId="urn:microsoft.com/office/officeart/2005/8/layout/list1"/>
    <dgm:cxn modelId="{CA0C71C8-6B7F-4EE9-9BF8-8FC281777D41}" type="presParOf" srcId="{512A1F39-15FE-4C50-ABDD-8BA00C64B3A3}" destId="{BF69E4F2-6DC6-4624-8F48-D23069025AAF}" srcOrd="7" destOrd="0" presId="urn:microsoft.com/office/officeart/2005/8/layout/list1"/>
    <dgm:cxn modelId="{593F12A1-F040-4675-9F77-9115945F0441}" type="presParOf" srcId="{512A1F39-15FE-4C50-ABDD-8BA00C64B3A3}" destId="{9D9C5863-A483-454F-80AB-887AB182E11B}" srcOrd="8" destOrd="0" presId="urn:microsoft.com/office/officeart/2005/8/layout/list1"/>
    <dgm:cxn modelId="{870F342E-5702-4CAC-8E0F-EC3530D97952}" type="presParOf" srcId="{9D9C5863-A483-454F-80AB-887AB182E11B}" destId="{25BC389C-1321-4D20-BA2B-B890B2A14C08}" srcOrd="0" destOrd="0" presId="urn:microsoft.com/office/officeart/2005/8/layout/list1"/>
    <dgm:cxn modelId="{DD1023DD-B71C-4D85-858D-877A0957DD2C}" type="presParOf" srcId="{9D9C5863-A483-454F-80AB-887AB182E11B}" destId="{2A10CDDA-2432-422F-84DD-124CD8DD7C52}" srcOrd="1" destOrd="0" presId="urn:microsoft.com/office/officeart/2005/8/layout/list1"/>
    <dgm:cxn modelId="{778CD0B4-0B6E-445D-A460-E290DB0B07BB}" type="presParOf" srcId="{512A1F39-15FE-4C50-ABDD-8BA00C64B3A3}" destId="{52C7C723-77FF-4FFE-888B-89FEB111CF47}" srcOrd="9" destOrd="0" presId="urn:microsoft.com/office/officeart/2005/8/layout/list1"/>
    <dgm:cxn modelId="{3A8EBDA2-A6E7-4741-9FC0-A289D41AB64B}" type="presParOf" srcId="{512A1F39-15FE-4C50-ABDD-8BA00C64B3A3}" destId="{A8DDA5F3-94E2-4864-8F7C-98CCF8BE6912}" srcOrd="10" destOrd="0" presId="urn:microsoft.com/office/officeart/2005/8/layout/list1"/>
    <dgm:cxn modelId="{8212003B-BB00-4053-ABC3-1E49DC04D162}" type="presParOf" srcId="{512A1F39-15FE-4C50-ABDD-8BA00C64B3A3}" destId="{E152B75E-622A-40F9-9CCA-CF1DADBFF998}" srcOrd="11" destOrd="0" presId="urn:microsoft.com/office/officeart/2005/8/layout/list1"/>
    <dgm:cxn modelId="{091EDDF9-1CAC-4C07-A705-F93C02C65A48}" type="presParOf" srcId="{512A1F39-15FE-4C50-ABDD-8BA00C64B3A3}" destId="{D66794AD-C582-4788-93D3-E5AA8CAB64F4}" srcOrd="12" destOrd="0" presId="urn:microsoft.com/office/officeart/2005/8/layout/list1"/>
    <dgm:cxn modelId="{520F31CB-8CF7-4501-A04C-99C9A67A98B0}" type="presParOf" srcId="{D66794AD-C582-4788-93D3-E5AA8CAB64F4}" destId="{877FE521-CCD9-482B-9494-7BB9925DE46D}" srcOrd="0" destOrd="0" presId="urn:microsoft.com/office/officeart/2005/8/layout/list1"/>
    <dgm:cxn modelId="{E060325F-353E-4F47-A3BD-49AD54A10D4A}" type="presParOf" srcId="{D66794AD-C582-4788-93D3-E5AA8CAB64F4}" destId="{2ABABF87-F754-4B12-B94D-3D33DE3A088F}" srcOrd="1" destOrd="0" presId="urn:microsoft.com/office/officeart/2005/8/layout/list1"/>
    <dgm:cxn modelId="{1EBC03A9-D505-4474-91A3-9FB8311D3207}" type="presParOf" srcId="{512A1F39-15FE-4C50-ABDD-8BA00C64B3A3}" destId="{4C885260-5DF1-4583-A519-B258142D7E7E}" srcOrd="13" destOrd="0" presId="urn:microsoft.com/office/officeart/2005/8/layout/list1"/>
    <dgm:cxn modelId="{E58106B0-2924-4556-9D02-5A526DF9A361}" type="presParOf" srcId="{512A1F39-15FE-4C50-ABDD-8BA00C64B3A3}" destId="{2CE0469C-42B2-48B5-AD22-2E085C6E7CC1}" srcOrd="14" destOrd="0" presId="urn:microsoft.com/office/officeart/2005/8/layout/list1"/>
    <dgm:cxn modelId="{46128406-1264-4EEC-8316-88086EC852C9}" type="presParOf" srcId="{512A1F39-15FE-4C50-ABDD-8BA00C64B3A3}" destId="{C733F978-5413-40AE-A6E2-091F263F33B3}" srcOrd="15" destOrd="0" presId="urn:microsoft.com/office/officeart/2005/8/layout/list1"/>
    <dgm:cxn modelId="{A3969219-6C65-40D7-A6E0-7F811F91C269}" type="presParOf" srcId="{512A1F39-15FE-4C50-ABDD-8BA00C64B3A3}" destId="{E57ECDEA-EDAB-45D6-BD08-DBEBD6DD62C3}" srcOrd="16" destOrd="0" presId="urn:microsoft.com/office/officeart/2005/8/layout/list1"/>
    <dgm:cxn modelId="{DAC1EC44-7268-4F67-BD1F-3BBC9F2C7830}" type="presParOf" srcId="{E57ECDEA-EDAB-45D6-BD08-DBEBD6DD62C3}" destId="{D1D9CA78-F874-4C02-BE02-F4477D84D581}" srcOrd="0" destOrd="0" presId="urn:microsoft.com/office/officeart/2005/8/layout/list1"/>
    <dgm:cxn modelId="{54D8A4E0-D719-44F6-9C68-23511CE22E54}" type="presParOf" srcId="{E57ECDEA-EDAB-45D6-BD08-DBEBD6DD62C3}" destId="{DBE08B03-F0B9-471C-9984-EF160A31DB35}" srcOrd="1" destOrd="0" presId="urn:microsoft.com/office/officeart/2005/8/layout/list1"/>
    <dgm:cxn modelId="{A073006A-3A45-4ED8-BBAB-A39E9B554BFD}" type="presParOf" srcId="{512A1F39-15FE-4C50-ABDD-8BA00C64B3A3}" destId="{8B75C942-343E-4779-8EB3-AFE352E23B49}" srcOrd="17" destOrd="0" presId="urn:microsoft.com/office/officeart/2005/8/layout/list1"/>
    <dgm:cxn modelId="{6D3BC191-3B71-4D2A-AF52-34A83FE93939}" type="presParOf" srcId="{512A1F39-15FE-4C50-ABDD-8BA00C64B3A3}" destId="{F8970D0A-A4BC-43C4-80A0-D68E75236A6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3BC11B-F9F2-491F-B24D-09CE38FD8AAD}" type="doc">
      <dgm:prSet loTypeId="urn:microsoft.com/office/officeart/2005/8/layout/vList2#2" loCatId="list" qsTypeId="urn:microsoft.com/office/officeart/2005/8/quickstyle/simple1#2" qsCatId="simple" csTypeId="urn:microsoft.com/office/officeart/2005/8/colors/colorful5#4" csCatId="colorful"/>
      <dgm:spPr/>
      <dgm:t>
        <a:bodyPr/>
        <a:lstStyle/>
        <a:p>
          <a:endParaRPr lang="en-US"/>
        </a:p>
      </dgm:t>
    </dgm:pt>
    <dgm:pt modelId="{243310E8-BB99-4DAC-ABFF-5E3395FDBC9D}">
      <dgm:prSet/>
      <dgm:spPr/>
      <dgm:t>
        <a:bodyPr/>
        <a:lstStyle/>
        <a:p>
          <a:r>
            <a:rPr lang="de-DE" b="0" baseline="0"/>
            <a:t>Psychotherapeutische Beratungsstelle</a:t>
          </a:r>
          <a:endParaRPr lang="en-US"/>
        </a:p>
      </dgm:t>
    </dgm:pt>
    <dgm:pt modelId="{975D63D0-BF44-4B04-8866-A837CF78112B}" type="parTrans" cxnId="{32273EFD-2F84-4389-9CF8-C70D79CA6168}">
      <dgm:prSet/>
      <dgm:spPr/>
      <dgm:t>
        <a:bodyPr/>
        <a:lstStyle/>
        <a:p>
          <a:endParaRPr lang="en-US"/>
        </a:p>
      </dgm:t>
    </dgm:pt>
    <dgm:pt modelId="{B0D8FDE3-51D3-4A69-ADF2-5CECDAE7CD73}" type="sibTrans" cxnId="{32273EFD-2F84-4389-9CF8-C70D79CA6168}">
      <dgm:prSet/>
      <dgm:spPr/>
      <dgm:t>
        <a:bodyPr/>
        <a:lstStyle/>
        <a:p>
          <a:endParaRPr lang="en-US"/>
        </a:p>
      </dgm:t>
    </dgm:pt>
    <dgm:pt modelId="{8E8FC8C2-0FF5-453A-ACDA-3D14CEBCE1DA}">
      <dgm:prSet/>
      <dgm:spPr/>
      <dgm:t>
        <a:bodyPr/>
        <a:lstStyle/>
        <a:p>
          <a:r>
            <a:rPr lang="de-DE" b="0" baseline="0"/>
            <a:t>Psychotherapeutische Ambulanz (PAM)</a:t>
          </a:r>
          <a:endParaRPr lang="en-US"/>
        </a:p>
      </dgm:t>
    </dgm:pt>
    <dgm:pt modelId="{AD2B31FE-14D9-4FC9-AA59-819BCAD5BC5B}" type="parTrans" cxnId="{CF119825-EE2D-49CD-B6B8-BD06501CF548}">
      <dgm:prSet/>
      <dgm:spPr/>
      <dgm:t>
        <a:bodyPr/>
        <a:lstStyle/>
        <a:p>
          <a:endParaRPr lang="en-US"/>
        </a:p>
      </dgm:t>
    </dgm:pt>
    <dgm:pt modelId="{2CC6899F-3085-4F45-85FE-CDE17041B90D}" type="sibTrans" cxnId="{CF119825-EE2D-49CD-B6B8-BD06501CF548}">
      <dgm:prSet/>
      <dgm:spPr/>
      <dgm:t>
        <a:bodyPr/>
        <a:lstStyle/>
        <a:p>
          <a:endParaRPr lang="en-US"/>
        </a:p>
      </dgm:t>
    </dgm:pt>
    <dgm:pt modelId="{41EB1A13-BFB2-43A8-9817-EA3DA4D7A7B0}">
      <dgm:prSet/>
      <dgm:spPr/>
      <dgm:t>
        <a:bodyPr/>
        <a:lstStyle/>
        <a:p>
          <a:r>
            <a:rPr lang="de-DE" b="0" baseline="0" dirty="0"/>
            <a:t>Zentrale Allgemeine Studienberatung (ZAS)</a:t>
          </a:r>
          <a:endParaRPr lang="en-US" dirty="0"/>
        </a:p>
      </dgm:t>
    </dgm:pt>
    <dgm:pt modelId="{D85BAFE4-4FC4-4CF6-8313-BF143A70C32D}" type="parTrans" cxnId="{21FDD314-5AF7-405F-9171-AA8E5F9DA8AB}">
      <dgm:prSet/>
      <dgm:spPr/>
      <dgm:t>
        <a:bodyPr/>
        <a:lstStyle/>
        <a:p>
          <a:endParaRPr lang="en-US"/>
        </a:p>
      </dgm:t>
    </dgm:pt>
    <dgm:pt modelId="{51ABD94E-C7E9-4DE4-B97B-D569A9DE5822}" type="sibTrans" cxnId="{21FDD314-5AF7-405F-9171-AA8E5F9DA8AB}">
      <dgm:prSet/>
      <dgm:spPr/>
      <dgm:t>
        <a:bodyPr/>
        <a:lstStyle/>
        <a:p>
          <a:endParaRPr lang="en-US"/>
        </a:p>
      </dgm:t>
    </dgm:pt>
    <dgm:pt modelId="{39FFF569-106F-4CE0-9DAB-60CC6B152D44}">
      <dgm:prSet/>
      <dgm:spPr/>
      <dgm:t>
        <a:bodyPr/>
        <a:lstStyle/>
        <a:p>
          <a:r>
            <a:rPr lang="de-DE" b="0" baseline="0"/>
            <a:t>Psychotherapeuten Marburg (PSYMA)</a:t>
          </a:r>
          <a:endParaRPr lang="en-US"/>
        </a:p>
      </dgm:t>
    </dgm:pt>
    <dgm:pt modelId="{2D0F2FD2-EC4E-438E-A80C-A0A4DAF34D83}" type="parTrans" cxnId="{993E0FE3-EB21-40C5-9650-6532445976FB}">
      <dgm:prSet/>
      <dgm:spPr/>
      <dgm:t>
        <a:bodyPr/>
        <a:lstStyle/>
        <a:p>
          <a:endParaRPr lang="en-US"/>
        </a:p>
      </dgm:t>
    </dgm:pt>
    <dgm:pt modelId="{AACF9997-518C-46D8-A10B-B3084EBA1D08}" type="sibTrans" cxnId="{993E0FE3-EB21-40C5-9650-6532445976FB}">
      <dgm:prSet/>
      <dgm:spPr/>
      <dgm:t>
        <a:bodyPr/>
        <a:lstStyle/>
        <a:p>
          <a:endParaRPr lang="en-US"/>
        </a:p>
      </dgm:t>
    </dgm:pt>
    <dgm:pt modelId="{C8133554-7F48-4FCF-9E32-3F6FA1786A14}" type="pres">
      <dgm:prSet presAssocID="{783BC11B-F9F2-491F-B24D-09CE38FD8AAD}" presName="linear" presStyleCnt="0">
        <dgm:presLayoutVars>
          <dgm:animLvl val="lvl"/>
          <dgm:resizeHandles val="exact"/>
        </dgm:presLayoutVars>
      </dgm:prSet>
      <dgm:spPr/>
    </dgm:pt>
    <dgm:pt modelId="{E76399B8-80CF-4A36-A6AE-332941CB6163}" type="pres">
      <dgm:prSet presAssocID="{243310E8-BB99-4DAC-ABFF-5E3395FDBC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4D7E53-B38D-4AA4-90CD-E9127F0721B6}" type="pres">
      <dgm:prSet presAssocID="{B0D8FDE3-51D3-4A69-ADF2-5CECDAE7CD73}" presName="spacer" presStyleCnt="0"/>
      <dgm:spPr/>
    </dgm:pt>
    <dgm:pt modelId="{E5861B4D-A062-45CB-B0D7-6D00E158183D}" type="pres">
      <dgm:prSet presAssocID="{8E8FC8C2-0FF5-453A-ACDA-3D14CEBCE1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8EB569-F1EC-4627-BE3C-DD7D143C3964}" type="pres">
      <dgm:prSet presAssocID="{2CC6899F-3085-4F45-85FE-CDE17041B90D}" presName="spacer" presStyleCnt="0"/>
      <dgm:spPr/>
    </dgm:pt>
    <dgm:pt modelId="{F08C91A1-310B-4BC0-9830-293A14A639F3}" type="pres">
      <dgm:prSet presAssocID="{41EB1A13-BFB2-43A8-9817-EA3DA4D7A7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E0B897-79AA-4A7D-BCBE-F9F840FA14E4}" type="pres">
      <dgm:prSet presAssocID="{51ABD94E-C7E9-4DE4-B97B-D569A9DE5822}" presName="spacer" presStyleCnt="0"/>
      <dgm:spPr/>
    </dgm:pt>
    <dgm:pt modelId="{5DF15EEE-2907-4476-A7F1-ADD8CDF0A0DC}" type="pres">
      <dgm:prSet presAssocID="{39FFF569-106F-4CE0-9DAB-60CC6B152D4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F67301-EB43-4B6B-939A-2517E380B726}" type="presOf" srcId="{243310E8-BB99-4DAC-ABFF-5E3395FDBC9D}" destId="{E76399B8-80CF-4A36-A6AE-332941CB6163}" srcOrd="0" destOrd="0" presId="urn:microsoft.com/office/officeart/2005/8/layout/vList2#2"/>
    <dgm:cxn modelId="{21FDD314-5AF7-405F-9171-AA8E5F9DA8AB}" srcId="{783BC11B-F9F2-491F-B24D-09CE38FD8AAD}" destId="{41EB1A13-BFB2-43A8-9817-EA3DA4D7A7B0}" srcOrd="2" destOrd="0" parTransId="{D85BAFE4-4FC4-4CF6-8313-BF143A70C32D}" sibTransId="{51ABD94E-C7E9-4DE4-B97B-D569A9DE5822}"/>
    <dgm:cxn modelId="{CF119825-EE2D-49CD-B6B8-BD06501CF548}" srcId="{783BC11B-F9F2-491F-B24D-09CE38FD8AAD}" destId="{8E8FC8C2-0FF5-453A-ACDA-3D14CEBCE1DA}" srcOrd="1" destOrd="0" parTransId="{AD2B31FE-14D9-4FC9-AA59-819BCAD5BC5B}" sibTransId="{2CC6899F-3085-4F45-85FE-CDE17041B90D}"/>
    <dgm:cxn modelId="{3EB77D35-E89A-4EAD-8813-33BB3BFBE685}" type="presOf" srcId="{8E8FC8C2-0FF5-453A-ACDA-3D14CEBCE1DA}" destId="{E5861B4D-A062-45CB-B0D7-6D00E158183D}" srcOrd="0" destOrd="0" presId="urn:microsoft.com/office/officeart/2005/8/layout/vList2#2"/>
    <dgm:cxn modelId="{4257027B-7D73-438A-B612-4E77147498E8}" type="presOf" srcId="{783BC11B-F9F2-491F-B24D-09CE38FD8AAD}" destId="{C8133554-7F48-4FCF-9E32-3F6FA1786A14}" srcOrd="0" destOrd="0" presId="urn:microsoft.com/office/officeart/2005/8/layout/vList2#2"/>
    <dgm:cxn modelId="{0C81EF81-75AE-4897-A9A1-78E5591818DA}" type="presOf" srcId="{39FFF569-106F-4CE0-9DAB-60CC6B152D44}" destId="{5DF15EEE-2907-4476-A7F1-ADD8CDF0A0DC}" srcOrd="0" destOrd="0" presId="urn:microsoft.com/office/officeart/2005/8/layout/vList2#2"/>
    <dgm:cxn modelId="{35B5079F-EFEC-4F04-8035-ED549153D640}" type="presOf" srcId="{41EB1A13-BFB2-43A8-9817-EA3DA4D7A7B0}" destId="{F08C91A1-310B-4BC0-9830-293A14A639F3}" srcOrd="0" destOrd="0" presId="urn:microsoft.com/office/officeart/2005/8/layout/vList2#2"/>
    <dgm:cxn modelId="{993E0FE3-EB21-40C5-9650-6532445976FB}" srcId="{783BC11B-F9F2-491F-B24D-09CE38FD8AAD}" destId="{39FFF569-106F-4CE0-9DAB-60CC6B152D44}" srcOrd="3" destOrd="0" parTransId="{2D0F2FD2-EC4E-438E-A80C-A0A4DAF34D83}" sibTransId="{AACF9997-518C-46D8-A10B-B3084EBA1D08}"/>
    <dgm:cxn modelId="{32273EFD-2F84-4389-9CF8-C70D79CA6168}" srcId="{783BC11B-F9F2-491F-B24D-09CE38FD8AAD}" destId="{243310E8-BB99-4DAC-ABFF-5E3395FDBC9D}" srcOrd="0" destOrd="0" parTransId="{975D63D0-BF44-4B04-8866-A837CF78112B}" sibTransId="{B0D8FDE3-51D3-4A69-ADF2-5CECDAE7CD73}"/>
    <dgm:cxn modelId="{D617DC5A-975E-42D3-9C03-37613271FA7F}" type="presParOf" srcId="{C8133554-7F48-4FCF-9E32-3F6FA1786A14}" destId="{E76399B8-80CF-4A36-A6AE-332941CB6163}" srcOrd="0" destOrd="0" presId="urn:microsoft.com/office/officeart/2005/8/layout/vList2#2"/>
    <dgm:cxn modelId="{E7B80665-7A9B-48D8-AA72-88CCA5FF59BF}" type="presParOf" srcId="{C8133554-7F48-4FCF-9E32-3F6FA1786A14}" destId="{EF4D7E53-B38D-4AA4-90CD-E9127F0721B6}" srcOrd="1" destOrd="0" presId="urn:microsoft.com/office/officeart/2005/8/layout/vList2#2"/>
    <dgm:cxn modelId="{6B60DA93-5760-406A-8084-06CD2C333071}" type="presParOf" srcId="{C8133554-7F48-4FCF-9E32-3F6FA1786A14}" destId="{E5861B4D-A062-45CB-B0D7-6D00E158183D}" srcOrd="2" destOrd="0" presId="urn:microsoft.com/office/officeart/2005/8/layout/vList2#2"/>
    <dgm:cxn modelId="{330877E2-E1D2-40B1-9BAA-D5781BE5458B}" type="presParOf" srcId="{C8133554-7F48-4FCF-9E32-3F6FA1786A14}" destId="{CC8EB569-F1EC-4627-BE3C-DD7D143C3964}" srcOrd="3" destOrd="0" presId="urn:microsoft.com/office/officeart/2005/8/layout/vList2#2"/>
    <dgm:cxn modelId="{2A7D14B5-939A-45F3-B86C-78313024BA9B}" type="presParOf" srcId="{C8133554-7F48-4FCF-9E32-3F6FA1786A14}" destId="{F08C91A1-310B-4BC0-9830-293A14A639F3}" srcOrd="4" destOrd="0" presId="urn:microsoft.com/office/officeart/2005/8/layout/vList2#2"/>
    <dgm:cxn modelId="{CD87310B-20CA-4C56-8D52-08714DF75AC1}" type="presParOf" srcId="{C8133554-7F48-4FCF-9E32-3F6FA1786A14}" destId="{2DE0B897-79AA-4A7D-BCBE-F9F840FA14E4}" srcOrd="5" destOrd="0" presId="urn:microsoft.com/office/officeart/2005/8/layout/vList2#2"/>
    <dgm:cxn modelId="{F91A4F1F-3EE4-4DF3-8555-D8512DF7CD45}" type="presParOf" srcId="{C8133554-7F48-4FCF-9E32-3F6FA1786A14}" destId="{5DF15EEE-2907-4476-A7F1-ADD8CDF0A0DC}" srcOrd="6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5ECB-7FC2-4FA4-BF3D-08A8BAF66356}">
      <dsp:nvSpPr>
        <dsp:cNvPr id="0" name=""/>
        <dsp:cNvSpPr/>
      </dsp:nvSpPr>
      <dsp:spPr>
        <a:xfrm>
          <a:off x="554258" y="3591"/>
          <a:ext cx="1532429" cy="9194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Zentrale Allgemeine Studienberatung (ZAS)</a:t>
          </a:r>
          <a:endParaRPr lang="en-US" sz="900" kern="1200" dirty="0"/>
        </a:p>
      </dsp:txBody>
      <dsp:txXfrm>
        <a:off x="554258" y="3591"/>
        <a:ext cx="1532429" cy="919457"/>
      </dsp:txXfrm>
    </dsp:sp>
    <dsp:sp modelId="{7D03479F-0D21-4BEB-A61A-F32F83FDBE21}">
      <dsp:nvSpPr>
        <dsp:cNvPr id="0" name=""/>
        <dsp:cNvSpPr/>
      </dsp:nvSpPr>
      <dsp:spPr>
        <a:xfrm>
          <a:off x="2239931" y="3591"/>
          <a:ext cx="1532429" cy="919457"/>
        </a:xfrm>
        <a:prstGeom prst="rect">
          <a:avLst/>
        </a:prstGeom>
        <a:solidFill>
          <a:schemeClr val="accent5">
            <a:hueOff val="-189994"/>
            <a:satOff val="307"/>
            <a:lumOff val="-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Fachschaft FB12</a:t>
          </a:r>
          <a:endParaRPr lang="en-US" sz="900" kern="1200" dirty="0"/>
        </a:p>
      </dsp:txBody>
      <dsp:txXfrm>
        <a:off x="2239931" y="3591"/>
        <a:ext cx="1532429" cy="919457"/>
      </dsp:txXfrm>
    </dsp:sp>
    <dsp:sp modelId="{251D5645-7715-4F7B-8334-94D30250650E}">
      <dsp:nvSpPr>
        <dsp:cNvPr id="0" name=""/>
        <dsp:cNvSpPr/>
      </dsp:nvSpPr>
      <dsp:spPr>
        <a:xfrm>
          <a:off x="3925603" y="3591"/>
          <a:ext cx="1532429" cy="919457"/>
        </a:xfrm>
        <a:prstGeom prst="rect">
          <a:avLst/>
        </a:prstGeom>
        <a:solidFill>
          <a:schemeClr val="accent5">
            <a:hueOff val="-379989"/>
            <a:satOff val="613"/>
            <a:lumOff val="-1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Studierendensekretariat</a:t>
          </a:r>
          <a:endParaRPr lang="en-US" sz="900" kern="1200" dirty="0"/>
        </a:p>
      </dsp:txBody>
      <dsp:txXfrm>
        <a:off x="3925603" y="3591"/>
        <a:ext cx="1532429" cy="919457"/>
      </dsp:txXfrm>
    </dsp:sp>
    <dsp:sp modelId="{65804D79-8469-41EC-A580-FA810356E13A}">
      <dsp:nvSpPr>
        <dsp:cNvPr id="0" name=""/>
        <dsp:cNvSpPr/>
      </dsp:nvSpPr>
      <dsp:spPr>
        <a:xfrm>
          <a:off x="554258" y="1076292"/>
          <a:ext cx="1532429" cy="919457"/>
        </a:xfrm>
        <a:prstGeom prst="rect">
          <a:avLst/>
        </a:prstGeom>
        <a:solidFill>
          <a:schemeClr val="accent5">
            <a:hueOff val="-569983"/>
            <a:satOff val="920"/>
            <a:lumOff val="-2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Studienfachberater*innen des Fachbereiches</a:t>
          </a:r>
          <a:endParaRPr lang="en-US" sz="900" kern="1200" dirty="0"/>
        </a:p>
      </dsp:txBody>
      <dsp:txXfrm>
        <a:off x="554258" y="1076292"/>
        <a:ext cx="1532429" cy="919457"/>
      </dsp:txXfrm>
    </dsp:sp>
    <dsp:sp modelId="{BFBC6A51-DB4D-400A-9E0E-8DCD1D1DC845}">
      <dsp:nvSpPr>
        <dsp:cNvPr id="0" name=""/>
        <dsp:cNvSpPr/>
      </dsp:nvSpPr>
      <dsp:spPr>
        <a:xfrm>
          <a:off x="2239931" y="1076292"/>
          <a:ext cx="1532429" cy="919457"/>
        </a:xfrm>
        <a:prstGeom prst="rect">
          <a:avLst/>
        </a:prstGeom>
        <a:solidFill>
          <a:schemeClr val="accent5">
            <a:hueOff val="-759977"/>
            <a:satOff val="1226"/>
            <a:lumOff val="-2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/>
            <a:t>Servicestelle für behinderte Studierenden</a:t>
          </a:r>
          <a:endParaRPr lang="en-US" sz="900" kern="1200"/>
        </a:p>
      </dsp:txBody>
      <dsp:txXfrm>
        <a:off x="2239931" y="1076292"/>
        <a:ext cx="1532429" cy="919457"/>
      </dsp:txXfrm>
    </dsp:sp>
    <dsp:sp modelId="{2434D927-17A6-45AC-86BA-F9F77102D4FA}">
      <dsp:nvSpPr>
        <dsp:cNvPr id="0" name=""/>
        <dsp:cNvSpPr/>
      </dsp:nvSpPr>
      <dsp:spPr>
        <a:xfrm>
          <a:off x="3925603" y="1076292"/>
          <a:ext cx="1532429" cy="919457"/>
        </a:xfrm>
        <a:prstGeom prst="rect">
          <a:avLst/>
        </a:prstGeom>
        <a:solidFill>
          <a:schemeClr val="accent5">
            <a:hueOff val="-949971"/>
            <a:satOff val="1533"/>
            <a:lumOff val="-3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Career Center &amp; Marburg University Research Academy (MARA) </a:t>
          </a:r>
          <a:endParaRPr lang="en-US" sz="900" kern="1200" dirty="0"/>
        </a:p>
      </dsp:txBody>
      <dsp:txXfrm>
        <a:off x="3925603" y="1076292"/>
        <a:ext cx="1532429" cy="919457"/>
      </dsp:txXfrm>
    </dsp:sp>
    <dsp:sp modelId="{3C5F0EB1-9D57-4C4C-8CCD-B4994170E46D}">
      <dsp:nvSpPr>
        <dsp:cNvPr id="0" name=""/>
        <dsp:cNvSpPr/>
      </dsp:nvSpPr>
      <dsp:spPr>
        <a:xfrm>
          <a:off x="554258" y="2148993"/>
          <a:ext cx="1532429" cy="919457"/>
        </a:xfrm>
        <a:prstGeom prst="rect">
          <a:avLst/>
        </a:prstGeom>
        <a:solidFill>
          <a:schemeClr val="accent5">
            <a:hueOff val="-1139966"/>
            <a:satOff val="1839"/>
            <a:lumOff val="-4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Allgemeiner Studierendenausschuss (AStA)</a:t>
          </a:r>
          <a:endParaRPr lang="en-US" sz="900" kern="1200" dirty="0"/>
        </a:p>
      </dsp:txBody>
      <dsp:txXfrm>
        <a:off x="554258" y="2148993"/>
        <a:ext cx="1532429" cy="919457"/>
      </dsp:txXfrm>
    </dsp:sp>
    <dsp:sp modelId="{F4E143A8-4CEB-42E4-9CCB-44C0C1EFE9F6}">
      <dsp:nvSpPr>
        <dsp:cNvPr id="0" name=""/>
        <dsp:cNvSpPr/>
      </dsp:nvSpPr>
      <dsp:spPr>
        <a:xfrm>
          <a:off x="2239931" y="2148993"/>
          <a:ext cx="1532429" cy="919457"/>
        </a:xfrm>
        <a:prstGeom prst="rect">
          <a:avLst/>
        </a:prstGeom>
        <a:solidFill>
          <a:schemeClr val="accent5">
            <a:hueOff val="-1329960"/>
            <a:satOff val="2146"/>
            <a:lumOff val="-52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/>
            <a:t>Zentrum für Lehrerbildung (ZfL)</a:t>
          </a:r>
          <a:endParaRPr lang="en-US" sz="900" kern="1200"/>
        </a:p>
      </dsp:txBody>
      <dsp:txXfrm>
        <a:off x="2239931" y="2148993"/>
        <a:ext cx="1532429" cy="919457"/>
      </dsp:txXfrm>
    </dsp:sp>
    <dsp:sp modelId="{D8BFD8BC-F912-4272-A942-D6B2423AC090}">
      <dsp:nvSpPr>
        <dsp:cNvPr id="0" name=""/>
        <dsp:cNvSpPr/>
      </dsp:nvSpPr>
      <dsp:spPr>
        <a:xfrm>
          <a:off x="3925603" y="2148993"/>
          <a:ext cx="1532429" cy="919457"/>
        </a:xfrm>
        <a:prstGeom prst="rect">
          <a:avLst/>
        </a:prstGeom>
        <a:solidFill>
          <a:schemeClr val="accent5">
            <a:hueOff val="-1519954"/>
            <a:satOff val="2452"/>
            <a:lumOff val="-5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Studentenwerk</a:t>
          </a:r>
          <a:endParaRPr lang="en-US" sz="900" kern="1200" dirty="0"/>
        </a:p>
      </dsp:txBody>
      <dsp:txXfrm>
        <a:off x="3925603" y="2148993"/>
        <a:ext cx="1532429" cy="919457"/>
      </dsp:txXfrm>
    </dsp:sp>
    <dsp:sp modelId="{5757B418-299D-4CAA-800F-7DA8DAF235B4}">
      <dsp:nvSpPr>
        <dsp:cNvPr id="0" name=""/>
        <dsp:cNvSpPr/>
      </dsp:nvSpPr>
      <dsp:spPr>
        <a:xfrm>
          <a:off x="1397094" y="3221694"/>
          <a:ext cx="1532429" cy="919457"/>
        </a:xfrm>
        <a:prstGeom prst="rect">
          <a:avLst/>
        </a:prstGeom>
        <a:solidFill>
          <a:schemeClr val="accent5">
            <a:hueOff val="-1709949"/>
            <a:satOff val="2759"/>
            <a:lumOff val="-6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Marburger Studientelefon</a:t>
          </a:r>
          <a:endParaRPr lang="en-US" sz="900" kern="1200" dirty="0"/>
        </a:p>
      </dsp:txBody>
      <dsp:txXfrm>
        <a:off x="1397094" y="3221694"/>
        <a:ext cx="1532429" cy="919457"/>
      </dsp:txXfrm>
    </dsp:sp>
    <dsp:sp modelId="{11556E1F-B02E-489F-8BAC-826FF19ECE93}">
      <dsp:nvSpPr>
        <dsp:cNvPr id="0" name=""/>
        <dsp:cNvSpPr/>
      </dsp:nvSpPr>
      <dsp:spPr>
        <a:xfrm>
          <a:off x="3082767" y="3221694"/>
          <a:ext cx="1532429" cy="919457"/>
        </a:xfrm>
        <a:prstGeom prst="rect">
          <a:avLst/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Study Buddy</a:t>
          </a:r>
        </a:p>
      </dsp:txBody>
      <dsp:txXfrm>
        <a:off x="3082767" y="3221694"/>
        <a:ext cx="1532429" cy="919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8A207-0814-4EC6-83A6-D7A85A2FF4C8}">
      <dsp:nvSpPr>
        <dsp:cNvPr id="0" name=""/>
        <dsp:cNvSpPr/>
      </dsp:nvSpPr>
      <dsp:spPr>
        <a:xfrm>
          <a:off x="694959" y="992"/>
          <a:ext cx="2188139" cy="1312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Antidiskriminierungsstelle für Studierende</a:t>
          </a:r>
          <a:endParaRPr lang="en-US" sz="1200" kern="1200"/>
        </a:p>
      </dsp:txBody>
      <dsp:txXfrm>
        <a:off x="694959" y="992"/>
        <a:ext cx="2188139" cy="1312883"/>
      </dsp:txXfrm>
    </dsp:sp>
    <dsp:sp modelId="{15B31776-93BA-43E7-BFA4-56BF33B4CC14}">
      <dsp:nvSpPr>
        <dsp:cNvPr id="0" name=""/>
        <dsp:cNvSpPr/>
      </dsp:nvSpPr>
      <dsp:spPr>
        <a:xfrm>
          <a:off x="3101913" y="992"/>
          <a:ext cx="2188139" cy="1312883"/>
        </a:xfrm>
        <a:prstGeom prst="rect">
          <a:avLst/>
        </a:prstGeom>
        <a:solidFill>
          <a:schemeClr val="accent5">
            <a:hueOff val="-474986"/>
            <a:satOff val="766"/>
            <a:lumOff val="-1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Beschwerdemanagement für Studierende</a:t>
          </a:r>
          <a:endParaRPr lang="en-US" sz="1200" kern="1200"/>
        </a:p>
      </dsp:txBody>
      <dsp:txXfrm>
        <a:off x="3101913" y="992"/>
        <a:ext cx="2188139" cy="1312883"/>
      </dsp:txXfrm>
    </dsp:sp>
    <dsp:sp modelId="{3FC3D113-69B0-4E0A-B982-CBB18F9AC277}">
      <dsp:nvSpPr>
        <dsp:cNvPr id="0" name=""/>
        <dsp:cNvSpPr/>
      </dsp:nvSpPr>
      <dsp:spPr>
        <a:xfrm>
          <a:off x="5508867" y="992"/>
          <a:ext cx="2188139" cy="1312883"/>
        </a:xfrm>
        <a:prstGeom prst="rect">
          <a:avLst/>
        </a:prstGeom>
        <a:solidFill>
          <a:schemeClr val="accent5">
            <a:hueOff val="-949971"/>
            <a:satOff val="1533"/>
            <a:lumOff val="-3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Büro der Frauen- und Gleichtellungsbeauftragten</a:t>
          </a:r>
          <a:endParaRPr lang="en-US" sz="1200" kern="1200"/>
        </a:p>
      </dsp:txBody>
      <dsp:txXfrm>
        <a:off x="5508867" y="992"/>
        <a:ext cx="2188139" cy="1312883"/>
      </dsp:txXfrm>
    </dsp:sp>
    <dsp:sp modelId="{19F81F6D-1D96-44BA-8009-ACEE7AF384E5}">
      <dsp:nvSpPr>
        <dsp:cNvPr id="0" name=""/>
        <dsp:cNvSpPr/>
      </dsp:nvSpPr>
      <dsp:spPr>
        <a:xfrm>
          <a:off x="1898436" y="1532690"/>
          <a:ext cx="2188139" cy="1312883"/>
        </a:xfrm>
        <a:prstGeom prst="rect">
          <a:avLst/>
        </a:prstGeom>
        <a:solidFill>
          <a:schemeClr val="accent5">
            <a:hueOff val="-1424957"/>
            <a:satOff val="2299"/>
            <a:lumOff val="-5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Frauenbeauftragte </a:t>
          </a:r>
          <a:endParaRPr lang="en-US" sz="1200" kern="1200"/>
        </a:p>
      </dsp:txBody>
      <dsp:txXfrm>
        <a:off x="1898436" y="1532690"/>
        <a:ext cx="2188139" cy="1312883"/>
      </dsp:txXfrm>
    </dsp:sp>
    <dsp:sp modelId="{A03AF6D8-95C5-4399-B993-B10094BEB17F}">
      <dsp:nvSpPr>
        <dsp:cNvPr id="0" name=""/>
        <dsp:cNvSpPr/>
      </dsp:nvSpPr>
      <dsp:spPr>
        <a:xfrm>
          <a:off x="4305390" y="1532690"/>
          <a:ext cx="2188139" cy="1312883"/>
        </a:xfrm>
        <a:prstGeom prst="rect">
          <a:avLst/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/>
            <a:t>Vertauensrat gegen sexuelle Belästigung und Gewalt</a:t>
          </a:r>
          <a:endParaRPr lang="en-US" sz="1200" kern="1200"/>
        </a:p>
      </dsp:txBody>
      <dsp:txXfrm>
        <a:off x="4305390" y="1532690"/>
        <a:ext cx="2188139" cy="1312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D85F3-B6DE-4373-A26B-76458A2270E2}">
      <dsp:nvSpPr>
        <dsp:cNvPr id="0" name=""/>
        <dsp:cNvSpPr/>
      </dsp:nvSpPr>
      <dsp:spPr>
        <a:xfrm>
          <a:off x="0" y="0"/>
          <a:ext cx="8323598" cy="781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Babysitterbörse</a:t>
          </a:r>
          <a:endParaRPr lang="en-US" sz="2400" kern="1200"/>
        </a:p>
      </dsp:txBody>
      <dsp:txXfrm>
        <a:off x="22903" y="22903"/>
        <a:ext cx="7479798" cy="736157"/>
      </dsp:txXfrm>
    </dsp:sp>
    <dsp:sp modelId="{5A9B0E66-ADAB-4FC0-8044-A69E2795CD61}">
      <dsp:nvSpPr>
        <dsp:cNvPr id="0" name=""/>
        <dsp:cNvSpPr/>
      </dsp:nvSpPr>
      <dsp:spPr>
        <a:xfrm>
          <a:off x="734435" y="912290"/>
          <a:ext cx="8323598" cy="781963"/>
        </a:xfrm>
        <a:prstGeom prst="roundRect">
          <a:avLst>
            <a:gd name="adj" fmla="val 10000"/>
          </a:avLst>
        </a:prstGeom>
        <a:solidFill>
          <a:schemeClr val="accent5">
            <a:hueOff val="-949971"/>
            <a:satOff val="1533"/>
            <a:lumOff val="-3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Kitas des Studentenwerks</a:t>
          </a:r>
          <a:endParaRPr lang="en-US" sz="2400" kern="1200"/>
        </a:p>
      </dsp:txBody>
      <dsp:txXfrm>
        <a:off x="757338" y="935193"/>
        <a:ext cx="7035081" cy="736157"/>
      </dsp:txXfrm>
    </dsp:sp>
    <dsp:sp modelId="{B423F01F-6426-4D32-BD4A-0858DD028518}">
      <dsp:nvSpPr>
        <dsp:cNvPr id="0" name=""/>
        <dsp:cNvSpPr/>
      </dsp:nvSpPr>
      <dsp:spPr>
        <a:xfrm>
          <a:off x="1468870" y="1824581"/>
          <a:ext cx="8323598" cy="781963"/>
        </a:xfrm>
        <a:prstGeom prst="roundRect">
          <a:avLst>
            <a:gd name="adj" fmla="val 10000"/>
          </a:avLst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Dezernat VI Referat VI A 6: Familienservice</a:t>
          </a:r>
          <a:endParaRPr lang="en-US" sz="2400" kern="1200"/>
        </a:p>
      </dsp:txBody>
      <dsp:txXfrm>
        <a:off x="1491773" y="1847484"/>
        <a:ext cx="7035081" cy="736157"/>
      </dsp:txXfrm>
    </dsp:sp>
    <dsp:sp modelId="{219D4273-AE0C-4D5F-A4CA-12A7E52AA490}">
      <dsp:nvSpPr>
        <dsp:cNvPr id="0" name=""/>
        <dsp:cNvSpPr/>
      </dsp:nvSpPr>
      <dsp:spPr>
        <a:xfrm>
          <a:off x="9284192" y="0"/>
          <a:ext cx="508276" cy="508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398554" y="0"/>
        <a:ext cx="279552" cy="382478"/>
      </dsp:txXfrm>
    </dsp:sp>
    <dsp:sp modelId="{FB345201-2CFE-4A88-8461-CFFE602FA307}">
      <dsp:nvSpPr>
        <dsp:cNvPr id="0" name=""/>
        <dsp:cNvSpPr/>
      </dsp:nvSpPr>
      <dsp:spPr>
        <a:xfrm flipV="1">
          <a:off x="254734" y="1988277"/>
          <a:ext cx="583704" cy="61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65708"/>
            <a:satOff val="-1460"/>
            <a:lumOff val="-142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86067" y="2132744"/>
        <a:ext cx="321038" cy="473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1BC53-5DDF-4A96-B8B9-5AD53323052D}">
      <dsp:nvSpPr>
        <dsp:cNvPr id="0" name=""/>
        <dsp:cNvSpPr/>
      </dsp:nvSpPr>
      <dsp:spPr>
        <a:xfrm>
          <a:off x="0" y="466849"/>
          <a:ext cx="5368525" cy="508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baseline="0"/>
            <a:t>Autonomes FrauenLesbenReferat</a:t>
          </a:r>
          <a:endParaRPr lang="en-US" sz="1500" kern="1200"/>
        </a:p>
      </dsp:txBody>
      <dsp:txXfrm>
        <a:off x="24845" y="491694"/>
        <a:ext cx="5318835" cy="459260"/>
      </dsp:txXfrm>
    </dsp:sp>
    <dsp:sp modelId="{42609614-C088-4245-8118-B8E689A0ADD9}">
      <dsp:nvSpPr>
        <dsp:cNvPr id="0" name=""/>
        <dsp:cNvSpPr/>
      </dsp:nvSpPr>
      <dsp:spPr>
        <a:xfrm>
          <a:off x="0" y="1019000"/>
          <a:ext cx="5368525" cy="508950"/>
        </a:xfrm>
        <a:prstGeom prst="roundRect">
          <a:avLst/>
        </a:prstGeom>
        <a:solidFill>
          <a:schemeClr val="accent5">
            <a:hueOff val="-474986"/>
            <a:satOff val="766"/>
            <a:lumOff val="-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baseline="0" dirty="0"/>
            <a:t>Black POC</a:t>
          </a:r>
          <a:endParaRPr lang="en-US" sz="1500" kern="1200" dirty="0"/>
        </a:p>
      </dsp:txBody>
      <dsp:txXfrm>
        <a:off x="24845" y="1043845"/>
        <a:ext cx="5318835" cy="459260"/>
      </dsp:txXfrm>
    </dsp:sp>
    <dsp:sp modelId="{5DB8D72E-FF3F-47AF-B0F3-C65BB3A2E8AF}">
      <dsp:nvSpPr>
        <dsp:cNvPr id="0" name=""/>
        <dsp:cNvSpPr/>
      </dsp:nvSpPr>
      <dsp:spPr>
        <a:xfrm>
          <a:off x="0" y="1571149"/>
          <a:ext cx="5368525" cy="508950"/>
        </a:xfrm>
        <a:prstGeom prst="roundRect">
          <a:avLst/>
        </a:prstGeom>
        <a:solidFill>
          <a:schemeClr val="accent5">
            <a:hueOff val="-949971"/>
            <a:satOff val="1533"/>
            <a:lumOff val="-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kern="1200" baseline="0"/>
            <a:t>Autonomes InterTrans* Referat</a:t>
          </a:r>
          <a:endParaRPr lang="en-US" sz="1500" kern="1200"/>
        </a:p>
      </dsp:txBody>
      <dsp:txXfrm>
        <a:off x="24845" y="1595994"/>
        <a:ext cx="5318835" cy="459260"/>
      </dsp:txXfrm>
    </dsp:sp>
    <dsp:sp modelId="{CD2942FF-E8B4-4C93-8F49-38BD1FDEA2E2}">
      <dsp:nvSpPr>
        <dsp:cNvPr id="0" name=""/>
        <dsp:cNvSpPr/>
      </dsp:nvSpPr>
      <dsp:spPr>
        <a:xfrm>
          <a:off x="0" y="2123300"/>
          <a:ext cx="5368525" cy="508950"/>
        </a:xfrm>
        <a:prstGeom prst="roundRect">
          <a:avLst/>
        </a:prstGeom>
        <a:solidFill>
          <a:schemeClr val="accent5">
            <a:hueOff val="-1424957"/>
            <a:satOff val="2299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i="0" kern="1200" baseline="0"/>
            <a:t>Autonomes Referat ausländischer Studierend</a:t>
          </a:r>
          <a:r>
            <a:rPr lang="de-DE" sz="1500" b="0" kern="1200" baseline="0"/>
            <a:t>er (ARAS)</a:t>
          </a:r>
          <a:endParaRPr lang="en-US" sz="1500" kern="1200"/>
        </a:p>
      </dsp:txBody>
      <dsp:txXfrm>
        <a:off x="24845" y="2148145"/>
        <a:ext cx="5318835" cy="459260"/>
      </dsp:txXfrm>
    </dsp:sp>
    <dsp:sp modelId="{53DA60B8-364E-4E81-8E23-CB8BB4F7E9FD}">
      <dsp:nvSpPr>
        <dsp:cNvPr id="0" name=""/>
        <dsp:cNvSpPr/>
      </dsp:nvSpPr>
      <dsp:spPr>
        <a:xfrm>
          <a:off x="0" y="2675450"/>
          <a:ext cx="5368525" cy="508950"/>
        </a:xfrm>
        <a:prstGeom prst="roundRect">
          <a:avLst/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baseline="0"/>
            <a:t>Schwulenreferat</a:t>
          </a:r>
          <a:endParaRPr lang="en-US" sz="1500" kern="1200"/>
        </a:p>
      </dsp:txBody>
      <dsp:txXfrm>
        <a:off x="24845" y="2700295"/>
        <a:ext cx="5318835" cy="459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40738-FF84-44A6-BA7E-3437D51EE999}">
      <dsp:nvSpPr>
        <dsp:cNvPr id="0" name=""/>
        <dsp:cNvSpPr/>
      </dsp:nvSpPr>
      <dsp:spPr>
        <a:xfrm>
          <a:off x="0" y="236992"/>
          <a:ext cx="4828172" cy="7276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720" tIns="291592" rIns="3747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baseline="0"/>
            <a:t>Anrecht auf Unterstützung</a:t>
          </a:r>
          <a:endParaRPr lang="en-US" sz="1400" kern="1200"/>
        </a:p>
      </dsp:txBody>
      <dsp:txXfrm>
        <a:off x="0" y="236992"/>
        <a:ext cx="4828172" cy="727649"/>
      </dsp:txXfrm>
    </dsp:sp>
    <dsp:sp modelId="{124BA8E3-65EB-40D4-805B-46DA529AE497}">
      <dsp:nvSpPr>
        <dsp:cNvPr id="0" name=""/>
        <dsp:cNvSpPr/>
      </dsp:nvSpPr>
      <dsp:spPr>
        <a:xfrm>
          <a:off x="241408" y="30352"/>
          <a:ext cx="3379720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5" tIns="0" rIns="1277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baseline="0"/>
            <a:t>Eltern erste Anlaufstelle</a:t>
          </a:r>
          <a:endParaRPr lang="en-US" sz="1400" kern="1200"/>
        </a:p>
      </dsp:txBody>
      <dsp:txXfrm>
        <a:off x="261583" y="50527"/>
        <a:ext cx="3339370" cy="372930"/>
      </dsp:txXfrm>
    </dsp:sp>
    <dsp:sp modelId="{5C371C3B-DD91-44A1-9034-509721F9237E}">
      <dsp:nvSpPr>
        <dsp:cNvPr id="0" name=""/>
        <dsp:cNvSpPr/>
      </dsp:nvSpPr>
      <dsp:spPr>
        <a:xfrm>
          <a:off x="0" y="1246882"/>
          <a:ext cx="4828172" cy="7276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720" tIns="291592" rIns="3747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baseline="0"/>
            <a:t>bis zu 20h/Woche im Semester</a:t>
          </a:r>
          <a:endParaRPr lang="en-US" sz="1400" kern="1200"/>
        </a:p>
      </dsp:txBody>
      <dsp:txXfrm>
        <a:off x="0" y="1246882"/>
        <a:ext cx="4828172" cy="727649"/>
      </dsp:txXfrm>
    </dsp:sp>
    <dsp:sp modelId="{EBFCA015-3645-4195-BEAC-F0E46E1E6F73}">
      <dsp:nvSpPr>
        <dsp:cNvPr id="0" name=""/>
        <dsp:cNvSpPr/>
      </dsp:nvSpPr>
      <dsp:spPr>
        <a:xfrm>
          <a:off x="241408" y="1040242"/>
          <a:ext cx="3379720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5" tIns="0" rIns="1277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baseline="0"/>
            <a:t>Jobben</a:t>
          </a:r>
          <a:endParaRPr lang="en-US" sz="1400" kern="1200"/>
        </a:p>
      </dsp:txBody>
      <dsp:txXfrm>
        <a:off x="261583" y="1060417"/>
        <a:ext cx="3339370" cy="372930"/>
      </dsp:txXfrm>
    </dsp:sp>
    <dsp:sp modelId="{A8DDA5F3-94E2-4864-8F7C-98CCF8BE6912}">
      <dsp:nvSpPr>
        <dsp:cNvPr id="0" name=""/>
        <dsp:cNvSpPr/>
      </dsp:nvSpPr>
      <dsp:spPr>
        <a:xfrm>
          <a:off x="0" y="2256772"/>
          <a:ext cx="4828172" cy="1036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720" tIns="291592" rIns="3747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baseline="0"/>
            <a:t>Nur die Hälfte zurückzuzahlen und Minijobs noch möglich</a:t>
          </a:r>
          <a:endParaRPr lang="en-US" sz="1400" kern="1200"/>
        </a:p>
      </dsp:txBody>
      <dsp:txXfrm>
        <a:off x="0" y="2256772"/>
        <a:ext cx="4828172" cy="1036350"/>
      </dsp:txXfrm>
    </dsp:sp>
    <dsp:sp modelId="{2A10CDDA-2432-422F-84DD-124CD8DD7C52}">
      <dsp:nvSpPr>
        <dsp:cNvPr id="0" name=""/>
        <dsp:cNvSpPr/>
      </dsp:nvSpPr>
      <dsp:spPr>
        <a:xfrm>
          <a:off x="241408" y="2050132"/>
          <a:ext cx="3379720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5" tIns="0" rIns="1277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baseline="0"/>
            <a:t>Bafög-Amt</a:t>
          </a:r>
          <a:endParaRPr lang="en-US" sz="1400" kern="1200"/>
        </a:p>
      </dsp:txBody>
      <dsp:txXfrm>
        <a:off x="261583" y="2070307"/>
        <a:ext cx="3339370" cy="372930"/>
      </dsp:txXfrm>
    </dsp:sp>
    <dsp:sp modelId="{2CE0469C-42B2-48B5-AD22-2E085C6E7CC1}">
      <dsp:nvSpPr>
        <dsp:cNvPr id="0" name=""/>
        <dsp:cNvSpPr/>
      </dsp:nvSpPr>
      <dsp:spPr>
        <a:xfrm>
          <a:off x="0" y="3575362"/>
          <a:ext cx="4828172" cy="1036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720" tIns="291592" rIns="3747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baseline="0"/>
            <a:t>Fördern für Leistung, Engagement, Soziale Situation und weiteres	</a:t>
          </a:r>
          <a:endParaRPr lang="en-US" sz="1400" kern="1200"/>
        </a:p>
      </dsp:txBody>
      <dsp:txXfrm>
        <a:off x="0" y="3575362"/>
        <a:ext cx="4828172" cy="1036350"/>
      </dsp:txXfrm>
    </dsp:sp>
    <dsp:sp modelId="{2ABABF87-F754-4B12-B94D-3D33DE3A088F}">
      <dsp:nvSpPr>
        <dsp:cNvPr id="0" name=""/>
        <dsp:cNvSpPr/>
      </dsp:nvSpPr>
      <dsp:spPr>
        <a:xfrm>
          <a:off x="241408" y="3368722"/>
          <a:ext cx="3379720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5" tIns="0" rIns="1277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baseline="0"/>
            <a:t>Stipendium</a:t>
          </a:r>
          <a:endParaRPr lang="en-US" sz="1400" kern="1200"/>
        </a:p>
      </dsp:txBody>
      <dsp:txXfrm>
        <a:off x="261583" y="3388897"/>
        <a:ext cx="3339370" cy="372930"/>
      </dsp:txXfrm>
    </dsp:sp>
    <dsp:sp modelId="{F8970D0A-A4BC-43C4-80A0-D68E75236A6E}">
      <dsp:nvSpPr>
        <dsp:cNvPr id="0" name=""/>
        <dsp:cNvSpPr/>
      </dsp:nvSpPr>
      <dsp:spPr>
        <a:xfrm>
          <a:off x="0" y="4893952"/>
          <a:ext cx="4828172" cy="7276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720" tIns="291592" rIns="3747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baseline="0"/>
            <a:t>Please don't</a:t>
          </a:r>
          <a:endParaRPr lang="en-US" sz="1400" kern="1200"/>
        </a:p>
      </dsp:txBody>
      <dsp:txXfrm>
        <a:off x="0" y="4893952"/>
        <a:ext cx="4828172" cy="727649"/>
      </dsp:txXfrm>
    </dsp:sp>
    <dsp:sp modelId="{DBE08B03-F0B9-471C-9984-EF160A31DB35}">
      <dsp:nvSpPr>
        <dsp:cNvPr id="0" name=""/>
        <dsp:cNvSpPr/>
      </dsp:nvSpPr>
      <dsp:spPr>
        <a:xfrm>
          <a:off x="241408" y="4687312"/>
          <a:ext cx="3379720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5" tIns="0" rIns="1277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baseline="0"/>
            <a:t>Studienkredite</a:t>
          </a:r>
          <a:endParaRPr lang="en-US" sz="1400" kern="1200"/>
        </a:p>
      </dsp:txBody>
      <dsp:txXfrm>
        <a:off x="261583" y="4707487"/>
        <a:ext cx="3339370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399B8-80CF-4A36-A6AE-332941CB6163}">
      <dsp:nvSpPr>
        <dsp:cNvPr id="0" name=""/>
        <dsp:cNvSpPr/>
      </dsp:nvSpPr>
      <dsp:spPr>
        <a:xfrm>
          <a:off x="0" y="111043"/>
          <a:ext cx="5031485" cy="1187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baseline="0"/>
            <a:t>Psychotherapeutische Beratungsstelle</a:t>
          </a:r>
          <a:endParaRPr lang="en-US" sz="2000" kern="1200"/>
        </a:p>
      </dsp:txBody>
      <dsp:txXfrm>
        <a:off x="57971" y="169014"/>
        <a:ext cx="4915543" cy="1071608"/>
      </dsp:txXfrm>
    </dsp:sp>
    <dsp:sp modelId="{E5861B4D-A062-45CB-B0D7-6D00E158183D}">
      <dsp:nvSpPr>
        <dsp:cNvPr id="0" name=""/>
        <dsp:cNvSpPr/>
      </dsp:nvSpPr>
      <dsp:spPr>
        <a:xfrm>
          <a:off x="0" y="1356193"/>
          <a:ext cx="5031485" cy="1187550"/>
        </a:xfrm>
        <a:prstGeom prst="roundRect">
          <a:avLst/>
        </a:prstGeom>
        <a:solidFill>
          <a:schemeClr val="accent5">
            <a:hueOff val="-633314"/>
            <a:satOff val="1022"/>
            <a:lumOff val="-2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baseline="0"/>
            <a:t>Psychotherapeutische Ambulanz (PAM)</a:t>
          </a:r>
          <a:endParaRPr lang="en-US" sz="2000" kern="1200"/>
        </a:p>
      </dsp:txBody>
      <dsp:txXfrm>
        <a:off x="57971" y="1414164"/>
        <a:ext cx="4915543" cy="1071608"/>
      </dsp:txXfrm>
    </dsp:sp>
    <dsp:sp modelId="{F08C91A1-310B-4BC0-9830-293A14A639F3}">
      <dsp:nvSpPr>
        <dsp:cNvPr id="0" name=""/>
        <dsp:cNvSpPr/>
      </dsp:nvSpPr>
      <dsp:spPr>
        <a:xfrm>
          <a:off x="0" y="2601344"/>
          <a:ext cx="5031485" cy="1187550"/>
        </a:xfrm>
        <a:prstGeom prst="roundRect">
          <a:avLst/>
        </a:prstGeom>
        <a:solidFill>
          <a:schemeClr val="accent5">
            <a:hueOff val="-1266629"/>
            <a:satOff val="2043"/>
            <a:lumOff val="-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baseline="0" dirty="0"/>
            <a:t>Zentrale Allgemeine Studienberatung (ZAS)</a:t>
          </a:r>
          <a:endParaRPr lang="en-US" sz="2000" kern="1200" dirty="0"/>
        </a:p>
      </dsp:txBody>
      <dsp:txXfrm>
        <a:off x="57971" y="2659315"/>
        <a:ext cx="4915543" cy="1071608"/>
      </dsp:txXfrm>
    </dsp:sp>
    <dsp:sp modelId="{5DF15EEE-2907-4476-A7F1-ADD8CDF0A0DC}">
      <dsp:nvSpPr>
        <dsp:cNvPr id="0" name=""/>
        <dsp:cNvSpPr/>
      </dsp:nvSpPr>
      <dsp:spPr>
        <a:xfrm>
          <a:off x="0" y="3846494"/>
          <a:ext cx="5031485" cy="1187550"/>
        </a:xfrm>
        <a:prstGeom prst="roundRect">
          <a:avLst/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baseline="0"/>
            <a:t>Psychotherapeuten Marburg (PSYMA)</a:t>
          </a:r>
          <a:endParaRPr lang="en-US" sz="2000" kern="1200"/>
        </a:p>
      </dsp:txBody>
      <dsp:txXfrm>
        <a:off x="57971" y="3904465"/>
        <a:ext cx="4915543" cy="107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5EBB1-7514-4BE7-987C-D702E17E34E8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5422E-9C5C-4264-A73C-CA4D0B61789D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Studienberatung = Probleme mit dem Studium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Zentrum für Lehrerbildung -&gt; Für Lehramtsstudenten, die Praktika werden da geregelt, helfen bei </a:t>
            </a:r>
            <a:r>
              <a:rPr lang="de-DE" dirty="0" err="1"/>
              <a:t>Lehrerspeziefischen</a:t>
            </a:r>
            <a:r>
              <a:rPr lang="de-DE" dirty="0"/>
              <a:t> Studienberatung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Fachschaft FB12 -&gt; #fragen </a:t>
            </a:r>
            <a:r>
              <a:rPr lang="de-DE" dirty="0" err="1"/>
              <a:t>Textchannel</a:t>
            </a:r>
            <a:r>
              <a:rPr lang="de-DE" dirty="0"/>
              <a:t> auf </a:t>
            </a:r>
            <a:r>
              <a:rPr lang="de-DE" dirty="0" err="1"/>
              <a:t>Discord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ZAS -&gt; Wie studiert man? </a:t>
            </a: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Studienwahl, Studierende im gesamten Studienverlauf bis zum Übergang in den Beruf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Study Buddy -&gt;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Studybuddys</a:t>
            </a: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sind Studierende aus höheren Semestern. Ihnen kann man Fragen zum Studium und Leben in Marburg fragen.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Alles ist vertraulich. Ilya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Namedroppen</a:t>
            </a: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/ super-persönliche Fragen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de-DE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Marburger Studientelefon -&gt;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Auskünfte und Infomaterialien zum Studienangebot und zu Orientierungsangeboten für Schülerinnen und Schüler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Hotline zu Bewerbungsfragen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Infos zu Semesterbeitrag, Rückmeldung, Terminen, Fachwechsel, Ortswechsel, Exmatrikulation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Infos zu Studium international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Adressen und Sprechzeiten von Studienfachberater/innen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Vermittlung an andere universitäre Beratungsstellen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Career Center -&gt;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Ihre Gedanken zum Thema Berufsorientierung zu ordnen.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Ihre Kompetenzen und berufsstrategischen Ideen zu formulieren.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Recherchestrategien zu Tätigkeitsfeldern und zur Stellensuche zu entwickeln.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Ihre Bewerbungsunterlagen zu erstellen.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sich auf ein Vorstellungsgespräch vorzubereiten.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AStA -&gt; </a:t>
            </a:r>
            <a:r>
              <a:rPr lang="de-DE" b="0" i="0" dirty="0">
                <a:solidFill>
                  <a:srgbClr val="646464"/>
                </a:solidFill>
                <a:effectLst/>
                <a:latin typeface="Corbel" panose="020B0503020204020204" pitchFamily="34" charset="0"/>
              </a:rPr>
              <a:t>Der Allgemeine Student*innen-Ausschuss (AStA) wird vom Student*innen-Parlament gewählt, um die Interessen der Student*</a:t>
            </a:r>
            <a:r>
              <a:rPr lang="de-DE" b="0" i="0" dirty="0" err="1">
                <a:solidFill>
                  <a:srgbClr val="646464"/>
                </a:solidFill>
                <a:effectLst/>
                <a:latin typeface="Corbel" panose="020B0503020204020204" pitchFamily="34" charset="0"/>
              </a:rPr>
              <a:t>innenschaft</a:t>
            </a:r>
            <a:r>
              <a:rPr lang="de-DE" b="0" i="0" dirty="0">
                <a:solidFill>
                  <a:srgbClr val="646464"/>
                </a:solidFill>
                <a:effectLst/>
                <a:latin typeface="Corbel" panose="020B0503020204020204" pitchFamily="34" charset="0"/>
              </a:rPr>
              <a:t> innerhalb und außerhalb der Universität zu vertreten. Zur Ausführung dieser Aufgaben richtet der AStA jede Legislatur neue Referate ein. </a:t>
            </a: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Fachschaft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Anoonym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proPleme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mit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Tutoten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etc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Welche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moodule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? </a:t>
            </a:r>
          </a:p>
          <a:p>
            <a:pPr algn="l">
              <a:buFont typeface="Arial" panose="020B0604020202020204" pitchFamily="34" charset="0"/>
              <a:buNone/>
            </a:pP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Bockisch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aus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Dekla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hilft bei Studienberatung</a:t>
            </a:r>
          </a:p>
          <a:p>
            <a:pPr algn="l">
              <a:buFont typeface="Arial" panose="020B0604020202020204" pitchFamily="34" charset="0"/>
              <a:buNone/>
            </a:pP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Probleme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auserhalb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fachbereich</a:t>
            </a: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zu zentrale Studienberatung</a:t>
            </a:r>
          </a:p>
          <a:p>
            <a:pPr algn="l">
              <a:buFont typeface="Arial" panose="020B0604020202020204" pitchFamily="34" charset="0"/>
              <a:buNone/>
            </a:pP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Härtefall </a:t>
            </a:r>
            <a:r>
              <a:rPr lang="de-DE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ausschuss</a:t>
            </a:r>
            <a:endParaRPr lang="de-DE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5422E-9C5C-4264-A73C-CA4D0B61789D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Büro der Frauen- und </a:t>
            </a:r>
            <a:r>
              <a:rPr lang="de-DE" dirty="0" err="1"/>
              <a:t>Gleichtellungsbeauftragten</a:t>
            </a:r>
            <a:r>
              <a:rPr lang="de-DE" dirty="0"/>
              <a:t> -&gt; Uni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Frauenbeauftragte -&gt; Frauenbeauftragte des FB12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 err="1"/>
              <a:t>Vertauensrat</a:t>
            </a:r>
            <a:r>
              <a:rPr lang="de-DE" dirty="0"/>
              <a:t> gegen sexuelle Belästigung und Gewalt -&gt;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dirty="0">
                <a:solidFill>
                  <a:srgbClr val="DCDDDE"/>
                </a:solidFill>
                <a:effectLst/>
                <a:latin typeface="Whitney"/>
              </a:rPr>
              <a:t>An der Uni gibt es einen Vertrauensrat, der sich um alle Fälle sexualisierter Gewalt oder Diskriminierung kümmert. 100 % vertraulich und NICHT Teil der Uni-Verwaltung, sondern bestehend aus ehrenamtlich tätigen Mitgliedern der 4 Statusgruppen. Ich bin die Vorsitzende, </a:t>
            </a:r>
            <a:r>
              <a:rPr lang="de-DE" b="0" i="0" dirty="0" err="1">
                <a:solidFill>
                  <a:srgbClr val="DCDDDE"/>
                </a:solidFill>
                <a:effectLst/>
                <a:latin typeface="Whitney"/>
              </a:rPr>
              <a:t>mails</a:t>
            </a:r>
            <a:r>
              <a:rPr lang="de-DE" b="0" i="0" dirty="0">
                <a:solidFill>
                  <a:srgbClr val="DCDDDE"/>
                </a:solidFill>
                <a:effectLst/>
                <a:latin typeface="Whitney"/>
              </a:rPr>
              <a:t> an "Vertrauensrat" landen also bei mir. Die Arbeit verläuft meist diskret im Hintergrund, was gut ist, aber dadurch leider auch nicht so bekannt.- Agricola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Fachschaft FB12 erwähnen</a:t>
            </a:r>
          </a:p>
          <a:p>
            <a:r>
              <a:rPr lang="de-DE" dirty="0" err="1"/>
              <a:t>Fachschaftstreffen</a:t>
            </a:r>
            <a:r>
              <a:rPr lang="de-DE" dirty="0"/>
              <a:t> , da werden Studierendenangelegenheiten auch besprochen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5422E-9C5C-4264-A73C-CA4D0B61789D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AStA = Allgemeiner Studierendenausschuss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baseline="0" dirty="0"/>
              <a:t>Black POC -&gt; vom Feministischen Archiv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5422E-9C5C-4264-A73C-CA4D0B61789D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dirty="0"/>
              <a:t>Fachschaft FB12 erwähnen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5422E-9C5C-4264-A73C-CA4D0B61789D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Enten-</a:t>
            </a:r>
            <a:r>
              <a:rPr lang="de-DE" dirty="0" err="1"/>
              <a:t>noises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5422E-9C5C-4264-A73C-CA4D0B61789D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/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4" name="Freeform: Shape 3"/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/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/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/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/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/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10/13/2022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i="1" kern="1200" spc="0" baseline="0">
          <a:solidFill>
            <a:schemeClr val="tx1">
              <a:lumMod val="75000"/>
              <a:lumOff val="25000"/>
            </a:schemeClr>
          </a:solidFill>
          <a:effectLst/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-80" baseline="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40000"/>
        </a:lnSpc>
        <a:spcBef>
          <a:spcPts val="930"/>
        </a:spcBef>
        <a:buFont typeface="Arial" panose="020B0604020202020204" pitchFamily="34" charset="0"/>
        <a:buChar char="•"/>
        <a:defRPr sz="1800" kern="1200" spc="-80" baseline="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285750" indent="-285750" algn="l" defTabSz="914400" rtl="0" eaLnBrk="1" latinLnBrk="0" hangingPunct="1">
        <a:lnSpc>
          <a:spcPct val="140000"/>
        </a:lnSpc>
        <a:spcBef>
          <a:spcPts val="930"/>
        </a:spcBef>
        <a:buFont typeface="Arial" panose="020B0604020202020204" pitchFamily="34" charset="0"/>
        <a:buChar char="•"/>
        <a:defRPr sz="1800" i="1" kern="1200" spc="-80" baseline="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285750" indent="-285750" algn="l" defTabSz="914400" rtl="0" eaLnBrk="1" latinLnBrk="0" hangingPunct="1">
        <a:lnSpc>
          <a:spcPct val="140000"/>
        </a:lnSpc>
        <a:spcBef>
          <a:spcPts val="930"/>
        </a:spcBef>
        <a:buFont typeface="Arial" panose="020B0604020202020204" pitchFamily="34" charset="0"/>
        <a:buChar char="•"/>
        <a:defRPr sz="1800" kern="1200" spc="-80" baseline="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40000"/>
        </a:lnSpc>
        <a:spcBef>
          <a:spcPts val="930"/>
        </a:spcBef>
        <a:buFont typeface="Arial" panose="020B0604020202020204" pitchFamily="34" charset="0"/>
        <a:buChar char="•"/>
        <a:defRPr sz="1800" i="1" kern="1200" spc="-80" baseline="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3" descr="Eine abstrakte Karte des Globus"/>
          <p:cNvPicPr>
            <a:picLocks noChangeAspect="1"/>
          </p:cNvPicPr>
          <p:nvPr/>
        </p:nvPicPr>
        <p:blipFill rotWithShape="1">
          <a:blip r:embed="rId2"/>
          <a:srcRect r="-1" b="9977"/>
          <a:stretch>
            <a:fillRect/>
          </a:stretch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de-DE" sz="6700" dirty="0"/>
              <a:t>Anlaufstellen für Studierende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1700"/>
              <a:t>Ein Vortrag der Fachschaft des FB Mathematik-Informatik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13" y="1833229"/>
            <a:ext cx="3777243" cy="2934031"/>
          </a:xfrm>
        </p:spPr>
        <p:txBody>
          <a:bodyPr anchor="ctr">
            <a:normAutofit/>
          </a:bodyPr>
          <a:lstStyle/>
          <a:p>
            <a:r>
              <a:rPr lang="de-DE" sz="4000" dirty="0"/>
              <a:t>Wie bin ich betroffen?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Es ist kein Zeichen von Schwäche, nach Hilfe zu 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Diskriminierung kann jeden treffen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Man weiß nie, was einem noch passieren kann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Grafik 16" descr="Ein Bild, das Himmel, draußen, Gebäude, Boden enthält.&#10;&#10;Automatisch generierte Beschreibu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2" b="17308"/>
          <a:stretch>
            <a:fillRect/>
          </a:stretch>
        </p:blipFill>
        <p:spPr>
          <a:xfrm>
            <a:off x="5625035" y="9"/>
            <a:ext cx="6541976" cy="3428990"/>
          </a:xfrm>
          <a:custGeom>
            <a:avLst/>
            <a:gdLst/>
            <a:ahLst/>
            <a:cxnLst/>
            <a:rect l="l" t="t" r="r" b="b"/>
            <a:pathLst>
              <a:path w="6602653" h="3387852">
                <a:moveTo>
                  <a:pt x="0" y="0"/>
                </a:moveTo>
                <a:lnTo>
                  <a:pt x="6602653" y="0"/>
                </a:lnTo>
                <a:lnTo>
                  <a:pt x="6602653" y="3387852"/>
                </a:lnTo>
                <a:lnTo>
                  <a:pt x="1651528" y="3387852"/>
                </a:lnTo>
                <a:lnTo>
                  <a:pt x="1650315" y="3337395"/>
                </a:lnTo>
                <a:cubicBezTo>
                  <a:pt x="1582116" y="1928213"/>
                  <a:pt x="1005803" y="708413"/>
                  <a:pt x="22589" y="14997"/>
                </a:cubicBezTo>
                <a:close/>
              </a:path>
            </a:pathLst>
          </a:custGeom>
        </p:spPr>
      </p:pic>
      <p:pic>
        <p:nvPicPr>
          <p:cNvPr id="9" name="Grafik 8" descr="Ein Bild, das Himmel, draußen, Gras enthält.&#10;&#10;Automatisch generierte Beschreibu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6" r="-1" b="17711"/>
          <a:stretch>
            <a:fillRect/>
          </a:stretch>
        </p:blipFill>
        <p:spPr>
          <a:xfrm>
            <a:off x="4691113" y="3429000"/>
            <a:ext cx="7500882" cy="3429000"/>
          </a:xfrm>
          <a:custGeom>
            <a:avLst/>
            <a:gdLst/>
            <a:ahLst/>
            <a:cxnLst/>
            <a:rect l="l" t="t" r="r" b="b"/>
            <a:pathLst>
              <a:path w="7500882" h="3387852">
                <a:moveTo>
                  <a:pt x="2551735" y="0"/>
                </a:moveTo>
                <a:lnTo>
                  <a:pt x="7500882" y="0"/>
                </a:lnTo>
                <a:lnTo>
                  <a:pt x="7500882" y="3387852"/>
                </a:lnTo>
                <a:lnTo>
                  <a:pt x="0" y="3387852"/>
                </a:lnTo>
                <a:lnTo>
                  <a:pt x="114106" y="3310451"/>
                </a:lnTo>
                <a:cubicBezTo>
                  <a:pt x="291579" y="3182960"/>
                  <a:pt x="465794" y="3045249"/>
                  <a:pt x="641619" y="2904666"/>
                </a:cubicBezTo>
                <a:cubicBezTo>
                  <a:pt x="1607125" y="2132691"/>
                  <a:pt x="2555378" y="1498983"/>
                  <a:pt x="2555378" y="151508"/>
                </a:cubicBezTo>
                <a:close/>
              </a:path>
            </a:pathLst>
          </a:custGeom>
        </p:spPr>
      </p:pic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5778 w 12192000"/>
              <a:gd name="connsiteY1" fmla="*/ 0 h 6858000"/>
              <a:gd name="connsiteX2" fmla="*/ 2916518 w 12192000"/>
              <a:gd name="connsiteY2" fmla="*/ 0 h 6858000"/>
              <a:gd name="connsiteX3" fmla="*/ 5644232 w 12192000"/>
              <a:gd name="connsiteY3" fmla="*/ 0 h 6858000"/>
              <a:gd name="connsiteX4" fmla="*/ 5659622 w 12192000"/>
              <a:gd name="connsiteY4" fmla="*/ 10445 h 6858000"/>
              <a:gd name="connsiteX5" fmla="*/ 7233860 w 12192000"/>
              <a:gd name="connsiteY5" fmla="*/ 3057689 h 6858000"/>
              <a:gd name="connsiteX6" fmla="*/ 7250324 w 12192000"/>
              <a:gd name="connsiteY6" fmla="*/ 3406140 h 6858000"/>
              <a:gd name="connsiteX7" fmla="*/ 12192000 w 12192000"/>
              <a:gd name="connsiteY7" fmla="*/ 3406140 h 6858000"/>
              <a:gd name="connsiteX8" fmla="*/ 12192000 w 12192000"/>
              <a:gd name="connsiteY8" fmla="*/ 3451860 h 6858000"/>
              <a:gd name="connsiteX9" fmla="*/ 7252484 w 12192000"/>
              <a:gd name="connsiteY9" fmla="*/ 3451860 h 6858000"/>
              <a:gd name="connsiteX10" fmla="*/ 7260519 w 12192000"/>
              <a:gd name="connsiteY10" fmla="*/ 3621913 h 6858000"/>
              <a:gd name="connsiteX11" fmla="*/ 5386171 w 12192000"/>
              <a:gd name="connsiteY11" fmla="*/ 6378742 h 6858000"/>
              <a:gd name="connsiteX12" fmla="*/ 4869521 w 12192000"/>
              <a:gd name="connsiteY12" fmla="*/ 6785068 h 6858000"/>
              <a:gd name="connsiteX13" fmla="*/ 4764358 w 12192000"/>
              <a:gd name="connsiteY13" fmla="*/ 6858000 h 6858000"/>
              <a:gd name="connsiteX14" fmla="*/ 2916518 w 12192000"/>
              <a:gd name="connsiteY14" fmla="*/ 6858000 h 6858000"/>
              <a:gd name="connsiteX15" fmla="*/ 95778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5778" y="0"/>
                </a:lnTo>
                <a:lnTo>
                  <a:pt x="2916518" y="0"/>
                </a:lnTo>
                <a:lnTo>
                  <a:pt x="5644232" y="0"/>
                </a:lnTo>
                <a:lnTo>
                  <a:pt x="5659622" y="10445"/>
                </a:lnTo>
                <a:cubicBezTo>
                  <a:pt x="6558388" y="658496"/>
                  <a:pt x="7110000" y="1765698"/>
                  <a:pt x="7233860" y="3057689"/>
                </a:cubicBezTo>
                <a:lnTo>
                  <a:pt x="7250324" y="3406140"/>
                </a:lnTo>
                <a:lnTo>
                  <a:pt x="12192000" y="3406140"/>
                </a:lnTo>
                <a:lnTo>
                  <a:pt x="12192000" y="3451860"/>
                </a:lnTo>
                <a:lnTo>
                  <a:pt x="7252484" y="3451860"/>
                </a:lnTo>
                <a:lnTo>
                  <a:pt x="7260519" y="3621913"/>
                </a:lnTo>
                <a:cubicBezTo>
                  <a:pt x="7260519" y="4971185"/>
                  <a:pt x="6331795" y="5605738"/>
                  <a:pt x="5386171" y="6378742"/>
                </a:cubicBezTo>
                <a:cubicBezTo>
                  <a:pt x="5213968" y="6519512"/>
                  <a:pt x="5043339" y="6657407"/>
                  <a:pt x="4869521" y="6785068"/>
                </a:cubicBezTo>
                <a:lnTo>
                  <a:pt x="4764358" y="6858000"/>
                </a:lnTo>
                <a:lnTo>
                  <a:pt x="2916518" y="6858000"/>
                </a:lnTo>
                <a:lnTo>
                  <a:pt x="957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57378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9244" y="998756"/>
            <a:ext cx="4985766" cy="821892"/>
          </a:xfrm>
        </p:spPr>
        <p:txBody>
          <a:bodyPr anchor="b">
            <a:normAutofit/>
          </a:bodyPr>
          <a:lstStyle/>
          <a:p>
            <a:r>
              <a:rPr lang="de-DE" dirty="0"/>
              <a:t>Studienberatung</a:t>
            </a:r>
          </a:p>
        </p:txBody>
      </p:sp>
      <p:graphicFrame>
        <p:nvGraphicFramePr>
          <p:cNvPr id="5" name="Inhaltsplatzhalter 2"/>
          <p:cNvGraphicFramePr>
            <a:graphicFrameLocks noGrp="1"/>
          </p:cNvGraphicFramePr>
          <p:nvPr>
            <p:ph idx="1"/>
          </p:nvPr>
        </p:nvGraphicFramePr>
        <p:xfrm>
          <a:off x="658015" y="2082801"/>
          <a:ext cx="6012292" cy="414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091420" y="3183890"/>
            <a:ext cx="20758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 vom Eingeng der Mensa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116185" y="6612890"/>
            <a:ext cx="20758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 vom Asta - Gebäude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1122" y="500704"/>
            <a:ext cx="7609701" cy="1344612"/>
          </a:xfrm>
        </p:spPr>
        <p:txBody>
          <a:bodyPr anchor="b">
            <a:normAutofit/>
          </a:bodyPr>
          <a:lstStyle/>
          <a:p>
            <a:pPr algn="ctr"/>
            <a:r>
              <a:rPr lang="de-DE" u="none" strike="noStrike" dirty="0">
                <a:effectLst/>
              </a:rPr>
              <a:t>Bei Diskriminierung im Studium</a:t>
            </a:r>
            <a:endParaRPr lang="de-DE" dirty="0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607990"/>
              </p:ext>
            </p:extLst>
          </p:nvPr>
        </p:nvGraphicFramePr>
        <p:xfrm>
          <a:off x="1929988" y="2346020"/>
          <a:ext cx="8391967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2A6AC3-A5EB-4E50-B460-8B0A428F3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DDC4A2-D3F1-4185-989A-4762E229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057044"/>
            <a:ext cx="9792469" cy="1293788"/>
          </a:xfrm>
        </p:spPr>
        <p:txBody>
          <a:bodyPr anchor="ctr">
            <a:normAutofit/>
          </a:bodyPr>
          <a:lstStyle/>
          <a:p>
            <a:pPr algn="ctr"/>
            <a:r>
              <a:rPr lang="de-DE" sz="4000"/>
              <a:t>Studieren mit Kind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5EF8CC8-4C93-C312-BA1A-540FDAA1A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12739"/>
              </p:ext>
            </p:extLst>
          </p:nvPr>
        </p:nvGraphicFramePr>
        <p:xfrm>
          <a:off x="1198181" y="3514855"/>
          <a:ext cx="9792469" cy="260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4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518" y="442913"/>
            <a:ext cx="5368525" cy="1639888"/>
          </a:xfrm>
        </p:spPr>
        <p:txBody>
          <a:bodyPr anchor="b">
            <a:normAutofit/>
          </a:bodyPr>
          <a:lstStyle/>
          <a:p>
            <a:r>
              <a:rPr lang="de-DE" dirty="0"/>
              <a:t>Referate des AStA</a:t>
            </a:r>
          </a:p>
        </p:txBody>
      </p:sp>
      <p:sp>
        <p:nvSpPr>
          <p:cNvPr id="45" name="Freeform: Shap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Grafik 8" descr="Ein Bild, das Text, Graffiti enthält.&#10;&#10;Automatisch generierte Beschreibu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046"/>
          <a:stretch>
            <a:fillRect/>
          </a:stretch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7" name="Grafik 6" descr="Ein Bild, das Gras, draußen enthält.&#10;&#10;Automatisch generierte Beschreibu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585"/>
          <a:stretch>
            <a:fillRect/>
          </a:stretch>
        </p:blipFill>
        <p:spPr>
          <a:xfrm>
            <a:off x="7293405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  <p:graphicFrame>
        <p:nvGraphicFramePr>
          <p:cNvPr id="5" name="Inhaltsplatzhalter 2"/>
          <p:cNvGraphicFramePr>
            <a:graphicFrameLocks noGrp="1"/>
          </p:cNvGraphicFramePr>
          <p:nvPr>
            <p:ph idx="1"/>
          </p:nvPr>
        </p:nvGraphicFramePr>
        <p:xfrm>
          <a:off x="992518" y="2312988"/>
          <a:ext cx="5368525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291070" y="3183890"/>
            <a:ext cx="48761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 vom Fenster mit „</a:t>
            </a:r>
            <a:r>
              <a:rPr lang="de-DE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Autonomes FrauenLesbenReferat</a:t>
            </a:r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als Aufschrigt beim Asta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29470" y="6304915"/>
            <a:ext cx="246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 vom Fenster mit „Black POC““ als Aufschrigt beim Asta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21AB03-D3D7-4D06-5C87-FBE577F0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Geldnot</a:t>
            </a:r>
          </a:p>
        </p:txBody>
      </p:sp>
      <p:graphicFrame>
        <p:nvGraphicFramePr>
          <p:cNvPr id="25" name="Inhaltsplatzhalter 2">
            <a:extLst>
              <a:ext uri="{FF2B5EF4-FFF2-40B4-BE49-F238E27FC236}">
                <a16:creationId xmlns:a16="http://schemas.microsoft.com/office/drawing/2014/main" id="{25E328B8-7806-095F-3AAF-AB236DDAC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11854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42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7756" y="1105232"/>
            <a:ext cx="3384129" cy="4277802"/>
          </a:xfrm>
        </p:spPr>
        <p:txBody>
          <a:bodyPr anchor="ctr">
            <a:normAutofit/>
          </a:bodyPr>
          <a:lstStyle/>
          <a:p>
            <a:r>
              <a:rPr lang="de-DE" dirty="0"/>
              <a:t>Probleme mit mentaler Gesundheit</a:t>
            </a:r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/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/>
            <p:cNvSpPr/>
            <p:nvPr/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" name="Inhaltsplatzhalter 2"/>
          <p:cNvGraphicFramePr>
            <a:graphicFrameLocks noGrp="1"/>
          </p:cNvGraphicFramePr>
          <p:nvPr>
            <p:ph idx="1"/>
          </p:nvPr>
        </p:nvGraphicFramePr>
        <p:xfrm>
          <a:off x="5938384" y="671589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b="2042"/>
          <a:stretch>
            <a:fillRect/>
          </a:stretch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88399" y="4451075"/>
            <a:ext cx="5603449" cy="2406925"/>
          </a:xfrm>
          <a:custGeom>
            <a:avLst/>
            <a:gdLst>
              <a:gd name="connsiteX0" fmla="*/ 2651867 w 5603449"/>
              <a:gd name="connsiteY0" fmla="*/ 42 h 2406925"/>
              <a:gd name="connsiteX1" fmla="*/ 4346005 w 5603449"/>
              <a:gd name="connsiteY1" fmla="*/ 626282 h 2406925"/>
              <a:gd name="connsiteX2" fmla="*/ 4713169 w 5603449"/>
              <a:gd name="connsiteY2" fmla="*/ 865826 h 2406925"/>
              <a:gd name="connsiteX3" fmla="*/ 5539664 w 5603449"/>
              <a:gd name="connsiteY3" fmla="*/ 1594994 h 2406925"/>
              <a:gd name="connsiteX4" fmla="*/ 5603449 w 5603449"/>
              <a:gd name="connsiteY4" fmla="*/ 1728783 h 2406925"/>
              <a:gd name="connsiteX5" fmla="*/ 5603449 w 5603449"/>
              <a:gd name="connsiteY5" fmla="*/ 2406925 h 2406925"/>
              <a:gd name="connsiteX6" fmla="*/ 0 w 5603449"/>
              <a:gd name="connsiteY6" fmla="*/ 2406925 h 2406925"/>
              <a:gd name="connsiteX7" fmla="*/ 79882 w 5603449"/>
              <a:gd name="connsiteY7" fmla="*/ 2248428 h 2406925"/>
              <a:gd name="connsiteX8" fmla="*/ 249326 w 5603449"/>
              <a:gd name="connsiteY8" fmla="*/ 1932853 h 2406925"/>
              <a:gd name="connsiteX9" fmla="*/ 379920 w 5603449"/>
              <a:gd name="connsiteY9" fmla="*/ 1690788 h 2406925"/>
              <a:gd name="connsiteX10" fmla="*/ 1665077 w 5603449"/>
              <a:gd name="connsiteY10" fmla="*/ 209863 h 2406925"/>
              <a:gd name="connsiteX11" fmla="*/ 2651867 w 5603449"/>
              <a:gd name="connsiteY11" fmla="*/ 42 h 24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3449" h="2406925">
                <a:moveTo>
                  <a:pt x="2651867" y="42"/>
                </a:moveTo>
                <a:cubicBezTo>
                  <a:pt x="3192816" y="3372"/>
                  <a:pt x="3735103" y="208628"/>
                  <a:pt x="4346005" y="626282"/>
                </a:cubicBezTo>
                <a:cubicBezTo>
                  <a:pt x="4473926" y="713755"/>
                  <a:pt x="4595564" y="791097"/>
                  <a:pt x="4713169" y="865826"/>
                </a:cubicBezTo>
                <a:cubicBezTo>
                  <a:pt x="5139734" y="1136988"/>
                  <a:pt x="5377925" y="1298128"/>
                  <a:pt x="5539664" y="1594994"/>
                </a:cubicBezTo>
                <a:lnTo>
                  <a:pt x="5603449" y="1728783"/>
                </a:lnTo>
                <a:lnTo>
                  <a:pt x="5603449" y="2406925"/>
                </a:lnTo>
                <a:lnTo>
                  <a:pt x="0" y="2406925"/>
                </a:lnTo>
                <a:lnTo>
                  <a:pt x="79882" y="2248428"/>
                </a:lnTo>
                <a:cubicBezTo>
                  <a:pt x="134445" y="2144710"/>
                  <a:pt x="191483" y="2039521"/>
                  <a:pt x="249326" y="1932853"/>
                </a:cubicBezTo>
                <a:cubicBezTo>
                  <a:pt x="292040" y="1854194"/>
                  <a:pt x="336117" y="1772817"/>
                  <a:pt x="379920" y="1690788"/>
                </a:cubicBezTo>
                <a:cubicBezTo>
                  <a:pt x="772047" y="956620"/>
                  <a:pt x="1073295" y="456850"/>
                  <a:pt x="1665077" y="209863"/>
                </a:cubicBezTo>
                <a:cubicBezTo>
                  <a:pt x="2003211" y="68739"/>
                  <a:pt x="2327299" y="-1956"/>
                  <a:pt x="2651867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6299" y="4258854"/>
            <a:ext cx="5775701" cy="2599146"/>
          </a:xfrm>
          <a:custGeom>
            <a:avLst/>
            <a:gdLst>
              <a:gd name="connsiteX0" fmla="*/ 2849789 w 5775701"/>
              <a:gd name="connsiteY0" fmla="*/ 37 h 2599146"/>
              <a:gd name="connsiteX1" fmla="*/ 4660004 w 5775701"/>
              <a:gd name="connsiteY1" fmla="*/ 667544 h 2599146"/>
              <a:gd name="connsiteX2" fmla="*/ 5052262 w 5775701"/>
              <a:gd name="connsiteY2" fmla="*/ 923043 h 2599146"/>
              <a:gd name="connsiteX3" fmla="*/ 5764303 w 5775701"/>
              <a:gd name="connsiteY3" fmla="*/ 1458777 h 2599146"/>
              <a:gd name="connsiteX4" fmla="*/ 5775700 w 5775701"/>
              <a:gd name="connsiteY4" fmla="*/ 1473047 h 2599146"/>
              <a:gd name="connsiteX5" fmla="*/ 5775701 w 5775701"/>
              <a:gd name="connsiteY5" fmla="*/ 2599146 h 2599146"/>
              <a:gd name="connsiteX6" fmla="*/ 0 w 5775701"/>
              <a:gd name="connsiteY6" fmla="*/ 2599146 h 2599146"/>
              <a:gd name="connsiteX7" fmla="*/ 99637 w 5775701"/>
              <a:gd name="connsiteY7" fmla="*/ 2401841 h 2599146"/>
              <a:gd name="connsiteX8" fmla="*/ 280920 w 5775701"/>
              <a:gd name="connsiteY8" fmla="*/ 2064848 h 2599146"/>
              <a:gd name="connsiteX9" fmla="*/ 420638 w 5775701"/>
              <a:gd name="connsiteY9" fmla="*/ 1806355 h 2599146"/>
              <a:gd name="connsiteX10" fmla="*/ 1795039 w 5775701"/>
              <a:gd name="connsiteY10" fmla="*/ 224629 h 2599146"/>
              <a:gd name="connsiteX11" fmla="*/ 2849789 w 5775701"/>
              <a:gd name="connsiteY11" fmla="*/ 37 h 259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701" h="2599146">
                <a:moveTo>
                  <a:pt x="2849789" y="37"/>
                </a:moveTo>
                <a:cubicBezTo>
                  <a:pt x="3427921" y="3265"/>
                  <a:pt x="4007362" y="222053"/>
                  <a:pt x="4660004" y="667544"/>
                </a:cubicBezTo>
                <a:cubicBezTo>
                  <a:pt x="4796665" y="760846"/>
                  <a:pt x="4926617" y="843339"/>
                  <a:pt x="5052262" y="923043"/>
                </a:cubicBezTo>
                <a:cubicBezTo>
                  <a:pt x="5377778" y="1129628"/>
                  <a:pt x="5600612" y="1276344"/>
                  <a:pt x="5764303" y="1458777"/>
                </a:cubicBezTo>
                <a:lnTo>
                  <a:pt x="5775700" y="1473047"/>
                </a:lnTo>
                <a:lnTo>
                  <a:pt x="5775701" y="2599146"/>
                </a:lnTo>
                <a:lnTo>
                  <a:pt x="0" y="2599146"/>
                </a:lnTo>
                <a:lnTo>
                  <a:pt x="99637" y="2401841"/>
                </a:lnTo>
                <a:cubicBezTo>
                  <a:pt x="158014" y="2291085"/>
                  <a:pt x="219036" y="2178756"/>
                  <a:pt x="280920" y="2064848"/>
                </a:cubicBezTo>
                <a:cubicBezTo>
                  <a:pt x="326618" y="1980851"/>
                  <a:pt x="373774" y="1893951"/>
                  <a:pt x="420638" y="1806355"/>
                </a:cubicBezTo>
                <a:cubicBezTo>
                  <a:pt x="840166" y="1022363"/>
                  <a:pt x="1162427" y="488656"/>
                  <a:pt x="1795039" y="224629"/>
                </a:cubicBezTo>
                <a:cubicBezTo>
                  <a:pt x="2156504" y="73767"/>
                  <a:pt x="2502911" y="-1899"/>
                  <a:pt x="2849789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81312" y="4560077"/>
            <a:ext cx="5410537" cy="2297923"/>
          </a:xfrm>
          <a:custGeom>
            <a:avLst/>
            <a:gdLst>
              <a:gd name="connsiteX0" fmla="*/ 2495125 w 5410537"/>
              <a:gd name="connsiteY0" fmla="*/ 207 h 2297923"/>
              <a:gd name="connsiteX1" fmla="*/ 4086507 w 5410537"/>
              <a:gd name="connsiteY1" fmla="*/ 607462 h 2297923"/>
              <a:gd name="connsiteX2" fmla="*/ 4431780 w 5410537"/>
              <a:gd name="connsiteY2" fmla="*/ 837612 h 2297923"/>
              <a:gd name="connsiteX3" fmla="*/ 5271130 w 5410537"/>
              <a:gd name="connsiteY3" fmla="*/ 1665805 h 2297923"/>
              <a:gd name="connsiteX4" fmla="*/ 5369192 w 5410537"/>
              <a:gd name="connsiteY4" fmla="*/ 1947596 h 2297923"/>
              <a:gd name="connsiteX5" fmla="*/ 5410537 w 5410537"/>
              <a:gd name="connsiteY5" fmla="*/ 2133764 h 2297923"/>
              <a:gd name="connsiteX6" fmla="*/ 5410537 w 5410537"/>
              <a:gd name="connsiteY6" fmla="*/ 2297923 h 2297923"/>
              <a:gd name="connsiteX7" fmla="*/ 0 w 5410537"/>
              <a:gd name="connsiteY7" fmla="*/ 2297923 h 2297923"/>
              <a:gd name="connsiteX8" fmla="*/ 90869 w 5410537"/>
              <a:gd name="connsiteY8" fmla="*/ 2114793 h 2297923"/>
              <a:gd name="connsiteX9" fmla="*/ 248649 w 5410537"/>
              <a:gd name="connsiteY9" fmla="*/ 1816544 h 2297923"/>
              <a:gd name="connsiteX10" fmla="*/ 370257 w 5410537"/>
              <a:gd name="connsiteY10" fmla="*/ 1587775 h 2297923"/>
              <a:gd name="connsiteX11" fmla="*/ 1570295 w 5410537"/>
              <a:gd name="connsiteY11" fmla="*/ 191878 h 2297923"/>
              <a:gd name="connsiteX12" fmla="*/ 2495125 w 5410537"/>
              <a:gd name="connsiteY12" fmla="*/ 207 h 229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0537" h="2297923">
                <a:moveTo>
                  <a:pt x="2495125" y="207"/>
                </a:moveTo>
                <a:cubicBezTo>
                  <a:pt x="3002542" y="7471"/>
                  <a:pt x="3511955" y="206405"/>
                  <a:pt x="4086507" y="607462"/>
                </a:cubicBezTo>
                <a:cubicBezTo>
                  <a:pt x="4206817" y="691458"/>
                  <a:pt x="4321194" y="765791"/>
                  <a:pt x="4431780" y="837612"/>
                </a:cubicBezTo>
                <a:cubicBezTo>
                  <a:pt x="4890189" y="1135457"/>
                  <a:pt x="5117289" y="1295036"/>
                  <a:pt x="5271130" y="1665805"/>
                </a:cubicBezTo>
                <a:cubicBezTo>
                  <a:pt x="5309319" y="1757843"/>
                  <a:pt x="5342014" y="1851832"/>
                  <a:pt x="5369192" y="1947596"/>
                </a:cubicBezTo>
                <a:lnTo>
                  <a:pt x="5410537" y="2133764"/>
                </a:lnTo>
                <a:lnTo>
                  <a:pt x="5410537" y="2297923"/>
                </a:lnTo>
                <a:lnTo>
                  <a:pt x="0" y="2297923"/>
                </a:lnTo>
                <a:lnTo>
                  <a:pt x="90869" y="2114793"/>
                </a:lnTo>
                <a:cubicBezTo>
                  <a:pt x="141668" y="2016761"/>
                  <a:pt x="194783" y="1917352"/>
                  <a:pt x="248649" y="1816544"/>
                </a:cubicBezTo>
                <a:cubicBezTo>
                  <a:pt x="288425" y="1742209"/>
                  <a:pt x="329470" y="1665303"/>
                  <a:pt x="370257" y="1587775"/>
                </a:cubicBezTo>
                <a:cubicBezTo>
                  <a:pt x="735379" y="893902"/>
                  <a:pt x="1016114" y="421821"/>
                  <a:pt x="1570295" y="191878"/>
                </a:cubicBezTo>
                <a:cubicBezTo>
                  <a:pt x="1886945" y="60492"/>
                  <a:pt x="2190676" y="-4151"/>
                  <a:pt x="2495125" y="20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6985" y="6584950"/>
            <a:ext cx="32385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 vom zwei Enten, die auf einem Bürgersteig sitzen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Breitbild</PresentationFormat>
  <Paragraphs>103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Meiryo</vt:lpstr>
      <vt:lpstr>Whitney</vt:lpstr>
      <vt:lpstr>Arial</vt:lpstr>
      <vt:lpstr>Calibri</vt:lpstr>
      <vt:lpstr>Corbel</vt:lpstr>
      <vt:lpstr>DejaVu Sans</vt:lpstr>
      <vt:lpstr>Source Sans Pro</vt:lpstr>
      <vt:lpstr>Trebuchet MS</vt:lpstr>
      <vt:lpstr>SketchLinesVTI</vt:lpstr>
      <vt:lpstr>Anlaufstellen für Studierende</vt:lpstr>
      <vt:lpstr>Wie bin ich betroffen?</vt:lpstr>
      <vt:lpstr>Studienberatung</vt:lpstr>
      <vt:lpstr>Bei Diskriminierung im Studium</vt:lpstr>
      <vt:lpstr>Studieren mit Kind</vt:lpstr>
      <vt:lpstr>Referate des AStA</vt:lpstr>
      <vt:lpstr>Geldnot</vt:lpstr>
      <vt:lpstr>Probleme mit mentaler Gesundheit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Anlaufstellen für Studierende</dc:title>
  <dc:creator>Ekaterina Ehringhaus</dc:creator>
  <cp:lastModifiedBy>Ekaterina Ehringhaus</cp:lastModifiedBy>
  <cp:revision>27</cp:revision>
  <dcterms:created xsi:type="dcterms:W3CDTF">2021-03-29T12:35:00Z</dcterms:created>
  <dcterms:modified xsi:type="dcterms:W3CDTF">2022-10-13T10:46:17Z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C2E2ACE9009C46F8B0D2904826C22B6C</vt:lpwstr>
  </property>
  <property fmtid="{D5CDD505-2E9C-101B-9397-08002B2CF9AE}" pid="3" name="KSOProductBuildVer">
    <vt:lpwstr>1031-11.2.0.10323</vt:lpwstr>
  </property>
</Properties>
</file>