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3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92AED-0ADF-4071-90D6-5DEAAD2028B4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A8208-4020-4C13-8F3B-4A85C27B2AB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2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A8208-4020-4C13-8F3B-4A85C27B2AB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9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3BB0C0-8271-4B72-91A5-3A5E5AD98A49}" type="datetimeFigureOut">
              <a:rPr lang="de-DE" smtClean="0"/>
              <a:pPr/>
              <a:t>01.08.2018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37C25D-0CA8-4844-9498-B9D419E27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88640" y="2580457"/>
            <a:ext cx="65973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>
                <a:latin typeface="Calibri" pitchFamily="34" charset="0"/>
                <a:cs typeface="Calibri" pitchFamily="34" charset="0"/>
              </a:rPr>
              <a:t>Wie kann transformative Bildung für eine Nachhaltige Entwicklung in der Hochschule möglich werden? Wie kann universitäre organisationspädagogische Professionalisierung im Kontext von Nachhaltigkeit aussehen? </a:t>
            </a:r>
          </a:p>
          <a:p>
            <a:endParaRPr lang="de-DE" sz="1200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DE" sz="1200" b="1" dirty="0">
                <a:latin typeface="Calibri" pitchFamily="34" charset="0"/>
                <a:cs typeface="Calibri" pitchFamily="34" charset="0"/>
              </a:rPr>
              <a:t>Ziellinien des Projektes:</a:t>
            </a:r>
          </a:p>
          <a:p>
            <a:endParaRPr lang="de-DE" sz="1400" b="1" i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r>
              <a:rPr lang="de-DE" sz="1200" dirty="0">
                <a:latin typeface="Calibri" pitchFamily="34" charset="0"/>
                <a:cs typeface="Calibri" pitchFamily="34" charset="0"/>
              </a:rPr>
              <a:t>Ein forschender Blick auf den Prozess studentischen (Erfahrungs-)Lernens und organisationspädagogischer Professionalisierung im Kontext von Nachhaltigkeitsperspektiven.</a:t>
            </a: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r>
              <a:rPr lang="de-DE" sz="1200" dirty="0">
                <a:latin typeface="Calibri" pitchFamily="34" charset="0"/>
                <a:cs typeface="Calibri" pitchFamily="34" charset="0"/>
              </a:rPr>
              <a:t>Ein gemeinsam mit den Studierenden und regionalen Stakeholdern geplantes </a:t>
            </a:r>
            <a:r>
              <a:rPr lang="de-DE" sz="1200" b="1" dirty="0">
                <a:latin typeface="Calibri" pitchFamily="34" charset="0"/>
                <a:cs typeface="Calibri" pitchFamily="34" charset="0"/>
              </a:rPr>
              <a:t>Innovationslabor</a:t>
            </a:r>
            <a:r>
              <a:rPr lang="de-DE" sz="1200" dirty="0">
                <a:latin typeface="Calibri" pitchFamily="34" charset="0"/>
                <a:cs typeface="Calibri" pitchFamily="34" charset="0"/>
              </a:rPr>
              <a:t>, um die </a:t>
            </a:r>
            <a:r>
              <a:rPr lang="de-DE" sz="1200" b="1" dirty="0">
                <a:latin typeface="Calibri" pitchFamily="34" charset="0"/>
                <a:cs typeface="Calibri" pitchFamily="34" charset="0"/>
              </a:rPr>
              <a:t>Netzwerkbildung im regionalen Ressourcenkreislauf </a:t>
            </a:r>
            <a:r>
              <a:rPr lang="de-DE" sz="1200" dirty="0">
                <a:latin typeface="Calibri" pitchFamily="34" charset="0"/>
                <a:cs typeface="Calibri" pitchFamily="34" charset="0"/>
              </a:rPr>
              <a:t>zu stärken.</a:t>
            </a: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r>
              <a:rPr lang="de-DE" sz="1200" dirty="0">
                <a:latin typeface="Calibri" pitchFamily="34" charset="0"/>
                <a:cs typeface="Calibri" pitchFamily="34" charset="0"/>
              </a:rPr>
              <a:t>Die gemeinsame Beantwortung der Fragestellung: Wie kann die Mensa Marburg (noch) stärker im regionalen Kreislauf Lebensmittel beschaffen, verarbeiten, anbieten, vermarkten, recyceln? </a:t>
            </a: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r>
              <a:rPr lang="de-DE" sz="1200" dirty="0">
                <a:latin typeface="Calibri" pitchFamily="34" charset="0"/>
                <a:cs typeface="Calibri" pitchFamily="34" charset="0"/>
              </a:rPr>
              <a:t>Die prozessuale Unterstützung der (Land-)Wirtschaftsförderung, Politikentscheider, Verwaltung und Hochschulgastronomie in der noch stärkeren Verankerung von Nachhaltigkeitsstrategien.</a:t>
            </a: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r>
              <a:rPr lang="de-DE" sz="1200" dirty="0">
                <a:latin typeface="Calibri" pitchFamily="34" charset="0"/>
                <a:cs typeface="Calibri" pitchFamily="34" charset="0"/>
              </a:rPr>
              <a:t>Die Rekonstruktion des regionalen </a:t>
            </a:r>
            <a:r>
              <a:rPr lang="de-DE" sz="1200" b="1" dirty="0">
                <a:latin typeface="Calibri" pitchFamily="34" charset="0"/>
                <a:cs typeface="Calibri" pitchFamily="34" charset="0"/>
              </a:rPr>
              <a:t>Wirtschaftskreislaufes als Bildungskreislauf</a:t>
            </a:r>
            <a:r>
              <a:rPr lang="de-DE" sz="1200" dirty="0">
                <a:latin typeface="Calibri" pitchFamily="34" charset="0"/>
                <a:cs typeface="Calibri" pitchFamily="34" charset="0"/>
              </a:rPr>
              <a:t>: Ein auf allen Ebenen stattfindender Lernprozess, der durch die Erstellung eines Manuals und mediendidaktischer Video-Clips das Transferpotenzial dieser Art organisationspädagogischer Professionalisierung im Hochschulkontext mit einem Fokus auf Nachhaltigkeitsperspektiven voll ausschöpft.</a:t>
            </a:r>
          </a:p>
          <a:p>
            <a:pPr marL="171450" indent="-171450">
              <a:spcAft>
                <a:spcPts val="1200"/>
              </a:spcAft>
              <a:buFont typeface="Calibri" panose="020F0502020204030204" pitchFamily="34" charset="0"/>
              <a:buChar char="○"/>
            </a:pPr>
            <a:endParaRPr lang="de-DE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88640" y="7668344"/>
            <a:ext cx="659735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b="1" dirty="0">
                <a:latin typeface="Calibri" pitchFamily="34" charset="0"/>
                <a:cs typeface="Calibri" pitchFamily="34" charset="0"/>
              </a:rPr>
              <a:t>Projektteam</a:t>
            </a:r>
            <a:r>
              <a:rPr lang="de-DE" sz="1200" b="1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r"/>
            <a:r>
              <a:rPr lang="de-DE" sz="1200" dirty="0">
                <a:latin typeface="Calibri" pitchFamily="34" charset="0"/>
                <a:cs typeface="Calibri" pitchFamily="34" charset="0"/>
              </a:rPr>
              <a:t>Prof. Dr. Susanne Maria Weber I Susanne.Maria.Weber@staff.uni-marburg.de  </a:t>
            </a:r>
          </a:p>
          <a:p>
            <a:pPr algn="r"/>
            <a:r>
              <a:rPr lang="de-DE" sz="1200" dirty="0">
                <a:latin typeface="Calibri" pitchFamily="34" charset="0"/>
                <a:cs typeface="Calibri" pitchFamily="34" charset="0"/>
              </a:rPr>
              <a:t>Marc-André Heidelmann I Marc-Andre.Heidelmann@staff.uni-marburg.de </a:t>
            </a:r>
          </a:p>
          <a:p>
            <a:pPr algn="r"/>
            <a:r>
              <a:rPr lang="de-DE" sz="1200" dirty="0">
                <a:latin typeface="Calibri" pitchFamily="34" charset="0"/>
                <a:cs typeface="Calibri" pitchFamily="34" charset="0"/>
              </a:rPr>
              <a:t>Leila Grosse I projektn@uni-marburg.de</a:t>
            </a:r>
          </a:p>
          <a:p>
            <a:pPr algn="r"/>
            <a:endParaRPr lang="de-DE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 descr="K:\AG-Weber\06 - Forschung\01 - Laufende Projekte\Nachhaltigkeit-RNE\Öffentlichkeit\Nachhaltige MENSA -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0366" y="148884"/>
            <a:ext cx="2976326" cy="208823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24" y="7128792"/>
            <a:ext cx="1556597" cy="19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188640" y="441410"/>
            <a:ext cx="396044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itchFamily="34" charset="0"/>
                <a:cs typeface="Calibri" pitchFamily="34" charset="0"/>
              </a:rPr>
              <a:t>Forschungsprojekt </a:t>
            </a:r>
          </a:p>
          <a:p>
            <a:endParaRPr lang="de-DE" sz="11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1600" b="1" dirty="0">
                <a:latin typeface="Calibri" pitchFamily="34" charset="0"/>
                <a:cs typeface="Calibri" pitchFamily="34" charset="0"/>
              </a:rPr>
              <a:t>„Nachhaltige MENSA – Mit </a:t>
            </a:r>
            <a:r>
              <a:rPr lang="de-DE" sz="1600" b="1" dirty="0" err="1">
                <a:latin typeface="Calibri" pitchFamily="34" charset="0"/>
                <a:cs typeface="Calibri" pitchFamily="34" charset="0"/>
              </a:rPr>
              <a:t>Sustainability</a:t>
            </a:r>
            <a:r>
              <a:rPr lang="de-DE" sz="1600" b="1" dirty="0">
                <a:latin typeface="Calibri" pitchFamily="34" charset="0"/>
                <a:cs typeface="Calibri" pitchFamily="34" charset="0"/>
              </a:rPr>
              <a:t> Labs  zum regionalen Ernährungskreislauf“</a:t>
            </a:r>
          </a:p>
          <a:p>
            <a:endParaRPr lang="de-DE" sz="1000" dirty="0">
              <a:latin typeface="Calibri" pitchFamily="34" charset="0"/>
              <a:cs typeface="Calibri" pitchFamily="34" charset="0"/>
            </a:endParaRPr>
          </a:p>
          <a:p>
            <a:r>
              <a:rPr lang="de-DE" sz="1000" dirty="0">
                <a:latin typeface="Calibri" pitchFamily="34" charset="0"/>
                <a:cs typeface="Calibri" pitchFamily="34" charset="0"/>
              </a:rPr>
              <a:t>01.06.2018 – 31.05.2019 , Rat für Nachhaltige Entwicklung (RNE), Programm Nachhaltige Ernährung. </a:t>
            </a:r>
          </a:p>
          <a:p>
            <a:r>
              <a:rPr lang="de-DE" sz="1000" dirty="0">
                <a:latin typeface="Calibri" pitchFamily="34" charset="0"/>
                <a:cs typeface="Calibri" pitchFamily="34" charset="0"/>
              </a:rPr>
              <a:t>In Kooperation mit dem Studentenwerk Marburg und dem Dachverband der Studentenwerke sowie der Stadt Marburg und dem Landkreis Marburg Biedenkopf</a:t>
            </a:r>
          </a:p>
          <a:p>
            <a:endParaRPr lang="de-DE" sz="1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Benutzerdefiniert 6">
      <a:dk1>
        <a:sysClr val="windowText" lastClr="000000"/>
      </a:dk1>
      <a:lt1>
        <a:sysClr val="window" lastClr="FFFFFF"/>
      </a:lt1>
      <a:dk2>
        <a:srgbClr val="C9D2BD"/>
      </a:dk2>
      <a:lt2>
        <a:srgbClr val="FEFAC9"/>
      </a:lt2>
      <a:accent1>
        <a:srgbClr val="D3ECB9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226</Words>
  <Application>Microsoft Office PowerPoint</Application>
  <PresentationFormat>Bildschirmpräsentation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Deimos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Grossel</dc:creator>
  <cp:lastModifiedBy>Uwe Feldbusch</cp:lastModifiedBy>
  <cp:revision>34</cp:revision>
  <dcterms:created xsi:type="dcterms:W3CDTF">2018-04-03T11:38:12Z</dcterms:created>
  <dcterms:modified xsi:type="dcterms:W3CDTF">2018-08-01T11:09:23Z</dcterms:modified>
</cp:coreProperties>
</file>