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1-->
<p:presentation xmlns:r="http://schemas.openxmlformats.org/officeDocument/2006/relationships" xmlns:a="http://schemas.openxmlformats.org/drawingml/2006/main" xmlns:p="http://schemas.openxmlformats.org/presentationml/2006/main" saveSubsetFonts="1" autoCompressPictures="0">
  <p:sldMasterIdLst>
    <p:sldMasterId id="2147483648" r:id="rId1"/>
  </p:sldMasterIdLst>
  <p:notesMasterIdLst>
    <p:notesMasterId r:id="rId2"/>
  </p:notesMasterIdLst>
  <p:handoutMasterIdLst>
    <p:handoutMasterId r:id="rId3"/>
  </p:handoutMasterIdLst>
  <p:sldIdLst>
    <p:sldId id="267" r:id="rId4"/>
    <p:sldId id="270" r:id="rId5"/>
    <p:sldId id="286" r:id="rId6"/>
    <p:sldId id="271" r:id="rId7"/>
    <p:sldId id="287" r:id="rId8"/>
    <p:sldId id="272" r:id="rId9"/>
    <p:sldId id="273" r:id="rId10"/>
    <p:sldId id="274" r:id="rId11"/>
    <p:sldId id="275" r:id="rId12"/>
    <p:sldId id="276" r:id="rId13"/>
    <p:sldId id="277" r:id="rId14"/>
    <p:sldId id="278" r:id="rId15"/>
    <p:sldId id="288" r:id="rId16"/>
    <p:sldId id="294" r:id="rId17"/>
    <p:sldId id="279" r:id="rId18"/>
    <p:sldId id="280" r:id="rId19"/>
    <p:sldId id="281" r:id="rId20"/>
    <p:sldId id="290" r:id="rId21"/>
    <p:sldId id="291" r:id="rId22"/>
    <p:sldId id="292" r:id="rId23"/>
    <p:sldId id="282" r:id="rId24"/>
    <p:sldId id="283" r:id="rId25"/>
    <p:sldId id="289" r:id="rId26"/>
    <p:sldId id="284" r:id="rId27"/>
    <p:sldId id="285" r:id="rId28"/>
    <p:sldId id="293" r:id="rId29"/>
    <p:sldId id="295" r:id="rId30"/>
  </p:sldIdLst>
  <p:sldSz cx="9144000" cy="6858000" type="screen4x3"/>
  <p:notesSz cx="6858000" cy="9144000"/>
  <p:custDataLst>
    <p:tags r:id="rId31"/>
  </p:custDataLst>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17">
          <p15:clr>
            <a:srgbClr val="A4A3A4"/>
          </p15:clr>
        </p15:guide>
        <p15:guide id="2" orient="horz" pos="1847">
          <p15:clr>
            <a:srgbClr val="A4A3A4"/>
          </p15:clr>
        </p15:guide>
        <p15:guide id="3" orient="horz" pos="657">
          <p15:clr>
            <a:srgbClr val="A4A3A4"/>
          </p15:clr>
        </p15:guide>
        <p15:guide id="4" orient="horz" pos="4032">
          <p15:clr>
            <a:srgbClr val="A4A3A4"/>
          </p15:clr>
        </p15:guide>
        <p15:guide id="5" orient="horz" pos="934">
          <p15:clr>
            <a:srgbClr val="A4A3A4"/>
          </p15:clr>
        </p15:guide>
        <p15:guide id="6" orient="horz" pos="3749">
          <p15:clr>
            <a:srgbClr val="A4A3A4"/>
          </p15:clr>
        </p15:guide>
        <p15:guide id="7" orient="horz" pos="1075">
          <p15:clr>
            <a:srgbClr val="A4A3A4"/>
          </p15:clr>
        </p15:guide>
        <p15:guide id="8" orient="horz" pos="1203">
          <p15:clr>
            <a:srgbClr val="A4A3A4"/>
          </p15:clr>
        </p15:guide>
        <p15:guide id="9" orient="horz" pos="4199">
          <p15:clr>
            <a:srgbClr val="A4A3A4"/>
          </p15:clr>
        </p15:guide>
        <p15:guide id="10" orient="horz" pos="1728">
          <p15:clr>
            <a:srgbClr val="A4A3A4"/>
          </p15:clr>
        </p15:guide>
        <p15:guide id="11" orient="horz" pos="1729">
          <p15:clr>
            <a:srgbClr val="A4A3A4"/>
          </p15:clr>
        </p15:guide>
        <p15:guide id="12" orient="horz" pos="4140">
          <p15:clr>
            <a:srgbClr val="A4A3A4"/>
          </p15:clr>
        </p15:guide>
        <p15:guide id="13" pos="3022">
          <p15:clr>
            <a:srgbClr val="A4A3A4"/>
          </p15:clr>
        </p15:guide>
        <p15:guide id="14" pos="5477">
          <p15:clr>
            <a:srgbClr val="A4A3A4"/>
          </p15:clr>
        </p15:guide>
        <p15:guide id="15" pos="4319">
          <p15:clr>
            <a:srgbClr val="A4A3A4"/>
          </p15:clr>
        </p15:guide>
        <p15:guide id="16" pos="1470">
          <p15:clr>
            <a:srgbClr val="A4A3A4"/>
          </p15:clr>
        </p15:guide>
        <p15:guide id="17" pos="275">
          <p15:clr>
            <a:srgbClr val="A4A3A4"/>
          </p15:clr>
        </p15:guide>
        <p15:guide id="18" pos="2741">
          <p15:clr>
            <a:srgbClr val="A4A3A4"/>
          </p15:clr>
        </p15:guide>
        <p15:guide id="19" pos="28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15B"/>
    <a:srgbClr val="009CD1"/>
    <a:srgbClr val="D80015"/>
    <a:srgbClr val="0092D2"/>
    <a:srgbClr val="B1B9BD"/>
    <a:srgbClr val="89979D"/>
    <a:srgbClr val="62747C"/>
    <a:srgbClr val="DCDCDC"/>
    <a:srgbClr val="B4B4B4"/>
    <a:srgbClr val="8888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6" d="100"/>
          <a:sy n="156" d="100"/>
        </p:scale>
        <p:origin x="1216" y="88"/>
      </p:cViewPr>
      <p:guideLst>
        <p:guide orient="horz" pos="3717"/>
        <p:guide orient="horz" pos="1847"/>
        <p:guide orient="horz" pos="657"/>
        <p:guide orient="horz" pos="4032"/>
        <p:guide orient="horz" pos="934"/>
        <p:guide orient="horz" pos="3749"/>
        <p:guide orient="horz" pos="1075"/>
        <p:guide orient="horz" pos="1203"/>
        <p:guide orient="horz" pos="4199"/>
        <p:guide orient="horz" pos="1728"/>
        <p:guide orient="horz" pos="1729"/>
        <p:guide orient="horz" pos="4140"/>
        <p:guide pos="3022"/>
        <p:guide pos="5477"/>
        <p:guide pos="4319"/>
        <p:guide pos="1470"/>
        <p:guide pos="275"/>
        <p:guide pos="2741"/>
        <p:guide pos="2867"/>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tags" Target="tags/tag128.xml" /><Relationship Id="rId32" Type="http://schemas.openxmlformats.org/officeDocument/2006/relationships/presProps" Target="presProps.xml" /><Relationship Id="rId33" Type="http://schemas.openxmlformats.org/officeDocument/2006/relationships/viewProps" Target="viewProps.xml" /><Relationship Id="rId34" Type="http://schemas.openxmlformats.org/officeDocument/2006/relationships/theme" Target="theme/theme1.xml" /><Relationship Id="rId35"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latin typeface="TheSans UHH Bold Caps"/>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0B03B8-5142-5243-8747-1F305A937668}" type="datetimeFigureOut">
              <a:rPr lang="de-DE" smtClean="0">
                <a:latin typeface="TheSans UHH Bold Caps"/>
              </a:rPr>
              <a:t>23.05.2021</a:t>
            </a:fld>
            <a:endParaRPr lang="de-DE">
              <a:latin typeface="TheSans UHH Bold Caps"/>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latin typeface="TheSans UHH Bold Caps"/>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FC051A-4269-3349-B3CC-0AFD8485E50A}" type="slidenum">
              <a:rPr lang="de-DE" smtClean="0">
                <a:latin typeface="TheSans UHH Bold Caps"/>
              </a:rPr>
              <a:t>‹Nr.›</a:t>
            </a:fld>
            <a:endParaRPr lang="de-DE">
              <a:latin typeface="TheSans UHH Bold Caps"/>
            </a:endParaRPr>
          </a:p>
        </p:txBody>
      </p:sp>
    </p:spTree>
    <p:extLst>
      <p:ext uri="{BB962C8B-B14F-4D97-AF65-F5344CB8AC3E}">
        <p14:creationId xmlns:p14="http://schemas.microsoft.com/office/powerpoint/2010/main" val="1461388630"/>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heSans UHH Bold Caps"/>
              </a:defRPr>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heSans UHH Bold Caps"/>
              </a:defRPr>
            </a:lvl1pPr>
          </a:lstStyle>
          <a:p>
            <a:fld id="{FC7BB34A-E9E0-164A-AE59-348CE25F601F}" type="datetimeFigureOut">
              <a:rPr lang="de-DE" smtClean="0"/>
              <a:t>23.05.2021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heSans UHH Bold Caps"/>
              </a:defRPr>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heSans UHH Bold Caps"/>
              </a:defRPr>
            </a:lvl1pPr>
          </a:lstStyle>
          <a:p>
            <a:fld id="{0053D800-90B3-984F-9A52-23098A3E9535}" type="slidenum">
              <a:rPr lang="de-DE" smtClean="0"/>
              <a:t>‹Nr.›</a:t>
            </a:fld>
            <a:endParaRPr lang="de-DE"/>
          </a:p>
        </p:txBody>
      </p:sp>
    </p:spTree>
    <p:extLst>
      <p:ext uri="{BB962C8B-B14F-4D97-AF65-F5344CB8AC3E}">
        <p14:creationId xmlns:p14="http://schemas.microsoft.com/office/powerpoint/2010/main" val="10700290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TheSans UHH Bold Caps"/>
        <a:ea typeface="+mn-ea"/>
        <a:cs typeface="+mn-cs"/>
      </a:defRPr>
    </a:lvl1pPr>
    <a:lvl2pPr marL="457200" algn="l" defTabSz="457200" rtl="0" eaLnBrk="1" latinLnBrk="0" hangingPunct="1">
      <a:defRPr sz="1200" kern="1200">
        <a:solidFill>
          <a:schemeClr val="tx1"/>
        </a:solidFill>
        <a:latin typeface="TheSans UHH Bold Caps"/>
        <a:ea typeface="+mn-ea"/>
        <a:cs typeface="+mn-cs"/>
      </a:defRPr>
    </a:lvl2pPr>
    <a:lvl3pPr marL="914400" algn="l" defTabSz="457200" rtl="0" eaLnBrk="1" latinLnBrk="0" hangingPunct="1">
      <a:defRPr sz="1200" kern="1200">
        <a:solidFill>
          <a:schemeClr val="tx1"/>
        </a:solidFill>
        <a:latin typeface="TheSans UHH Bold Caps"/>
        <a:ea typeface="+mn-ea"/>
        <a:cs typeface="+mn-cs"/>
      </a:defRPr>
    </a:lvl3pPr>
    <a:lvl4pPr marL="1371600" algn="l" defTabSz="457200" rtl="0" eaLnBrk="1" latinLnBrk="0" hangingPunct="1">
      <a:defRPr sz="1200" kern="1200">
        <a:solidFill>
          <a:schemeClr val="tx1"/>
        </a:solidFill>
        <a:latin typeface="TheSans UHH Bold Caps"/>
        <a:ea typeface="+mn-ea"/>
        <a:cs typeface="+mn-cs"/>
      </a:defRPr>
    </a:lvl4pPr>
    <a:lvl5pPr marL="1828800" algn="l" defTabSz="457200" rtl="0" eaLnBrk="1" latinLnBrk="0" hangingPunct="1">
      <a:defRPr sz="1200" kern="1200">
        <a:solidFill>
          <a:schemeClr val="tx1"/>
        </a:solidFill>
        <a:latin typeface="TheSans UHH Bold Cap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3.jpe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image" Target="../media/image4.jpeg" /><Relationship Id="rId3" Type="http://schemas.openxmlformats.org/officeDocument/2006/relationships/image" Target="../media/image5.jpeg" /><Relationship Id="rId4"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6.jpe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a_Titelfolie ein Bild">
    <p:spTree>
      <p:nvGrpSpPr>
        <p:cNvPr id="1" name=""/>
        <p:cNvGrpSpPr/>
        <p:nvPr/>
      </p:nvGrpSpPr>
      <p:grpSpPr>
        <a:xfrm>
          <a:off x="0" y="0"/>
          <a:ext cx="0" cy="0"/>
        </a:xfrm>
      </p:grpSpPr>
      <p:sp>
        <p:nvSpPr>
          <p:cNvPr id="6" name="Rechteck 5"/>
          <p:cNvSpPr/>
          <p:nvPr userDrawn="1"/>
        </p:nvSpPr>
        <p:spPr>
          <a:xfrm>
            <a:off x="0" y="1326806"/>
            <a:ext cx="9144000" cy="55311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Bildplatzhalter 9"/>
          <p:cNvSpPr>
            <a:spLocks noGrp="1"/>
          </p:cNvSpPr>
          <p:nvPr>
            <p:ph type="pic" sz="quarter" idx="14"/>
          </p:nvPr>
        </p:nvSpPr>
        <p:spPr>
          <a:xfrm>
            <a:off x="0" y="1479550"/>
            <a:ext cx="9144000" cy="4916632"/>
          </a:xfrm>
          <a:prstGeom prst="rect">
            <a:avLst/>
          </a:prstGeom>
          <a:blipFill rotWithShape="1">
            <a:blip r:embed="rId1">
              <a:extLst>
                <a:ext uri="{28A0092B-C50C-407E-A947-70E740481C1C}">
                  <a14:useLocalDpi xmlns:a14="http://schemas.microsoft.com/office/drawing/2010/main"/>
                </a:ext>
              </a:extLst>
            </a:blip>
            <a:stretch>
              <a:fillRect/>
            </a:stretch>
          </a:blipFill>
          <a:ln>
            <a:noFill/>
          </a:ln>
        </p:spPr>
        <p:txBody>
          <a:bodyPr vert="horz" tIns="108000"/>
          <a:lstStyle/>
          <a:p>
            <a:r>
              <a:rPr lang="de-DE"/>
              <a:t>Bild durch Klicken auf Symbol hinzufügen</a:t>
            </a:r>
            <a:endParaRPr lang="de-DE"/>
          </a:p>
        </p:txBody>
      </p:sp>
      <p:sp>
        <p:nvSpPr>
          <p:cNvPr id="21" name="Inhaltsplatzhalter 20"/>
          <p:cNvSpPr>
            <a:spLocks noGrp="1"/>
          </p:cNvSpPr>
          <p:nvPr>
            <p:ph sz="quarter" idx="12" hasCustomPrompt="1"/>
          </p:nvPr>
        </p:nvSpPr>
        <p:spPr>
          <a:xfrm>
            <a:off x="342001" y="4425480"/>
            <a:ext cx="6098914"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Dies ist ein Typoblindtext</a:t>
            </a:r>
            <a:br>
              <a:rPr lang="de-DE"/>
            </a:br>
            <a:r>
              <a:rPr lang="de-DE"/>
              <a:t>An ihm kann man sehen</a:t>
            </a:r>
          </a:p>
        </p:txBody>
      </p:sp>
      <p:sp>
        <p:nvSpPr>
          <p:cNvPr id="23" name="Textplatzhalter 22"/>
          <p:cNvSpPr>
            <a:spLocks noGrp="1"/>
          </p:cNvSpPr>
          <p:nvPr>
            <p:ph type="body" sz="quarter" idx="13" hasCustomPrompt="1"/>
          </p:nvPr>
        </p:nvSpPr>
        <p:spPr>
          <a:xfrm>
            <a:off x="341314" y="3944230"/>
            <a:ext cx="6099602"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Name des Referenten</a:t>
            </a:r>
          </a:p>
        </p:txBody>
      </p:sp>
    </p:spTree>
    <p:extLst>
      <p:ext uri="{BB962C8B-B14F-4D97-AF65-F5344CB8AC3E}">
        <p14:creationId xmlns:p14="http://schemas.microsoft.com/office/powerpoint/2010/main" val="226176958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6_Text-Liste">
    <p:spTree>
      <p:nvGrpSpPr>
        <p:cNvPr id="1" name=""/>
        <p:cNvGrpSpPr/>
        <p:nvPr/>
      </p:nvGrpSpPr>
      <p:grpSpPr>
        <a:xfrm>
          <a:off x="0" y="0"/>
          <a:ext cx="0" cy="0"/>
        </a:xfrm>
      </p:grpSpPr>
      <p:sp>
        <p:nvSpPr>
          <p:cNvPr id="6" name="Inhaltsplatzhalter 5"/>
          <p:cNvSpPr>
            <a:spLocks noGrp="1"/>
          </p:cNvSpPr>
          <p:nvPr>
            <p:ph sz="quarter" idx="4"/>
          </p:nvPr>
        </p:nvSpPr>
        <p:spPr>
          <a:xfrm>
            <a:off x="4787195" y="2856736"/>
            <a:ext cx="3907543" cy="3278944"/>
          </a:xfrm>
          <a:prstGeom prst="rect">
            <a:avLst/>
          </a:prstGeom>
        </p:spPr>
        <p:txBody>
          <a:bodyPr lIns="0" tIns="0" bIns="0"/>
          <a:lstStyle>
            <a:lvl1pPr marL="252000" indent="-252000">
              <a:lnSpc>
                <a:spcPts val="2450"/>
              </a:lnSpc>
              <a:spcBef>
                <a:spcPct val="0"/>
              </a:spcBef>
              <a:spcAft>
                <a:spcPts val="1100"/>
              </a:spcAft>
              <a:buClr>
                <a:srgbClr val="009CD1"/>
              </a:buClr>
              <a:buFont typeface="Wingdings" charset="2"/>
              <a:buChar char="§"/>
              <a:defRPr sz="2000">
                <a:latin typeface="TheSans UHH Regular"/>
                <a:cs typeface="TheSans UHH Regular"/>
              </a:defRPr>
            </a:lvl1pPr>
            <a:lvl2pPr marL="504000" indent="-252000">
              <a:lnSpc>
                <a:spcPts val="2450"/>
              </a:lnSpc>
              <a:spcBef>
                <a:spcPct val="0"/>
              </a:spcBef>
              <a:spcAft>
                <a:spcPts val="1100"/>
              </a:spcAft>
              <a:buClr>
                <a:srgbClr val="3B515B"/>
              </a:buClr>
              <a:buFont typeface="Wingdings" charset="2"/>
              <a:buChar char="§"/>
              <a:defRPr sz="2000">
                <a:latin typeface="TheSans UHH Regular"/>
                <a:cs typeface="TheSans UHH Regular"/>
              </a:defRPr>
            </a:lvl2pPr>
            <a:lvl3pPr marL="756000" indent="-252000">
              <a:lnSpc>
                <a:spcPts val="2450"/>
              </a:lnSpc>
              <a:spcBef>
                <a:spcPct val="0"/>
              </a:spcBef>
              <a:spcAft>
                <a:spcPts val="1100"/>
              </a:spcAft>
              <a:buClr>
                <a:srgbClr val="75858C"/>
              </a:buClr>
              <a:buFont typeface="Wingdings" charset="2"/>
              <a:buChar char="§"/>
              <a:defRPr sz="2000">
                <a:latin typeface="TheSans UHH Regular"/>
                <a:cs typeface="TheSans UHH Regular"/>
              </a:defRPr>
            </a:lvl3pPr>
            <a:lvl4pPr marL="756000" indent="-252000">
              <a:lnSpc>
                <a:spcPts val="2450"/>
              </a:lnSpc>
              <a:spcBef>
                <a:spcPct val="0"/>
              </a:spcBef>
              <a:spcAft>
                <a:spcPts val="1100"/>
              </a:spcAft>
              <a:buClr>
                <a:srgbClr val="3B515B"/>
              </a:buClr>
              <a:buFont typeface="Wingdings" charset="2"/>
              <a:buChar char="§"/>
              <a:defRPr sz="2000">
                <a:latin typeface="TheSans UHH Regular"/>
                <a:cs typeface="TheSans UHH Regular"/>
              </a:defRPr>
            </a:lvl4pPr>
            <a:lvl5pPr marL="756000" indent="-252000">
              <a:lnSpc>
                <a:spcPts val="2450"/>
              </a:lnSpc>
              <a:spcBef>
                <a:spcPct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p:txBody>
      </p:sp>
      <p:sp>
        <p:nvSpPr>
          <p:cNvPr id="7" name="Datumsplatzhalter 6"/>
          <p:cNvSpPr>
            <a:spLocks noGrp="1"/>
          </p:cNvSpPr>
          <p:nvPr>
            <p:ph type="dt" sz="half" idx="10"/>
          </p:nvPr>
        </p:nvSpPr>
        <p:spPr/>
        <p:txBody>
          <a:bodyPr/>
          <a:lstStyle/>
          <a:p>
            <a:fld id="{C1C7AF33-3FF8-E241-A73B-BF33E2BBE42A}" type="datetime1">
              <a:rPr lang="de-DE" smtClean="0"/>
              <a:t>23.05.2021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0"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ct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Manchmal benutzt man worte Wie der Blindtext</a:t>
            </a:r>
          </a:p>
          <a:p>
            <a:pPr lvl="0"/>
            <a:r>
              <a:rPr lang="de-DE" err="1"/>
              <a:t>Hamburgefonts oder Handgloves</a:t>
            </a:r>
            <a:endParaRPr lang="de-DE"/>
          </a:p>
        </p:txBody>
      </p:sp>
      <p:sp>
        <p:nvSpPr>
          <p:cNvPr id="12" name="Inhaltsplatzhalter 3"/>
          <p:cNvSpPr>
            <a:spLocks noGrp="1"/>
          </p:cNvSpPr>
          <p:nvPr>
            <p:ph sz="half" idx="2" hasCustomPrompt="1"/>
          </p:nvPr>
        </p:nvSpPr>
        <p:spPr>
          <a:xfrm>
            <a:off x="438244" y="2856736"/>
            <a:ext cx="3913094" cy="3278944"/>
          </a:xfrm>
          <a:prstGeom prst="rect">
            <a:avLst/>
          </a:prstGeom>
        </p:spPr>
        <p:txBody>
          <a:bodyPr lIns="0" tIns="0" rIns="0" bIns="0"/>
          <a:lstStyle>
            <a:lvl1pPr marL="0" indent="0">
              <a:lnSpc>
                <a:spcPts val="2450"/>
              </a:lnSpc>
              <a:spcBef>
                <a:spcPct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ct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ct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ct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ct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Dies ist ein Typoblindtext. An ihm kann man sehen, ob alle Buchstaben da sind und wie sie aussehen. Manchmal benutzt man Worte wie Hamburgefonts, Rafgenduks oder Handgloves, um Schriften zu testen. Dies ist ein Typoblindtext. An ihm kann man sehen, ob alle Buchstaben da sind und wie sie aussehen. </a:t>
            </a:r>
          </a:p>
        </p:txBody>
      </p:sp>
    </p:spTree>
    <p:extLst>
      <p:ext uri="{BB962C8B-B14F-4D97-AF65-F5344CB8AC3E}">
        <p14:creationId xmlns:p14="http://schemas.microsoft.com/office/powerpoint/2010/main" val="355803001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7_Grafiken">
    <p:spTree>
      <p:nvGrpSpPr>
        <p:cNvPr id="1" name=""/>
        <p:cNvGrpSpPr/>
        <p:nvPr/>
      </p:nvGrpSpPr>
      <p:grpSpPr>
        <a:xfrm>
          <a:off x="0" y="0"/>
          <a:ext cx="0" cy="0"/>
        </a:xfrm>
      </p:grpSpPr>
      <p:sp>
        <p:nvSpPr>
          <p:cNvPr id="2" name="Rechteck 1"/>
          <p:cNvSpPr/>
          <p:nvPr userDrawn="1"/>
        </p:nvSpPr>
        <p:spPr>
          <a:xfrm>
            <a:off x="0" y="1483199"/>
            <a:ext cx="9144000" cy="49263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TheSans UHH Bold Caps"/>
            </a:endParaRPr>
          </a:p>
        </p:txBody>
      </p:sp>
      <p:sp>
        <p:nvSpPr>
          <p:cNvPr id="4" name="Inhaltsplatzhalter 3"/>
          <p:cNvSpPr>
            <a:spLocks noGrp="1"/>
          </p:cNvSpPr>
          <p:nvPr>
            <p:ph sz="half" idx="2" hasCustomPrompt="1"/>
          </p:nvPr>
        </p:nvSpPr>
        <p:spPr>
          <a:xfrm>
            <a:off x="0" y="1482247"/>
            <a:ext cx="9144000" cy="4927274"/>
          </a:xfrm>
          <a:prstGeom prst="rect">
            <a:avLst/>
          </a:prstGeom>
          <a:noFill/>
          <a:ln>
            <a:noFill/>
          </a:ln>
        </p:spPr>
        <p:txBody>
          <a:bodyPr lIns="0" tIns="0" bIns="0" anchor="ctr" anchorCtr="0"/>
          <a:lstStyle>
            <a:lvl1pPr marL="0" indent="0" algn="ctr">
              <a:spcBef>
                <a:spcPct val="0"/>
              </a:spcBef>
              <a:spcAft>
                <a:spcPts val="1100"/>
              </a:spcAft>
              <a:buClr>
                <a:srgbClr val="3B515B"/>
              </a:buClr>
              <a:buFont typeface="Wingdings" charset="2"/>
              <a:buNone/>
              <a:defRPr sz="2400" baseline="0">
                <a:latin typeface="TheSans UHH Regular"/>
                <a:cs typeface="TheSans UHH Regular"/>
              </a:defRPr>
            </a:lvl1pPr>
            <a:lvl2pPr marL="0" indent="0">
              <a:spcBef>
                <a:spcPct val="0"/>
              </a:spcBef>
              <a:spcAft>
                <a:spcPts val="1100"/>
              </a:spcAft>
              <a:buClr>
                <a:srgbClr val="3B515B"/>
              </a:buClr>
              <a:buFont typeface="Wingdings" charset="2"/>
              <a:buNone/>
              <a:defRPr sz="2400">
                <a:latin typeface="TheSans UHH Regular"/>
                <a:cs typeface="TheSans UHH Regular"/>
              </a:defRPr>
            </a:lvl2pPr>
            <a:lvl3pPr marL="0" indent="0">
              <a:spcBef>
                <a:spcPct val="0"/>
              </a:spcBef>
              <a:spcAft>
                <a:spcPts val="1100"/>
              </a:spcAft>
              <a:buClr>
                <a:srgbClr val="3B515B"/>
              </a:buClr>
              <a:buFont typeface="Wingdings" charset="2"/>
              <a:buNone/>
              <a:defRPr sz="2000">
                <a:latin typeface="TheSans UHH Regular"/>
                <a:cs typeface="TheSans UHH Regular"/>
              </a:defRPr>
            </a:lvl3pPr>
            <a:lvl4pPr marL="0" indent="0">
              <a:spcBef>
                <a:spcPct val="0"/>
              </a:spcBef>
              <a:spcAft>
                <a:spcPts val="1100"/>
              </a:spcAft>
              <a:buClr>
                <a:srgbClr val="3B515B"/>
              </a:buClr>
              <a:buFont typeface="Wingdings" charset="2"/>
              <a:buNone/>
              <a:defRPr sz="2000">
                <a:latin typeface="TheSans UHH Regular"/>
                <a:cs typeface="TheSans UHH Regular"/>
              </a:defRPr>
            </a:lvl4pPr>
            <a:lvl5pPr marL="0" indent="0">
              <a:spcBef>
                <a:spcPct val="0"/>
              </a:spcBef>
              <a:spcAft>
                <a:spcPts val="1100"/>
              </a:spcAft>
              <a:buClr>
                <a:srgbClr val="3B515B"/>
              </a:buClr>
              <a:buFont typeface="Wingdings" charset="2"/>
              <a:buNone/>
              <a:defRPr sz="2000">
                <a:latin typeface="TheSans UHH Regular"/>
                <a:cs typeface="TheSans UHH Regular"/>
              </a:defRPr>
            </a:lvl5pPr>
            <a:lvl6pPr>
              <a:defRPr sz="1600"/>
            </a:lvl6pPr>
            <a:lvl7pPr>
              <a:defRPr sz="1600"/>
            </a:lvl7pPr>
            <a:lvl8pPr>
              <a:defRPr sz="1600"/>
            </a:lvl8pPr>
            <a:lvl9pPr>
              <a:defRPr sz="1600"/>
            </a:lvl9pPr>
          </a:lstStyle>
          <a:p>
            <a:pPr lvl="0"/>
            <a:r>
              <a:rPr lang="de-DE"/>
              <a:t>Grafiken, Tabellen etc.</a:t>
            </a:r>
          </a:p>
        </p:txBody>
      </p:sp>
      <p:sp>
        <p:nvSpPr>
          <p:cNvPr id="7" name="Datumsplatzhalter 6"/>
          <p:cNvSpPr>
            <a:spLocks noGrp="1"/>
          </p:cNvSpPr>
          <p:nvPr>
            <p:ph type="dt" sz="half" idx="10"/>
          </p:nvPr>
        </p:nvSpPr>
        <p:spPr/>
        <p:txBody>
          <a:bodyPr/>
          <a:lstStyle/>
          <a:p>
            <a:fld id="{7949426B-86F4-C54C-A96E-B5AEB047675E}" type="datetime1">
              <a:rPr lang="de-DE" smtClean="0"/>
              <a:t>23.05.2021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cxnSp>
        <p:nvCxnSpPr>
          <p:cNvPr id="11" name="Gerade Verbindung 10"/>
          <p:cNvCxnSpPr/>
          <p:nvPr userDrawn="1"/>
        </p:nvCxnSpPr>
        <p:spPr>
          <a:xfrm>
            <a:off x="0" y="1479941"/>
            <a:ext cx="9144000" cy="2791"/>
          </a:xfrm>
          <a:prstGeom prst="line">
            <a:avLst/>
          </a:prstGeom>
          <a:ln w="25400">
            <a:solidFill>
              <a:srgbClr val="009CD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17285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8a_Kapitelseite">
    <p:spTree>
      <p:nvGrpSpPr>
        <p:cNvPr id="1" name=""/>
        <p:cNvGrpSpPr/>
        <p:nvPr/>
      </p:nvGrpSpPr>
      <p:grpSpPr>
        <a:xfrm>
          <a:off x="0" y="0"/>
          <a:ext cx="0" cy="0"/>
        </a:xfrm>
      </p:grpSpPr>
      <p:sp>
        <p:nvSpPr>
          <p:cNvPr id="3" name="Datumsplatzhalter 2"/>
          <p:cNvSpPr>
            <a:spLocks noGrp="1"/>
          </p:cNvSpPr>
          <p:nvPr>
            <p:ph type="dt" sz="half" idx="10"/>
            <p:custDataLst>
              <p:tags r:id="rId1"/>
            </p:custDataLst>
          </p:nvPr>
        </p:nvSpPr>
        <p:spPr/>
        <p:txBody>
          <a:bodyPr/>
          <a:lstStyle/>
          <a:p>
            <a:fld id="{1F0446C2-C436-754A-84F1-B94BA1E05324}" type="datetime1">
              <a:rPr lang="de-DE" smtClean="0"/>
              <a:t>23.05.2021</a:t>
            </a:fld>
            <a:endParaRPr lang="de-DE"/>
          </a:p>
        </p:txBody>
      </p:sp>
      <p:sp>
        <p:nvSpPr>
          <p:cNvPr id="4" name="Fußzeilenplatzhalter 3"/>
          <p:cNvSpPr>
            <a:spLocks noGrp="1"/>
          </p:cNvSpPr>
          <p:nvPr>
            <p:ph type="ftr" sz="quarter" idx="11"/>
            <p:custDataLst>
              <p:tags r:id="rId2"/>
            </p:custDataLst>
          </p:nvPr>
        </p:nvSpPr>
        <p:spPr/>
        <p:txBody>
          <a:bodyPr/>
          <a:lstStyle/>
          <a:p>
            <a:r>
              <a:rPr lang="de-DE"/>
              <a:t>|  Fußzeile Blindtext, Name des Professors</a:t>
            </a:r>
          </a:p>
        </p:txBody>
      </p:sp>
      <p:sp>
        <p:nvSpPr>
          <p:cNvPr id="5" name="Foliennummernplatzhalter 4"/>
          <p:cNvSpPr>
            <a:spLocks noGrp="1"/>
          </p:cNvSpPr>
          <p:nvPr>
            <p:ph type="sldNum" sz="quarter" idx="12"/>
            <p:custDataLst>
              <p:tags r:id="rId3"/>
            </p:custDataLst>
          </p:nvPr>
        </p:nvSpPr>
        <p:spPr/>
        <p:txBody>
          <a:bodyPr/>
          <a:lstStyle/>
          <a:p>
            <a:fld id="{43F0430C-3290-2846-9C5E-237D45BC81A9}" type="slidenum">
              <a:rPr lang="de-DE" smtClean="0"/>
              <a:t>‹Nr.›</a:t>
            </a:fld>
            <a:endParaRPr lang="de-DE"/>
          </a:p>
        </p:txBody>
      </p:sp>
      <p:sp>
        <p:nvSpPr>
          <p:cNvPr id="8" name="Inhaltsplatzhalter 20"/>
          <p:cNvSpPr>
            <a:spLocks noGrp="1"/>
          </p:cNvSpPr>
          <p:nvPr>
            <p:ph sz="quarter" idx="13" hasCustomPrompt="1"/>
            <p:custDataLst>
              <p:tags r:id="rId4"/>
            </p:custDataLst>
          </p:nvPr>
        </p:nvSpPr>
        <p:spPr>
          <a:xfrm>
            <a:off x="342001" y="4425480"/>
            <a:ext cx="6098914" cy="1181873"/>
          </a:xfrm>
          <a:prstGeom prst="rect">
            <a:avLst/>
          </a:prstGeom>
        </p:spPr>
        <p:txBody>
          <a:bodyPr vert="horz" tIns="46800"/>
          <a:lstStyle>
            <a:lvl1pPr marL="0" indent="0">
              <a:lnSpc>
                <a:spcPts val="4400"/>
              </a:lnSpc>
              <a:spcBef>
                <a:spcPct val="0"/>
              </a:spcBef>
              <a:buNone/>
              <a:defRPr sz="4000" b="0" i="0">
                <a:solidFill>
                  <a:schemeClr val="tx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Dies ist ein Typoblindtext</a:t>
            </a:r>
            <a:br>
              <a:rPr lang="de-DE"/>
            </a:br>
            <a:r>
              <a:rPr lang="de-DE"/>
              <a:t>An ihm kann man sehen</a:t>
            </a:r>
          </a:p>
        </p:txBody>
      </p:sp>
    </p:spTree>
    <p:extLst>
      <p:ext uri="{BB962C8B-B14F-4D97-AF65-F5344CB8AC3E}">
        <p14:creationId xmlns:p14="http://schemas.microsoft.com/office/powerpoint/2010/main" val="351201519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8b_Kapitelseite">
    <p:spTree>
      <p:nvGrpSpPr>
        <p:cNvPr id="1" name=""/>
        <p:cNvGrpSpPr/>
        <p:nvPr/>
      </p:nvGrpSpPr>
      <p:grpSpPr>
        <a:xfrm>
          <a:off x="0" y="0"/>
          <a:ext cx="0" cy="0"/>
        </a:xfrm>
      </p:grpSpPr>
      <p:sp>
        <p:nvSpPr>
          <p:cNvPr id="13" name="Rechteck 12"/>
          <p:cNvSpPr/>
          <p:nvPr userDrawn="1"/>
        </p:nvSpPr>
        <p:spPr>
          <a:xfrm>
            <a:off x="0" y="1463675"/>
            <a:ext cx="9144000" cy="4954891"/>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Datumsplatzhalter 2"/>
          <p:cNvSpPr>
            <a:spLocks noGrp="1"/>
          </p:cNvSpPr>
          <p:nvPr>
            <p:ph type="dt" sz="half" idx="10"/>
          </p:nvPr>
        </p:nvSpPr>
        <p:spPr/>
        <p:txBody>
          <a:bodyPr/>
          <a:lstStyle/>
          <a:p>
            <a:fld id="{7BD7561A-A438-1045-8D5E-A4BD531A0107}" type="datetime1">
              <a:rPr lang="de-DE" smtClean="0"/>
              <a:t>23.05.2021</a:t>
            </a:fld>
            <a:endParaRPr lang="de-DE"/>
          </a:p>
        </p:txBody>
      </p:sp>
      <p:sp>
        <p:nvSpPr>
          <p:cNvPr id="4" name="Fußzeilenplatzhalter 3"/>
          <p:cNvSpPr>
            <a:spLocks noGrp="1"/>
          </p:cNvSpPr>
          <p:nvPr>
            <p:ph type="ftr" sz="quarter" idx="11"/>
          </p:nvPr>
        </p:nvSpPr>
        <p:spPr/>
        <p:txBody>
          <a:bodyPr/>
          <a:lstStyle/>
          <a:p>
            <a:r>
              <a:rPr lang="de-DE"/>
              <a:t>|  Fußzeile Blindtext, Name des Professors</a:t>
            </a:r>
          </a:p>
        </p:txBody>
      </p:sp>
      <p:sp>
        <p:nvSpPr>
          <p:cNvPr id="5" name="Foliennummernplatzhalter 4"/>
          <p:cNvSpPr>
            <a:spLocks noGrp="1"/>
          </p:cNvSpPr>
          <p:nvPr>
            <p:ph type="sldNum" sz="quarter" idx="12"/>
          </p:nvPr>
        </p:nvSpPr>
        <p:spPr/>
        <p:txBody>
          <a:bodyPr/>
          <a:lstStyle/>
          <a:p>
            <a:fld id="{43F0430C-3290-2846-9C5E-237D45BC81A9}" type="slidenum">
              <a:rPr lang="de-DE" smtClean="0"/>
              <a:t>‹Nr.›</a:t>
            </a:fld>
            <a:endParaRPr lang="de-DE"/>
          </a:p>
        </p:txBody>
      </p:sp>
      <p:sp>
        <p:nvSpPr>
          <p:cNvPr id="9" name="Inhaltsplatzhalter 20"/>
          <p:cNvSpPr>
            <a:spLocks noGrp="1"/>
          </p:cNvSpPr>
          <p:nvPr>
            <p:ph sz="quarter" idx="13" hasCustomPrompt="1"/>
          </p:nvPr>
        </p:nvSpPr>
        <p:spPr>
          <a:xfrm>
            <a:off x="342001" y="4425480"/>
            <a:ext cx="6098914"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Dies ist ein Typoblindtext</a:t>
            </a:r>
            <a:br>
              <a:rPr lang="de-DE"/>
            </a:br>
            <a:r>
              <a:rPr lang="de-DE"/>
              <a:t>An ihm kann man sehen</a:t>
            </a:r>
          </a:p>
        </p:txBody>
      </p:sp>
    </p:spTree>
    <p:extLst>
      <p:ext uri="{BB962C8B-B14F-4D97-AF65-F5344CB8AC3E}">
        <p14:creationId xmlns:p14="http://schemas.microsoft.com/office/powerpoint/2010/main" val="20092586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9_Leerseite">
    <p:spTree>
      <p:nvGrpSpPr>
        <p:cNvPr id="1" name=""/>
        <p:cNvGrpSpPr/>
        <p:nvPr/>
      </p:nvGrpSpPr>
      <p:grpSpPr>
        <a:xfrm>
          <a:off x="0" y="0"/>
          <a:ext cx="0" cy="0"/>
        </a:xfrm>
      </p:grpSpPr>
      <p:sp>
        <p:nvSpPr>
          <p:cNvPr id="2" name="Datumsplatzhalter 1"/>
          <p:cNvSpPr>
            <a:spLocks noGrp="1"/>
          </p:cNvSpPr>
          <p:nvPr>
            <p:ph type="dt" sz="half" idx="10"/>
          </p:nvPr>
        </p:nvSpPr>
        <p:spPr/>
        <p:txBody>
          <a:bodyPr/>
          <a:lstStyle/>
          <a:p>
            <a:fld id="{59BDB2EB-24F5-F14D-BE59-DECD0FB48D4C}" type="datetime1">
              <a:rPr lang="de-DE" smtClean="0"/>
              <a:t>23.05.2021</a:t>
            </a:fld>
            <a:endParaRPr lang="de-DE"/>
          </a:p>
        </p:txBody>
      </p:sp>
      <p:sp>
        <p:nvSpPr>
          <p:cNvPr id="3" name="Fußzeilenplatzhalter 2"/>
          <p:cNvSpPr>
            <a:spLocks noGrp="1"/>
          </p:cNvSpPr>
          <p:nvPr>
            <p:ph type="ftr" sz="quarter" idx="11"/>
          </p:nvPr>
        </p:nvSpPr>
        <p:spPr/>
        <p:txBody>
          <a:bodyPr/>
          <a:lstStyle/>
          <a:p>
            <a:r>
              <a:rPr lang="de-DE"/>
              <a:t>|  Fußzeile Blindtext, Name des Professors</a:t>
            </a:r>
          </a:p>
        </p:txBody>
      </p:sp>
      <p:sp>
        <p:nvSpPr>
          <p:cNvPr id="4" name="Foliennummernplatzhalter 3"/>
          <p:cNvSpPr>
            <a:spLocks noGrp="1"/>
          </p:cNvSpPr>
          <p:nvPr>
            <p:ph type="sldNum" sz="quarter" idx="12"/>
          </p:nvPr>
        </p:nvSpPr>
        <p:spPr/>
        <p:txBody>
          <a:bodyPr/>
          <a:lstStyle/>
          <a:p>
            <a:fld id="{43F0430C-3290-2846-9C5E-237D45BC81A9}" type="slidenum">
              <a:rPr lang="de-DE" smtClean="0"/>
              <a:t>‹Nr.›</a:t>
            </a:fld>
            <a:endParaRPr lang="de-DE"/>
          </a:p>
        </p:txBody>
      </p:sp>
    </p:spTree>
    <p:extLst>
      <p:ext uri="{BB962C8B-B14F-4D97-AF65-F5344CB8AC3E}">
        <p14:creationId xmlns:p14="http://schemas.microsoft.com/office/powerpoint/2010/main" val="378585287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0_Bildseite">
    <p:spTree>
      <p:nvGrpSpPr>
        <p:cNvPr id="1" name=""/>
        <p:cNvGrpSpPr/>
        <p:nvPr/>
      </p:nvGrpSpPr>
      <p:grpSpPr>
        <a:xfrm>
          <a:off x="0" y="0"/>
          <a:ext cx="0" cy="0"/>
        </a:xfrm>
      </p:grpSpPr>
      <p:sp>
        <p:nvSpPr>
          <p:cNvPr id="5" name="Datumsplatzhalter 4"/>
          <p:cNvSpPr>
            <a:spLocks noGrp="1"/>
          </p:cNvSpPr>
          <p:nvPr>
            <p:ph type="dt" sz="half" idx="10"/>
          </p:nvPr>
        </p:nvSpPr>
        <p:spPr/>
        <p:txBody>
          <a:bodyPr/>
          <a:lstStyle/>
          <a:p>
            <a:fld id="{A87C78A9-34DE-894E-89F8-58925FD10BD1}" type="datetime1">
              <a:rPr lang="de-DE" smtClean="0"/>
              <a:t>23.05.2021</a:t>
            </a:fld>
            <a:endParaRPr lang="de-DE"/>
          </a:p>
        </p:txBody>
      </p:sp>
      <p:sp>
        <p:nvSpPr>
          <p:cNvPr id="6" name="Fußzeilenplatzhalter 5"/>
          <p:cNvSpPr>
            <a:spLocks noGrp="1"/>
          </p:cNvSpPr>
          <p:nvPr>
            <p:ph type="ftr" sz="quarter" idx="11"/>
          </p:nvPr>
        </p:nvSpPr>
        <p:spPr/>
        <p:txBody>
          <a:bodyPr/>
          <a:lstStyle/>
          <a:p>
            <a:r>
              <a:rPr lang="de-DE"/>
              <a:t>|  Fußzeile Blindtext, Name des Professors</a:t>
            </a:r>
          </a:p>
        </p:txBody>
      </p:sp>
      <p:sp>
        <p:nvSpPr>
          <p:cNvPr id="7" name="Foliennummernplatzhalter 6"/>
          <p:cNvSpPr>
            <a:spLocks noGrp="1"/>
          </p:cNvSpPr>
          <p:nvPr>
            <p:ph type="sldNum" sz="quarter" idx="12"/>
          </p:nvPr>
        </p:nvSpPr>
        <p:spPr/>
        <p:txBody>
          <a:bodyPr/>
          <a:lstStyle/>
          <a:p>
            <a:fld id="{43F0430C-3290-2846-9C5E-237D45BC81A9}" type="slidenum">
              <a:rPr lang="de-DE" smtClean="0"/>
              <a:t>‹Nr.›</a:t>
            </a:fld>
            <a:endParaRPr lang="de-DE"/>
          </a:p>
        </p:txBody>
      </p:sp>
      <p:sp>
        <p:nvSpPr>
          <p:cNvPr id="2" name="Rechteck 1"/>
          <p:cNvSpPr/>
          <p:nvPr userDrawn="1"/>
        </p:nvSpPr>
        <p:spPr>
          <a:xfrm>
            <a:off x="1" y="1292785"/>
            <a:ext cx="9144000" cy="6804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a:t>v</a:t>
            </a:r>
          </a:p>
        </p:txBody>
      </p:sp>
      <p:sp>
        <p:nvSpPr>
          <p:cNvPr id="3" name="Bildplatzhalter 2"/>
          <p:cNvSpPr>
            <a:spLocks noGrp="1"/>
          </p:cNvSpPr>
          <p:nvPr>
            <p:ph type="pic" idx="1"/>
          </p:nvPr>
        </p:nvSpPr>
        <p:spPr>
          <a:xfrm>
            <a:off x="0" y="1487933"/>
            <a:ext cx="9144000" cy="4921587"/>
          </a:xfrm>
          <a:prstGeom prst="rect">
            <a:avLst/>
          </a:prstGeom>
          <a:blipFill rotWithShape="1">
            <a:blip r:embed="rId1">
              <a:extLst>
                <a:ext uri="{28A0092B-C50C-407E-A947-70E740481C1C}">
                  <a14:useLocalDpi xmlns:a14="http://schemas.microsoft.com/office/drawing/2010/main"/>
                </a:ext>
              </a:extLst>
            </a:blip>
            <a:stretch>
              <a:fillRect/>
            </a:stretch>
          </a:blipFill>
        </p:spPr>
        <p:txBody>
          <a:bodyPr/>
          <a:lstStyle>
            <a:lvl1pPr marL="0" indent="0">
              <a:buNone/>
              <a:defRPr sz="3200" b="0" i="0">
                <a:latin typeface="TheSans UHH Bold Caps"/>
                <a:cs typeface="TheSans UHH Bold Cap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a:p>
        </p:txBody>
      </p:sp>
    </p:spTree>
    <p:extLst>
      <p:ext uri="{BB962C8B-B14F-4D97-AF65-F5344CB8AC3E}">
        <p14:creationId xmlns:p14="http://schemas.microsoft.com/office/powerpoint/2010/main" val="351622866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1_Seite für den Textversand">
    <p:spTree>
      <p:nvGrpSpPr>
        <p:cNvPr id="1" name=""/>
        <p:cNvGrpSpPr/>
        <p:nvPr/>
      </p:nvGrpSpPr>
      <p:grpSpPr>
        <a:xfrm>
          <a:off x="0" y="0"/>
          <a:ext cx="0" cy="0"/>
        </a:xfrm>
      </p:grpSpPr>
      <p:sp>
        <p:nvSpPr>
          <p:cNvPr id="4" name="Inhaltsplatzhalter 3"/>
          <p:cNvSpPr>
            <a:spLocks noGrp="1"/>
          </p:cNvSpPr>
          <p:nvPr>
            <p:ph sz="half" idx="2" hasCustomPrompt="1"/>
          </p:nvPr>
        </p:nvSpPr>
        <p:spPr>
          <a:xfrm>
            <a:off x="457200" y="2733492"/>
            <a:ext cx="8229600" cy="3387887"/>
          </a:xfrm>
          <a:prstGeom prst="rect">
            <a:avLst/>
          </a:prstGeom>
        </p:spPr>
        <p:txBody>
          <a:bodyPr wrap="square" lIns="0" tIns="0" bIns="0" numCol="2" spcCol="180000"/>
          <a:lstStyle>
            <a:lvl1pPr marL="0" marR="0" indent="0" algn="l" defTabSz="457200" rtl="0" eaLnBrk="1" fontAlgn="auto" latinLnBrk="0" hangingPunct="1">
              <a:lnSpc>
                <a:spcPct val="100000"/>
              </a:lnSpc>
              <a:spcBef>
                <a:spcPct val="0"/>
              </a:spcBef>
              <a:spcAft>
                <a:spcPct val="0"/>
              </a:spcAft>
              <a:buClr>
                <a:srgbClr val="3B515B"/>
              </a:buClr>
              <a:buSzTx/>
              <a:buFont typeface="Wingdings" charset="2"/>
              <a:buNone/>
              <a:defRPr sz="1200" b="0" i="0" u="none" baseline="0">
                <a:effectLst/>
                <a:latin typeface="TheSans UHH Bold"/>
                <a:cs typeface="TheSans UHH Bold"/>
              </a:defRPr>
            </a:lvl1pPr>
            <a:lvl2pPr marL="0" indent="0">
              <a:lnSpc>
                <a:spcPct val="100000"/>
              </a:lnSpc>
              <a:spcBef>
                <a:spcPct val="0"/>
              </a:spcBef>
              <a:spcAft>
                <a:spcPct val="0"/>
              </a:spcAft>
              <a:buClr>
                <a:srgbClr val="3B515B"/>
              </a:buClr>
              <a:buFont typeface="Wingdings" charset="2"/>
              <a:buNone/>
              <a:defRPr sz="2400">
                <a:latin typeface="TheSans UHH Regular"/>
                <a:cs typeface="TheSans UHH Regular"/>
              </a:defRPr>
            </a:lvl2pPr>
            <a:lvl3pPr marL="0" indent="0">
              <a:lnSpc>
                <a:spcPct val="100000"/>
              </a:lnSpc>
              <a:spcBef>
                <a:spcPct val="0"/>
              </a:spcBef>
              <a:spcAft>
                <a:spcPct val="0"/>
              </a:spcAft>
              <a:buClr>
                <a:srgbClr val="3B515B"/>
              </a:buClr>
              <a:buFont typeface="Wingdings" charset="2"/>
              <a:buNone/>
              <a:defRPr sz="2400">
                <a:latin typeface="TheSans UHH Regular"/>
                <a:cs typeface="TheSans UHH Regular"/>
              </a:defRPr>
            </a:lvl3pPr>
            <a:lvl4pPr marL="0" indent="0">
              <a:lnSpc>
                <a:spcPct val="100000"/>
              </a:lnSpc>
              <a:spcBef>
                <a:spcPct val="0"/>
              </a:spcBef>
              <a:spcAft>
                <a:spcPct val="0"/>
              </a:spcAft>
              <a:buClr>
                <a:srgbClr val="3B515B"/>
              </a:buClr>
              <a:buFont typeface="Wingdings" charset="2"/>
              <a:buNone/>
              <a:defRPr sz="2400">
                <a:latin typeface="TheSans UHH Regular"/>
                <a:cs typeface="TheSans UHH Regular"/>
              </a:defRPr>
            </a:lvl4pPr>
            <a:lvl5pPr marL="0" indent="0">
              <a:lnSpc>
                <a:spcPct val="100000"/>
              </a:lnSpc>
              <a:spcBef>
                <a:spcPct val="0"/>
              </a:spcBef>
              <a:spcAft>
                <a:spcPct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marL="0" marR="0" lvl="0" indent="0" algn="l" defTabSz="457200" rtl="0" eaLnBrk="1" fontAlgn="auto" latinLnBrk="0" hangingPunct="1">
              <a:lnSpc>
                <a:spcPct val="100000"/>
              </a:lnSpc>
              <a:spcBef>
                <a:spcPct val="0"/>
              </a:spcBef>
              <a:spcAft>
                <a:spcPct val="0"/>
              </a:spcAft>
              <a:buClr>
                <a:srgbClr val="3B515B"/>
              </a:buClr>
              <a:buSzTx/>
              <a:buFont typeface="Wingdings" charset="2"/>
              <a:buNone/>
              <a:defRPr/>
            </a:pPr>
            <a:r>
              <a:rPr lang="de-DE"/>
              <a:t>ACHTUNG: Diese Folie ist ausschließlich für den Textversand gedacht, nicht für die Präsentation am Beamer! </a:t>
            </a:r>
          </a:p>
          <a:p>
            <a:pPr marL="0" marR="0" lvl="0" indent="0" algn="l" defTabSz="457200" rtl="0" eaLnBrk="1" fontAlgn="auto" latinLnBrk="0" hangingPunct="1">
              <a:lnSpc>
                <a:spcPct val="100000"/>
              </a:lnSpc>
              <a:spcBef>
                <a:spcPct val="0"/>
              </a:spcBef>
              <a:spcAft>
                <a:spcPct val="0"/>
              </a:spcAft>
              <a:buClr>
                <a:srgbClr val="3B515B"/>
              </a:buClr>
              <a:buSzTx/>
              <a:buFont typeface="Wingdings" charset="2"/>
              <a:buNone/>
              <a:defRPr/>
            </a:pPr>
            <a:endParaRPr lang="de-DE"/>
          </a:p>
          <a:p>
            <a:pPr marL="0" marR="0" lvl="0" indent="0" algn="l" defTabSz="457200" rtl="0" eaLnBrk="1" fontAlgn="auto" latinLnBrk="0" hangingPunct="1">
              <a:lnSpc>
                <a:spcPct val="100000"/>
              </a:lnSpc>
              <a:spcBef>
                <a:spcPct val="0"/>
              </a:spcBef>
              <a:spcAft>
                <a:spcPct val="0"/>
              </a:spcAft>
              <a:buClr>
                <a:srgbClr val="3B515B"/>
              </a:buClr>
              <a:buSzTx/>
              <a:buFont typeface="Wingdings" charset="2"/>
              <a:buNone/>
              <a:defRPr/>
            </a:pPr>
            <a:r>
              <a:rPr lang="de-DE"/>
              <a:t>Dies ist ein Typoblindtext. An ihm kann man sehen, ob alle Buchstaben da sind und wie sie aussehen. Manchmal benutzt man Worte wie Hamburgefonts, Rafgenduks oder Handgloves, um Schriften zu testen. Manchmal Sätze, die alle Buchstaben des Alphabets enthalten - man nennt diese Sätze »Pangrams«. Sehr bekannt ist dieser: The quick brown fox jumps over the lazy old dog. Oft werden in Typoblindtexte auch fremdsprachige Satzteile eingebaut (AVAIL® and Wefox™ are testing aussi la Kerning), um die Wirkung in anderen Sprachen zu testen. In Lateinisch sieht zum Beispiel fast jede Schrift gut aus. Quod erat demonstrandum. Seit 1975 fehlen in den meisten Testtexten die Zahlen, weswegen nach TypoGb. 204 § ab dem Jahr 2034 Zahlen in 86 der Texte zur Pflicht werden. Nichteinhaltung wird mit bis zu 245 € oder 368 $ bestraft. Genauso wichtig in sind mittlerweile auch Âçcèñtë, die in neueren Schriften aber fast immer enthalten sind. Ein wichtiges aber schwierig zu integrierendes Feld sind OpenType-Funktionalitäten. Je nach Software und Voreinstellungen können eingebaute Kapitälchen, Kerning oder Ligaturen (sehr pfiffig) nicht richtig dargestellt werden.Dies ist ein Typoblindtext. An ihm kann man sehen, ob alle Buchstaben da sind und wie sie aussehen. Manchmal benutzt man Worte wie Hamburgefonts, Rafgenduks Dies ist ein Typoblindtext. An ihm kann man sehen, ob alle Buchstaben da sind und wie sie aussehen. Manchmal benutzt man Worte wie Hamburgefonts, Rafgenduks oder Handgloves, um Schriften zu testen. Manchmal Sätze, die alle Buchstaben des Alphabets enthalten - man nennt diese Sätze »Pangrams«. Sehr bekannt ist dieser: The quick brown fox jumps over the lazy old dog. Oft werden in Typoblindtexte auch</a:t>
            </a:r>
          </a:p>
        </p:txBody>
      </p:sp>
      <p:sp>
        <p:nvSpPr>
          <p:cNvPr id="7" name="Datumsplatzhalter 6"/>
          <p:cNvSpPr>
            <a:spLocks noGrp="1"/>
          </p:cNvSpPr>
          <p:nvPr>
            <p:ph type="dt" sz="half" idx="10"/>
          </p:nvPr>
        </p:nvSpPr>
        <p:spPr/>
        <p:txBody>
          <a:bodyPr/>
          <a:lstStyle/>
          <a:p>
            <a:fld id="{60E2A5F7-5432-C940-8998-969556BAB78E}" type="datetime1">
              <a:rPr lang="de-DE" smtClean="0"/>
              <a:t>23.05.2021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endParaRPr lang="de-DE"/>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0" name="Textplatzhalter 2"/>
          <p:cNvSpPr>
            <a:spLocks noGrp="1"/>
          </p:cNvSpPr>
          <p:nvPr>
            <p:ph type="body" idx="1" hasCustomPrompt="1"/>
          </p:nvPr>
        </p:nvSpPr>
        <p:spPr>
          <a:xfrm>
            <a:off x="457200" y="1826635"/>
            <a:ext cx="8229600" cy="630708"/>
          </a:xfrm>
          <a:prstGeom prst="rect">
            <a:avLst/>
          </a:prstGeom>
        </p:spPr>
        <p:txBody>
          <a:bodyPr lIns="0" tIns="0" anchor="t" anchorCtr="0"/>
          <a:lstStyle>
            <a:lvl1pPr marL="0" indent="0">
              <a:lnSpc>
                <a:spcPts val="2200"/>
              </a:lnSpc>
              <a:spcBef>
                <a:spcPct val="0"/>
              </a:spcBef>
              <a:buNone/>
              <a:defRPr sz="1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Manchmal Sätze, die alle Buchstaben des Alphabets enthalten man nennt diese Sätze Pangrams. Sehr bekannt ist dieser</a:t>
            </a:r>
          </a:p>
        </p:txBody>
      </p:sp>
    </p:spTree>
    <p:extLst>
      <p:ext uri="{BB962C8B-B14F-4D97-AF65-F5344CB8AC3E}">
        <p14:creationId xmlns:p14="http://schemas.microsoft.com/office/powerpoint/2010/main" val="428437547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b_Titelfolie 2 Bilder">
    <p:spTree>
      <p:nvGrpSpPr>
        <p:cNvPr id="1" name=""/>
        <p:cNvGrpSpPr/>
        <p:nvPr/>
      </p:nvGrpSpPr>
      <p:grpSpPr>
        <a:xfrm>
          <a:off x="0" y="0"/>
          <a:ext cx="0" cy="0"/>
        </a:xfrm>
      </p:grpSpPr>
      <p:sp>
        <p:nvSpPr>
          <p:cNvPr id="26" name="Rechteck 25"/>
          <p:cNvSpPr/>
          <p:nvPr userDrawn="1"/>
        </p:nvSpPr>
        <p:spPr>
          <a:xfrm>
            <a:off x="0" y="1316924"/>
            <a:ext cx="9165896" cy="5541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Bildplatzhalter 2"/>
          <p:cNvSpPr>
            <a:spLocks noGrp="1"/>
          </p:cNvSpPr>
          <p:nvPr>
            <p:ph type="pic" sz="quarter" idx="14"/>
          </p:nvPr>
        </p:nvSpPr>
        <p:spPr>
          <a:xfrm>
            <a:off x="0" y="1479550"/>
            <a:ext cx="4512849" cy="4926013"/>
          </a:xfrm>
          <a:prstGeom prst="rect">
            <a:avLst/>
          </a:prstGeom>
          <a:blipFill rotWithShape="1">
            <a:blip r:embed="rId1">
              <a:extLst>
                <a:ext uri="{28A0092B-C50C-407E-A947-70E740481C1C}">
                  <a14:useLocalDpi xmlns:a14="http://schemas.microsoft.com/office/drawing/2010/main"/>
                </a:ext>
              </a:extLst>
            </a:blip>
            <a:stretch>
              <a:fillRect/>
            </a:stretch>
          </a:blipFill>
        </p:spPr>
        <p:txBody>
          <a:bodyPr vert="horz"/>
          <a:lstStyle/>
          <a:p>
            <a:r>
              <a:rPr lang="de-DE"/>
              <a:t>Bild durch Klicken auf Symbol hinzufügen</a:t>
            </a:r>
            <a:endParaRPr lang="de-DE"/>
          </a:p>
        </p:txBody>
      </p:sp>
      <p:sp>
        <p:nvSpPr>
          <p:cNvPr id="10" name="Bildplatzhalter 2"/>
          <p:cNvSpPr>
            <a:spLocks noGrp="1"/>
          </p:cNvSpPr>
          <p:nvPr>
            <p:ph type="pic" sz="quarter" idx="15"/>
          </p:nvPr>
        </p:nvSpPr>
        <p:spPr>
          <a:xfrm>
            <a:off x="4648548" y="1479550"/>
            <a:ext cx="4517348" cy="4926013"/>
          </a:xfrm>
          <a:prstGeom prst="rect">
            <a:avLst/>
          </a:prstGeom>
          <a:blipFill rotWithShape="1">
            <a:blip r:embed="rId2">
              <a:extLst>
                <a:ext uri="{28A0092B-C50C-407E-A947-70E740481C1C}">
                  <a14:useLocalDpi xmlns:a14="http://schemas.microsoft.com/office/drawing/2010/main"/>
                </a:ext>
              </a:extLst>
            </a:blip>
            <a:stretch>
              <a:fillRect/>
            </a:stretch>
          </a:blipFill>
        </p:spPr>
        <p:txBody>
          <a:bodyPr vert="horz"/>
          <a:lstStyle/>
          <a:p>
            <a:r>
              <a:rPr lang="de-DE"/>
              <a:t>Bild durch Klicken auf Symbol hinzufügen</a:t>
            </a:r>
            <a:endParaRPr lang="de-DE"/>
          </a:p>
        </p:txBody>
      </p:sp>
      <p:sp>
        <p:nvSpPr>
          <p:cNvPr id="11" name="Inhaltsplatzhalter 20"/>
          <p:cNvSpPr>
            <a:spLocks noGrp="1"/>
          </p:cNvSpPr>
          <p:nvPr>
            <p:ph sz="quarter" idx="12" hasCustomPrompt="1"/>
          </p:nvPr>
        </p:nvSpPr>
        <p:spPr>
          <a:xfrm>
            <a:off x="342000" y="4425480"/>
            <a:ext cx="3808307"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das ökosystem</a:t>
            </a:r>
            <a:endParaRPr lang="de-DE"/>
          </a:p>
          <a:p>
            <a:pPr lvl="0"/>
            <a:r>
              <a:rPr lang="de-DE" err="1"/>
              <a:t>bersteinwald</a:t>
            </a:r>
            <a:endParaRPr lang="de-DE"/>
          </a:p>
        </p:txBody>
      </p:sp>
      <p:sp>
        <p:nvSpPr>
          <p:cNvPr id="12" name="Textplatzhalter 22"/>
          <p:cNvSpPr>
            <a:spLocks noGrp="1"/>
          </p:cNvSpPr>
          <p:nvPr>
            <p:ph type="body" sz="quarter" idx="13" hasCustomPrompt="1"/>
          </p:nvPr>
        </p:nvSpPr>
        <p:spPr>
          <a:xfrm>
            <a:off x="341314" y="3944230"/>
            <a:ext cx="3808994"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Name des Referenten</a:t>
            </a:r>
          </a:p>
        </p:txBody>
      </p:sp>
    </p:spTree>
    <p:extLst>
      <p:ext uri="{BB962C8B-B14F-4D97-AF65-F5344CB8AC3E}">
        <p14:creationId xmlns:p14="http://schemas.microsoft.com/office/powerpoint/2010/main" val="70092823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c_Titelfolie 3 Bilder">
    <p:spTree>
      <p:nvGrpSpPr>
        <p:cNvPr id="1" name=""/>
        <p:cNvGrpSpPr/>
        <p:nvPr/>
      </p:nvGrpSpPr>
      <p:grpSpPr>
        <a:xfrm>
          <a:off x="0" y="0"/>
          <a:ext cx="0" cy="0"/>
        </a:xfrm>
      </p:grpSpPr>
      <p:sp>
        <p:nvSpPr>
          <p:cNvPr id="7" name="Rechteck 6"/>
          <p:cNvSpPr/>
          <p:nvPr userDrawn="1"/>
        </p:nvSpPr>
        <p:spPr>
          <a:xfrm>
            <a:off x="0" y="1305166"/>
            <a:ext cx="9165896" cy="55528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Bildplatzhalter 2"/>
          <p:cNvSpPr>
            <a:spLocks noGrp="1"/>
          </p:cNvSpPr>
          <p:nvPr>
            <p:ph type="pic" sz="quarter" idx="14"/>
          </p:nvPr>
        </p:nvSpPr>
        <p:spPr>
          <a:xfrm>
            <a:off x="0" y="1479550"/>
            <a:ext cx="4512849" cy="4926013"/>
          </a:xfrm>
          <a:prstGeom prst="rect">
            <a:avLst/>
          </a:prstGeom>
          <a:blipFill rotWithShape="1">
            <a:blip r:embed="rId1">
              <a:extLst>
                <a:ext uri="{28A0092B-C50C-407E-A947-70E740481C1C}">
                  <a14:useLocalDpi xmlns:a14="http://schemas.microsoft.com/office/drawing/2010/main"/>
                </a:ext>
              </a:extLst>
            </a:blip>
            <a:stretch>
              <a:fillRect/>
            </a:stretch>
          </a:blipFill>
        </p:spPr>
        <p:txBody>
          <a:bodyPr vert="horz"/>
          <a:lstStyle/>
          <a:p>
            <a:r>
              <a:rPr lang="de-DE"/>
              <a:t>Bild durch Klicken auf Symbol hinzufügen</a:t>
            </a:r>
            <a:endParaRPr lang="de-DE"/>
          </a:p>
        </p:txBody>
      </p:sp>
      <p:sp>
        <p:nvSpPr>
          <p:cNvPr id="10" name="Bildplatzhalter 2"/>
          <p:cNvSpPr>
            <a:spLocks noGrp="1"/>
          </p:cNvSpPr>
          <p:nvPr>
            <p:ph type="pic" sz="quarter" idx="15"/>
          </p:nvPr>
        </p:nvSpPr>
        <p:spPr>
          <a:xfrm>
            <a:off x="4637550" y="1479550"/>
            <a:ext cx="4528346" cy="2401849"/>
          </a:xfrm>
          <a:prstGeom prst="rect">
            <a:avLst/>
          </a:prstGeom>
          <a:blipFill rotWithShape="1">
            <a:blip r:embed="rId2">
              <a:extLst>
                <a:ext uri="{28A0092B-C50C-407E-A947-70E740481C1C}">
                  <a14:useLocalDpi xmlns:a14="http://schemas.microsoft.com/office/drawing/2010/main"/>
                </a:ext>
              </a:extLst>
            </a:blip>
            <a:stretch>
              <a:fillRect t="1" r="1" b="0"/>
            </a:stretch>
          </a:blipFill>
        </p:spPr>
        <p:txBody>
          <a:bodyPr vert="horz"/>
          <a:lstStyle/>
          <a:p>
            <a:r>
              <a:rPr lang="de-DE"/>
              <a:t>Bild durch Klicken auf Symbol hinzufügen</a:t>
            </a:r>
            <a:endParaRPr lang="de-DE"/>
          </a:p>
        </p:txBody>
      </p:sp>
      <p:sp>
        <p:nvSpPr>
          <p:cNvPr id="9" name="Bildplatzhalter 2"/>
          <p:cNvSpPr>
            <a:spLocks noGrp="1"/>
          </p:cNvSpPr>
          <p:nvPr>
            <p:ph type="pic" sz="quarter" idx="16"/>
          </p:nvPr>
        </p:nvSpPr>
        <p:spPr>
          <a:xfrm>
            <a:off x="4637550" y="4009827"/>
            <a:ext cx="4528346" cy="2395736"/>
          </a:xfrm>
          <a:prstGeom prst="rect">
            <a:avLst/>
          </a:prstGeom>
          <a:blipFill rotWithShape="1">
            <a:blip r:embed="rId3">
              <a:extLst>
                <a:ext uri="{28A0092B-C50C-407E-A947-70E740481C1C}">
                  <a14:useLocalDpi xmlns:a14="http://schemas.microsoft.com/office/drawing/2010/main"/>
                </a:ext>
              </a:extLst>
            </a:blip>
            <a:stretch>
              <a:fillRect r="1" b="4"/>
            </a:stretch>
          </a:blipFill>
        </p:spPr>
        <p:txBody>
          <a:bodyPr vert="horz"/>
          <a:lstStyle/>
          <a:p>
            <a:r>
              <a:rPr lang="de-DE"/>
              <a:t>Bild durch Klicken auf Symbol hinzufügen</a:t>
            </a:r>
            <a:endParaRPr lang="de-DE"/>
          </a:p>
        </p:txBody>
      </p:sp>
      <p:sp>
        <p:nvSpPr>
          <p:cNvPr id="18" name="Inhaltsplatzhalter 20"/>
          <p:cNvSpPr>
            <a:spLocks noGrp="1"/>
          </p:cNvSpPr>
          <p:nvPr>
            <p:ph sz="quarter" idx="12" hasCustomPrompt="1"/>
          </p:nvPr>
        </p:nvSpPr>
        <p:spPr>
          <a:xfrm>
            <a:off x="342000" y="4425480"/>
            <a:ext cx="3808307"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das ökosystem</a:t>
            </a:r>
            <a:endParaRPr lang="de-DE"/>
          </a:p>
          <a:p>
            <a:pPr lvl="0"/>
            <a:r>
              <a:rPr lang="de-DE" err="1"/>
              <a:t>bersteinwald</a:t>
            </a:r>
            <a:endParaRPr lang="de-DE"/>
          </a:p>
        </p:txBody>
      </p:sp>
      <p:sp>
        <p:nvSpPr>
          <p:cNvPr id="19" name="Textplatzhalter 22"/>
          <p:cNvSpPr>
            <a:spLocks noGrp="1"/>
          </p:cNvSpPr>
          <p:nvPr>
            <p:ph type="body" sz="quarter" idx="13" hasCustomPrompt="1"/>
          </p:nvPr>
        </p:nvSpPr>
        <p:spPr>
          <a:xfrm>
            <a:off x="341314" y="3944230"/>
            <a:ext cx="3808994"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Name des Referenten</a:t>
            </a:r>
          </a:p>
        </p:txBody>
      </p:sp>
    </p:spTree>
    <p:extLst>
      <p:ext uri="{BB962C8B-B14F-4D97-AF65-F5344CB8AC3E}">
        <p14:creationId xmlns:p14="http://schemas.microsoft.com/office/powerpoint/2010/main" val="254943354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d_Titelfolie Steingrau">
    <p:spTree>
      <p:nvGrpSpPr>
        <p:cNvPr id="1" name=""/>
        <p:cNvGrpSpPr/>
        <p:nvPr/>
      </p:nvGrpSpPr>
      <p:grpSpPr>
        <a:xfrm>
          <a:off x="0" y="0"/>
          <a:ext cx="0" cy="0"/>
        </a:xfrm>
      </p:grpSpPr>
      <p:sp>
        <p:nvSpPr>
          <p:cNvPr id="2" name="Rechteck 1"/>
          <p:cNvSpPr/>
          <p:nvPr userDrawn="1"/>
        </p:nvSpPr>
        <p:spPr>
          <a:xfrm>
            <a:off x="0" y="1463675"/>
            <a:ext cx="9144000" cy="4954891"/>
          </a:xfrm>
          <a:prstGeom prst="rect">
            <a:avLst/>
          </a:prstGeom>
          <a:solidFill>
            <a:srgbClr val="3B51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userDrawn="1"/>
        </p:nvSpPr>
        <p:spPr>
          <a:xfrm>
            <a:off x="0" y="6418566"/>
            <a:ext cx="9144000" cy="439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Inhaltsplatzhalter 20"/>
          <p:cNvSpPr>
            <a:spLocks noGrp="1"/>
          </p:cNvSpPr>
          <p:nvPr>
            <p:ph sz="quarter" idx="12" hasCustomPrompt="1"/>
          </p:nvPr>
        </p:nvSpPr>
        <p:spPr>
          <a:xfrm>
            <a:off x="342000" y="4425480"/>
            <a:ext cx="6121593"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Dies ist ein Typoblindtext</a:t>
            </a:r>
            <a:br>
              <a:rPr lang="de-DE"/>
            </a:br>
            <a:r>
              <a:rPr lang="de-DE"/>
              <a:t>An ihm kann man sehen</a:t>
            </a:r>
          </a:p>
        </p:txBody>
      </p:sp>
      <p:sp>
        <p:nvSpPr>
          <p:cNvPr id="15" name="Textplatzhalter 22"/>
          <p:cNvSpPr>
            <a:spLocks noGrp="1"/>
          </p:cNvSpPr>
          <p:nvPr>
            <p:ph type="body" sz="quarter" idx="13" hasCustomPrompt="1"/>
          </p:nvPr>
        </p:nvSpPr>
        <p:spPr>
          <a:xfrm>
            <a:off x="341314" y="3944230"/>
            <a:ext cx="6122280"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Name des Referenten</a:t>
            </a:r>
          </a:p>
        </p:txBody>
      </p:sp>
    </p:spTree>
    <p:extLst>
      <p:ext uri="{BB962C8B-B14F-4D97-AF65-F5344CB8AC3E}">
        <p14:creationId xmlns:p14="http://schemas.microsoft.com/office/powerpoint/2010/main" val="142971521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e_Titelfolie Cyan">
    <p:spTree>
      <p:nvGrpSpPr>
        <p:cNvPr id="1" name=""/>
        <p:cNvGrpSpPr/>
        <p:nvPr/>
      </p:nvGrpSpPr>
      <p:grpSpPr>
        <a:xfrm>
          <a:off x="0" y="0"/>
          <a:ext cx="0" cy="0"/>
        </a:xfrm>
      </p:grpSpPr>
      <p:sp>
        <p:nvSpPr>
          <p:cNvPr id="8" name="Rechteck 7"/>
          <p:cNvSpPr/>
          <p:nvPr userDrawn="1"/>
        </p:nvSpPr>
        <p:spPr>
          <a:xfrm>
            <a:off x="0" y="1463675"/>
            <a:ext cx="9144000" cy="4954891"/>
          </a:xfrm>
          <a:prstGeom prst="rect">
            <a:avLst/>
          </a:prstGeom>
          <a:solidFill>
            <a:srgbClr val="0092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userDrawn="1"/>
        </p:nvSpPr>
        <p:spPr>
          <a:xfrm>
            <a:off x="0" y="6418566"/>
            <a:ext cx="9144000" cy="439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Inhaltsplatzhalter 20"/>
          <p:cNvSpPr>
            <a:spLocks noGrp="1"/>
          </p:cNvSpPr>
          <p:nvPr>
            <p:ph sz="quarter" idx="12" hasCustomPrompt="1"/>
          </p:nvPr>
        </p:nvSpPr>
        <p:spPr>
          <a:xfrm>
            <a:off x="342000" y="4425480"/>
            <a:ext cx="6121593" cy="1181873"/>
          </a:xfrm>
          <a:prstGeom prst="rect">
            <a:avLst/>
          </a:prstGeom>
        </p:spPr>
        <p:txBody>
          <a:bodyPr vert="horz" tIns="46800"/>
          <a:lstStyle>
            <a:lvl1pPr marL="0" indent="0">
              <a:lnSpc>
                <a:spcPts val="4400"/>
              </a:lnSpc>
              <a:spcBef>
                <a:spcPct val="0"/>
              </a:spcBef>
              <a:buNone/>
              <a:defRPr sz="4000" b="0" i="0">
                <a:solidFill>
                  <a:schemeClr val="bg1"/>
                </a:solidFill>
                <a:latin typeface="TheSans UHH Bold Caps"/>
                <a:cs typeface="TheSans UHH Bold Caps"/>
              </a:defRPr>
            </a:lvl1pPr>
            <a:lvl2pPr marL="457200" indent="0">
              <a:buNone/>
              <a:defRPr/>
            </a:lvl2pPr>
            <a:lvl3pPr marL="914400" indent="0">
              <a:buNone/>
              <a:defRPr/>
            </a:lvl3pPr>
            <a:lvl4pPr marL="1371600" indent="0">
              <a:buNone/>
              <a:defRPr/>
            </a:lvl4pPr>
            <a:lvl5pPr marL="1828800" indent="0">
              <a:buNone/>
              <a:defRPr/>
            </a:lvl5pPr>
          </a:lstStyle>
          <a:p>
            <a:pPr lvl="0"/>
            <a:r>
              <a:rPr lang="de-DE"/>
              <a:t>Dies ist ein Typoblindtext</a:t>
            </a:r>
            <a:br>
              <a:rPr lang="de-DE"/>
            </a:br>
            <a:r>
              <a:rPr lang="de-DE"/>
              <a:t>An ihm kann man sehen</a:t>
            </a:r>
          </a:p>
        </p:txBody>
      </p:sp>
      <p:sp>
        <p:nvSpPr>
          <p:cNvPr id="12" name="Textplatzhalter 22"/>
          <p:cNvSpPr>
            <a:spLocks noGrp="1"/>
          </p:cNvSpPr>
          <p:nvPr>
            <p:ph type="body" sz="quarter" idx="13" hasCustomPrompt="1"/>
          </p:nvPr>
        </p:nvSpPr>
        <p:spPr>
          <a:xfrm>
            <a:off x="341314" y="3944230"/>
            <a:ext cx="6122279" cy="481013"/>
          </a:xfrm>
          <a:prstGeom prst="rect">
            <a:avLst/>
          </a:prstGeom>
        </p:spPr>
        <p:txBody>
          <a:bodyPr vert="horz"/>
          <a:lstStyle>
            <a:lvl1pPr marL="0" indent="0">
              <a:buNone/>
              <a:defRPr sz="2000" b="0" i="0">
                <a:solidFill>
                  <a:schemeClr val="bg1"/>
                </a:solidFill>
                <a:latin typeface="TheSans UHH Bold Caps"/>
                <a:cs typeface="TheSans UHH Bold Caps"/>
              </a:defRPr>
            </a:lvl1pPr>
          </a:lstStyle>
          <a:p>
            <a:pPr lvl="0"/>
            <a:r>
              <a:rPr lang="de-DE"/>
              <a:t>Name des Referenten</a:t>
            </a:r>
          </a:p>
        </p:txBody>
      </p:sp>
    </p:spTree>
    <p:extLst>
      <p:ext uri="{BB962C8B-B14F-4D97-AF65-F5344CB8AC3E}">
        <p14:creationId xmlns:p14="http://schemas.microsoft.com/office/powerpoint/2010/main" val="72775171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2_Aufzählung">
    <p:spTree>
      <p:nvGrpSpPr>
        <p:cNvPr id="1" name=""/>
        <p:cNvGrpSpPr/>
        <p:nvPr/>
      </p:nvGrpSpPr>
      <p:grpSpPr>
        <a:xfrm>
          <a:off x="0" y="0"/>
          <a:ext cx="0" cy="0"/>
        </a:xfrm>
      </p:grpSpPr>
      <p:sp>
        <p:nvSpPr>
          <p:cNvPr id="12" name="Inhaltsplatzhalter 3"/>
          <p:cNvSpPr>
            <a:spLocks noGrp="1"/>
          </p:cNvSpPr>
          <p:nvPr>
            <p:ph sz="half" idx="2"/>
            <p:custDataLst>
              <p:tags r:id="rId1"/>
            </p:custDataLst>
          </p:nvPr>
        </p:nvSpPr>
        <p:spPr>
          <a:xfrm>
            <a:off x="457200" y="2840400"/>
            <a:ext cx="7639200" cy="3233015"/>
          </a:xfrm>
          <a:prstGeom prst="rect">
            <a:avLst/>
          </a:prstGeom>
        </p:spPr>
        <p:txBody>
          <a:bodyPr lIns="0" tIns="0" rIns="0" bIns="0"/>
          <a:lstStyle>
            <a:lvl1pPr marL="252000" indent="-252000">
              <a:lnSpc>
                <a:spcPts val="3050"/>
              </a:lnSpc>
              <a:spcBef>
                <a:spcPct val="0"/>
              </a:spcBef>
              <a:spcAft>
                <a:spcPts val="1100"/>
              </a:spcAft>
              <a:buClr>
                <a:schemeClr val="tx1"/>
              </a:buClr>
              <a:buFont typeface="Wingdings" charset="2"/>
              <a:buChar char="§"/>
              <a:defRPr sz="2400">
                <a:latin typeface="TheSans UHH Regular"/>
                <a:cs typeface="TheSans UHH Regular"/>
              </a:defRPr>
            </a:lvl1pPr>
            <a:lvl2pPr marL="504000" indent="-252000">
              <a:spcBef>
                <a:spcPct val="0"/>
              </a:spcBef>
              <a:spcAft>
                <a:spcPts val="1100"/>
              </a:spcAft>
              <a:buClr>
                <a:srgbClr val="3B515B"/>
              </a:buClr>
              <a:buSzTx/>
              <a:buFont typeface="Wingdings" charset="2"/>
              <a:buChar char="§"/>
              <a:defRPr sz="2000">
                <a:latin typeface="TheSans UHH Regular"/>
                <a:cs typeface="TheSans UHH Regular"/>
              </a:defRPr>
            </a:lvl2pPr>
            <a:lvl3pPr marL="756000" indent="-252000">
              <a:spcBef>
                <a:spcPct val="0"/>
              </a:spcBef>
              <a:spcAft>
                <a:spcPts val="1100"/>
              </a:spcAft>
              <a:buClr>
                <a:srgbClr val="75858C"/>
              </a:buClr>
              <a:buFont typeface="Lucida Grande"/>
              <a:buChar char="▪"/>
              <a:defRPr sz="2000">
                <a:latin typeface="TheSans UHH Regular"/>
                <a:cs typeface="TheSans UHH Regular"/>
              </a:defRPr>
            </a:lvl3pPr>
            <a:lvl4pPr marL="756000" indent="-252000">
              <a:spcBef>
                <a:spcPct val="0"/>
              </a:spcBef>
              <a:spcAft>
                <a:spcPts val="1100"/>
              </a:spcAft>
              <a:buClr>
                <a:srgbClr val="3B515B"/>
              </a:buClr>
              <a:buFont typeface="Wingdings" charset="2"/>
              <a:buChar char="§"/>
              <a:defRPr sz="2000">
                <a:latin typeface="TheSans UHH Regular"/>
                <a:cs typeface="TheSans UHH Regular"/>
              </a:defRPr>
            </a:lvl4pPr>
            <a:lvl5pPr marL="756000" indent="-252000">
              <a:spcBef>
                <a:spcPct val="0"/>
              </a:spcBef>
              <a:spcAft>
                <a:spcPts val="1100"/>
              </a:spcAft>
              <a:buClr>
                <a:srgbClr val="3B515B"/>
              </a:buClr>
              <a:buFont typeface="Wingdings" charset="2"/>
              <a:buChar char="§"/>
              <a:defRPr sz="20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p:txBody>
      </p:sp>
      <p:sp>
        <p:nvSpPr>
          <p:cNvPr id="11" name="Textplatzhalter 2"/>
          <p:cNvSpPr>
            <a:spLocks noGrp="1"/>
          </p:cNvSpPr>
          <p:nvPr>
            <p:ph type="body" idx="1" hasCustomPrompt="1"/>
            <p:custDataLst>
              <p:tags r:id="rId2"/>
            </p:custDataLst>
          </p:nvPr>
        </p:nvSpPr>
        <p:spPr>
          <a:xfrm>
            <a:off x="457200" y="1774800"/>
            <a:ext cx="7639200" cy="778297"/>
          </a:xfrm>
          <a:prstGeom prst="rect">
            <a:avLst/>
          </a:prstGeom>
        </p:spPr>
        <p:txBody>
          <a:bodyPr lIns="0" tIns="0" anchor="t" anchorCtr="0"/>
          <a:lstStyle>
            <a:lvl1pPr marL="0" indent="0">
              <a:lnSpc>
                <a:spcPts val="3200"/>
              </a:lnSpc>
              <a:spcBef>
                <a:spcPct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ob alle Buchstaben da sind, wie sie aussehen</a:t>
            </a:r>
          </a:p>
          <a:p>
            <a:pPr lvl="0"/>
            <a:r>
              <a:rPr lang="de-DE"/>
              <a:t>und ob alle buchstaben da sind</a:t>
            </a:r>
          </a:p>
        </p:txBody>
      </p:sp>
      <p:sp>
        <p:nvSpPr>
          <p:cNvPr id="14" name="Foliennummernplatzhalter 5"/>
          <p:cNvSpPr>
            <a:spLocks noGrp="1"/>
          </p:cNvSpPr>
          <p:nvPr>
            <p:ph type="sldNum" sz="quarter" idx="4"/>
            <p:custDataLst>
              <p:tags r:id="rId3"/>
            </p:custDataLst>
          </p:nvPr>
        </p:nvSpPr>
        <p:spPr>
          <a:xfrm>
            <a:off x="7296904" y="6442393"/>
            <a:ext cx="1389896" cy="365125"/>
          </a:xfrm>
          <a:prstGeom prst="rect">
            <a:avLst/>
          </a:prstGeom>
        </p:spPr>
        <p:txBody>
          <a:bodyPr vert="horz" lIns="91440" tIns="45720" rIns="91440" bIns="45720" rtlCol="0" anchor="ctr"/>
          <a:lstStyle>
            <a:lvl1pPr algn="r">
              <a:defRPr sz="1200" b="0" i="0">
                <a:solidFill>
                  <a:srgbClr val="000000"/>
                </a:solidFill>
                <a:latin typeface="TheSans UHH Regular"/>
                <a:cs typeface="TheSans UHH Regular"/>
              </a:defRPr>
            </a:lvl1pPr>
          </a:lstStyle>
          <a:p>
            <a:fld id="{43F0430C-3290-2846-9C5E-237D45BC81A9}" type="slidenum">
              <a:rPr lang="de-DE" smtClean="0"/>
              <a:t>‹Nr.›</a:t>
            </a:fld>
            <a:endParaRPr lang="de-DE"/>
          </a:p>
        </p:txBody>
      </p:sp>
      <p:sp>
        <p:nvSpPr>
          <p:cNvPr id="7" name="Datumsplatzhalter 3"/>
          <p:cNvSpPr>
            <a:spLocks noGrp="1"/>
          </p:cNvSpPr>
          <p:nvPr>
            <p:ph type="dt" sz="half" idx="10"/>
            <p:custDataLst>
              <p:tags r:id="rId4"/>
            </p:custDataLst>
          </p:nvPr>
        </p:nvSpPr>
        <p:spPr>
          <a:xfrm>
            <a:off x="457200" y="6442393"/>
            <a:ext cx="907185" cy="365125"/>
          </a:xfrm>
          <a:prstGeom prst="rect">
            <a:avLst/>
          </a:prstGeom>
        </p:spPr>
        <p:txBody>
          <a:bodyPr vert="horz" lIns="0" tIns="45720" rIns="91440" bIns="45720" rtlCol="0" anchor="ctr"/>
          <a:lstStyle>
            <a:lvl1pPr algn="l">
              <a:defRPr sz="1200" b="0" i="0">
                <a:solidFill>
                  <a:schemeClr val="tx1"/>
                </a:solidFill>
                <a:latin typeface="TheSans UHH Regular"/>
                <a:cs typeface="TheSans UHH Regular"/>
              </a:defRPr>
            </a:lvl1pPr>
          </a:lstStyle>
          <a:p>
            <a:fld id="{CF42CCF1-1A89-C34C-B1B4-89EF2B026F58}" type="datetime1">
              <a:rPr lang="de-DE" smtClean="0"/>
              <a:t>23.05.2021</a:t>
            </a:fld>
            <a:endParaRPr lang="de-DE"/>
          </a:p>
        </p:txBody>
      </p:sp>
      <p:sp>
        <p:nvSpPr>
          <p:cNvPr id="8" name="Fußzeilenplatzhalter 4"/>
          <p:cNvSpPr>
            <a:spLocks noGrp="1"/>
          </p:cNvSpPr>
          <p:nvPr>
            <p:ph type="ftr" sz="quarter" idx="3"/>
            <p:custDataLst>
              <p:tags r:id="rId5"/>
            </p:custDataLst>
          </p:nvPr>
        </p:nvSpPr>
        <p:spPr>
          <a:xfrm>
            <a:off x="1090788" y="6442393"/>
            <a:ext cx="4522788" cy="365125"/>
          </a:xfrm>
          <a:prstGeom prst="rect">
            <a:avLst/>
          </a:prstGeom>
        </p:spPr>
        <p:txBody>
          <a:bodyPr vert="horz" lIns="0" tIns="45720" rIns="91440" bIns="45720" rtlCol="0" anchor="ctr"/>
          <a:lstStyle>
            <a:lvl1pPr algn="l">
              <a:defRPr sz="1200" b="0" i="0">
                <a:solidFill>
                  <a:srgbClr val="000000"/>
                </a:solidFill>
                <a:latin typeface="TheSans UHH Regular"/>
                <a:cs typeface="TheSans UHH Regular"/>
              </a:defRPr>
            </a:lvl1pPr>
          </a:lstStyle>
          <a:p>
            <a:r>
              <a:rPr lang="de-DE"/>
              <a:t>|  Fußzeile Blindtext, Name des Professors</a:t>
            </a:r>
            <a:endParaRPr lang="de-DE"/>
          </a:p>
        </p:txBody>
      </p:sp>
    </p:spTree>
    <p:extLst>
      <p:ext uri="{BB962C8B-B14F-4D97-AF65-F5344CB8AC3E}">
        <p14:creationId xmlns:p14="http://schemas.microsoft.com/office/powerpoint/2010/main" val="171727239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3_Text">
    <p:spTree>
      <p:nvGrpSpPr>
        <p:cNvPr id="1" name=""/>
        <p:cNvGrpSpPr/>
        <p:nvPr/>
      </p:nvGrpSpPr>
      <p:grpSpPr>
        <a:xfrm>
          <a:off x="0" y="0"/>
          <a:ext cx="0" cy="0"/>
        </a:xfrm>
      </p:grpSpPr>
      <p:sp>
        <p:nvSpPr>
          <p:cNvPr id="4" name="Inhaltsplatzhalter 3"/>
          <p:cNvSpPr>
            <a:spLocks noGrp="1"/>
          </p:cNvSpPr>
          <p:nvPr>
            <p:ph sz="half" idx="2" hasCustomPrompt="1"/>
          </p:nvPr>
        </p:nvSpPr>
        <p:spPr>
          <a:xfrm>
            <a:off x="457199" y="2840895"/>
            <a:ext cx="7639302" cy="3280939"/>
          </a:xfrm>
          <a:prstGeom prst="rect">
            <a:avLst/>
          </a:prstGeom>
        </p:spPr>
        <p:txBody>
          <a:bodyPr lIns="0" tIns="0" bIns="0"/>
          <a:lstStyle>
            <a:lvl1pPr marL="0" indent="0">
              <a:lnSpc>
                <a:spcPts val="3050"/>
              </a:lnSpc>
              <a:spcBef>
                <a:spcPct val="0"/>
              </a:spcBef>
              <a:spcAft>
                <a:spcPct val="0"/>
              </a:spcAft>
              <a:buClr>
                <a:srgbClr val="3B515B"/>
              </a:buClr>
              <a:buFont typeface="Wingdings" charset="2"/>
              <a:buNone/>
              <a:defRPr sz="2400" baseline="0">
                <a:latin typeface="TheSans UHH Regular"/>
                <a:cs typeface="TheSans UHH Regular"/>
              </a:defRPr>
            </a:lvl1pPr>
            <a:lvl2pPr marL="0" indent="0">
              <a:lnSpc>
                <a:spcPct val="100000"/>
              </a:lnSpc>
              <a:spcBef>
                <a:spcPct val="0"/>
              </a:spcBef>
              <a:spcAft>
                <a:spcPct val="0"/>
              </a:spcAft>
              <a:buClr>
                <a:srgbClr val="3B515B"/>
              </a:buClr>
              <a:buFont typeface="Wingdings" charset="2"/>
              <a:buNone/>
              <a:defRPr sz="2400">
                <a:latin typeface="TheSans UHH Regular"/>
                <a:cs typeface="TheSans UHH Regular"/>
              </a:defRPr>
            </a:lvl2pPr>
            <a:lvl3pPr marL="0" indent="0">
              <a:lnSpc>
                <a:spcPct val="100000"/>
              </a:lnSpc>
              <a:spcBef>
                <a:spcPct val="0"/>
              </a:spcBef>
              <a:spcAft>
                <a:spcPct val="0"/>
              </a:spcAft>
              <a:buClr>
                <a:srgbClr val="3B515B"/>
              </a:buClr>
              <a:buFont typeface="Wingdings" charset="2"/>
              <a:buNone/>
              <a:defRPr sz="2400">
                <a:latin typeface="TheSans UHH Regular"/>
                <a:cs typeface="TheSans UHH Regular"/>
              </a:defRPr>
            </a:lvl3pPr>
            <a:lvl4pPr marL="0" indent="0">
              <a:lnSpc>
                <a:spcPct val="100000"/>
              </a:lnSpc>
              <a:spcBef>
                <a:spcPct val="0"/>
              </a:spcBef>
              <a:spcAft>
                <a:spcPct val="0"/>
              </a:spcAft>
              <a:buClr>
                <a:srgbClr val="3B515B"/>
              </a:buClr>
              <a:buFont typeface="Wingdings" charset="2"/>
              <a:buNone/>
              <a:defRPr sz="2400">
                <a:latin typeface="TheSans UHH Regular"/>
                <a:cs typeface="TheSans UHH Regular"/>
              </a:defRPr>
            </a:lvl4pPr>
            <a:lvl5pPr marL="0" indent="0">
              <a:lnSpc>
                <a:spcPct val="100000"/>
              </a:lnSpc>
              <a:spcBef>
                <a:spcPct val="0"/>
              </a:spcBef>
              <a:spcAft>
                <a:spcPct val="0"/>
              </a:spcAft>
              <a:buClr>
                <a:srgbClr val="3B515B"/>
              </a:buClr>
              <a:buFont typeface="Wingdings" charset="2"/>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Dies ist ein Typoblindtext. An ihm kann man sehen, ob alle Buchstaben da sind und wie sie aussehen. Manchmal benutzt man Worte wie Hamburgefonts, Rafgenduks oder Handgloves, um Schriften zu testen. Manchmal Sätze, die alle Buchstaben des Alphabets enthalten - man nennt diese Sätze »Pangrams«. Dies ist ein Typoblindtext. An ihm kann man sehen, ob alle Buchstaben da sind und wie sie aussehen. Manchmal benutzt man Worte wie</a:t>
            </a:r>
          </a:p>
        </p:txBody>
      </p:sp>
      <p:sp>
        <p:nvSpPr>
          <p:cNvPr id="7" name="Datumsplatzhalter 6"/>
          <p:cNvSpPr>
            <a:spLocks noGrp="1"/>
          </p:cNvSpPr>
          <p:nvPr>
            <p:ph type="dt" sz="half" idx="10"/>
          </p:nvPr>
        </p:nvSpPr>
        <p:spPr/>
        <p:txBody>
          <a:bodyPr/>
          <a:lstStyle/>
          <a:p>
            <a:fld id="{3DF2150B-76F6-DE49-9C43-3D4065485782}" type="datetime1">
              <a:rPr lang="de-DE" smtClean="0"/>
              <a:t>23.05.2021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endParaRPr lang="de-DE"/>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3" name="Textplatzhalter 2"/>
          <p:cNvSpPr>
            <a:spLocks noGrp="1"/>
          </p:cNvSpPr>
          <p:nvPr>
            <p:ph type="body" idx="13" hasCustomPrompt="1"/>
          </p:nvPr>
        </p:nvSpPr>
        <p:spPr>
          <a:xfrm>
            <a:off x="457199" y="1774800"/>
            <a:ext cx="7639301" cy="778297"/>
          </a:xfrm>
          <a:prstGeom prst="rect">
            <a:avLst/>
          </a:prstGeom>
        </p:spPr>
        <p:txBody>
          <a:bodyPr lIns="0" tIns="0" anchor="t" anchorCtr="0"/>
          <a:lstStyle>
            <a:lvl1pPr marL="0" indent="0">
              <a:lnSpc>
                <a:spcPts val="3200"/>
              </a:lnSpc>
              <a:spcBef>
                <a:spcPct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Manchmal benutzt man Worte wie Hamburg Hamburgefonts, Rafgenduks</a:t>
            </a:r>
            <a:endParaRPr lang="de-DE"/>
          </a:p>
        </p:txBody>
      </p:sp>
    </p:spTree>
    <p:extLst>
      <p:ext uri="{BB962C8B-B14F-4D97-AF65-F5344CB8AC3E}">
        <p14:creationId xmlns:p14="http://schemas.microsoft.com/office/powerpoint/2010/main" val="386636274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4_Vergleich">
    <p:spTree>
      <p:nvGrpSpPr>
        <p:cNvPr id="1" name=""/>
        <p:cNvGrpSpPr/>
        <p:nvPr/>
      </p:nvGrpSpPr>
      <p:grpSpPr>
        <a:xfrm>
          <a:off x="0" y="0"/>
          <a:ext cx="0" cy="0"/>
        </a:xfrm>
      </p:grpSpPr>
      <p:sp>
        <p:nvSpPr>
          <p:cNvPr id="4" name="Inhaltsplatzhalter 3"/>
          <p:cNvSpPr>
            <a:spLocks noGrp="1"/>
          </p:cNvSpPr>
          <p:nvPr>
            <p:ph sz="half" idx="2"/>
          </p:nvPr>
        </p:nvSpPr>
        <p:spPr>
          <a:xfrm>
            <a:off x="424732" y="2840400"/>
            <a:ext cx="3913094" cy="3322593"/>
          </a:xfrm>
          <a:prstGeom prst="rect">
            <a:avLst/>
          </a:prstGeom>
        </p:spPr>
        <p:txBody>
          <a:bodyPr lIns="0" tIns="0" rIns="0" bIns="0"/>
          <a:lstStyle>
            <a:lvl1pPr marL="252000" indent="-252000">
              <a:lnSpc>
                <a:spcPts val="3050"/>
              </a:lnSpc>
              <a:spcBef>
                <a:spcPct val="0"/>
              </a:spcBef>
              <a:spcAft>
                <a:spcPts val="1100"/>
              </a:spcAft>
              <a:buClr>
                <a:srgbClr val="E2001A"/>
              </a:buClr>
              <a:buFont typeface="Wingdings" charset="2"/>
              <a:buChar char="§"/>
              <a:defRPr sz="2400">
                <a:latin typeface="TheSans UHH Regular"/>
                <a:cs typeface="TheSans UHH Regular"/>
              </a:defRPr>
            </a:lvl1pPr>
            <a:lvl2pPr marL="504000" indent="-252000">
              <a:lnSpc>
                <a:spcPct val="100000"/>
              </a:lnSpc>
              <a:spcBef>
                <a:spcPct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ct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ct val="0"/>
              </a:spcBef>
              <a:spcAft>
                <a:spcPts val="1100"/>
              </a:spcAft>
              <a:buClr>
                <a:srgbClr val="E2001A"/>
              </a:buClr>
              <a:buFont typeface="Wingdings" charset="2"/>
              <a:buChar char="§"/>
              <a:defRPr sz="2400">
                <a:latin typeface="TheSans UHH Regular"/>
                <a:cs typeface="TheSans UHH Regular"/>
              </a:defRPr>
            </a:lvl4pPr>
            <a:lvl5pPr marL="756000" indent="-252000">
              <a:lnSpc>
                <a:spcPct val="100000"/>
              </a:lnSpc>
              <a:spcBef>
                <a:spcPct val="0"/>
              </a:spcBef>
              <a:spcAft>
                <a:spcPts val="1100"/>
              </a:spcAft>
              <a:buClr>
                <a:srgbClr val="E2001A"/>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p:txBody>
      </p:sp>
      <p:sp>
        <p:nvSpPr>
          <p:cNvPr id="6" name="Inhaltsplatzhalter 5"/>
          <p:cNvSpPr>
            <a:spLocks noGrp="1"/>
          </p:cNvSpPr>
          <p:nvPr>
            <p:ph sz="quarter" idx="4"/>
          </p:nvPr>
        </p:nvSpPr>
        <p:spPr>
          <a:xfrm>
            <a:off x="4787195" y="2840400"/>
            <a:ext cx="3907543" cy="3322595"/>
          </a:xfrm>
          <a:prstGeom prst="rect">
            <a:avLst/>
          </a:prstGeom>
        </p:spPr>
        <p:txBody>
          <a:bodyPr lIns="0" tIns="0" bIns="0"/>
          <a:lstStyle>
            <a:lvl1pPr marL="252000" indent="-252000">
              <a:lnSpc>
                <a:spcPts val="3050"/>
              </a:lnSpc>
              <a:spcBef>
                <a:spcPct val="0"/>
              </a:spcBef>
              <a:spcAft>
                <a:spcPts val="1100"/>
              </a:spcAft>
              <a:buClr>
                <a:srgbClr val="009CD1"/>
              </a:buClr>
              <a:buFont typeface="Wingdings" charset="2"/>
              <a:buChar char="§"/>
              <a:defRPr sz="2400">
                <a:latin typeface="TheSans UHH Regular"/>
                <a:cs typeface="TheSans UHH Regular"/>
              </a:defRPr>
            </a:lvl1pPr>
            <a:lvl2pPr marL="504000" indent="-252000">
              <a:lnSpc>
                <a:spcPct val="100000"/>
              </a:lnSpc>
              <a:spcBef>
                <a:spcPct val="0"/>
              </a:spcBef>
              <a:spcAft>
                <a:spcPts val="1100"/>
              </a:spcAft>
              <a:buClr>
                <a:srgbClr val="3B515B"/>
              </a:buClr>
              <a:buFont typeface="Wingdings" charset="2"/>
              <a:buChar char="§"/>
              <a:defRPr sz="2400">
                <a:latin typeface="TheSans UHH Regular"/>
                <a:cs typeface="TheSans UHH Regular"/>
              </a:defRPr>
            </a:lvl2pPr>
            <a:lvl3pPr marL="756000" indent="-252000">
              <a:lnSpc>
                <a:spcPct val="100000"/>
              </a:lnSpc>
              <a:spcBef>
                <a:spcPct val="0"/>
              </a:spcBef>
              <a:spcAft>
                <a:spcPts val="1100"/>
              </a:spcAft>
              <a:buClr>
                <a:srgbClr val="75858C"/>
              </a:buClr>
              <a:buFont typeface="Wingdings" charset="2"/>
              <a:buChar char="§"/>
              <a:defRPr sz="2400">
                <a:latin typeface="TheSans UHH Regular"/>
                <a:cs typeface="TheSans UHH Regular"/>
              </a:defRPr>
            </a:lvl3pPr>
            <a:lvl4pPr marL="756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p:txBody>
      </p:sp>
      <p:sp>
        <p:nvSpPr>
          <p:cNvPr id="7" name="Datumsplatzhalter 6"/>
          <p:cNvSpPr>
            <a:spLocks noGrp="1"/>
          </p:cNvSpPr>
          <p:nvPr>
            <p:ph type="dt" sz="half" idx="10"/>
          </p:nvPr>
        </p:nvSpPr>
        <p:spPr/>
        <p:txBody>
          <a:bodyPr/>
          <a:lstStyle/>
          <a:p>
            <a:fld id="{424E7B92-0EE2-3B44-AAA0-3709F171F8B8}" type="datetime1">
              <a:rPr lang="de-DE" smtClean="0"/>
              <a:t>23.05.2021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3"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ct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Manchmal benutzt man worte Wie blindtext der</a:t>
            </a:r>
          </a:p>
          <a:p>
            <a:pPr lvl="0"/>
            <a:r>
              <a:rPr lang="de-DE" err="1"/>
              <a:t>Hamburgefonts oder Handgloves</a:t>
            </a:r>
            <a:endParaRPr lang="de-DE"/>
          </a:p>
        </p:txBody>
      </p:sp>
    </p:spTree>
    <p:extLst>
      <p:ext uri="{BB962C8B-B14F-4D97-AF65-F5344CB8AC3E}">
        <p14:creationId xmlns:p14="http://schemas.microsoft.com/office/powerpoint/2010/main" val="8559285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_Text-Bild">
    <p:spTree>
      <p:nvGrpSpPr>
        <p:cNvPr id="1" name=""/>
        <p:cNvGrpSpPr/>
        <p:nvPr/>
      </p:nvGrpSpPr>
      <p:grpSpPr>
        <a:xfrm>
          <a:off x="0" y="0"/>
          <a:ext cx="0" cy="0"/>
        </a:xfrm>
      </p:grpSpPr>
      <p:sp>
        <p:nvSpPr>
          <p:cNvPr id="4" name="Inhaltsplatzhalter 3"/>
          <p:cNvSpPr>
            <a:spLocks noGrp="1"/>
          </p:cNvSpPr>
          <p:nvPr>
            <p:ph sz="half" idx="2" hasCustomPrompt="1"/>
          </p:nvPr>
        </p:nvSpPr>
        <p:spPr>
          <a:xfrm>
            <a:off x="438244" y="2856736"/>
            <a:ext cx="3913094" cy="3278944"/>
          </a:xfrm>
          <a:prstGeom prst="rect">
            <a:avLst/>
          </a:prstGeom>
        </p:spPr>
        <p:txBody>
          <a:bodyPr lIns="0" tIns="0" rIns="0" bIns="0"/>
          <a:lstStyle>
            <a:lvl1pPr marL="0" indent="0">
              <a:lnSpc>
                <a:spcPts val="2450"/>
              </a:lnSpc>
              <a:spcBef>
                <a:spcPct val="0"/>
              </a:spcBef>
              <a:spcAft>
                <a:spcPts val="1100"/>
              </a:spcAft>
              <a:buClr>
                <a:srgbClr val="E2001A"/>
              </a:buClr>
              <a:buFont typeface="Arial"/>
              <a:buNone/>
              <a:defRPr sz="2000" baseline="0">
                <a:latin typeface="TheSans UHH Regular"/>
                <a:cs typeface="TheSans UHH Regular"/>
              </a:defRPr>
            </a:lvl1pPr>
            <a:lvl2pPr marL="252000" indent="0">
              <a:lnSpc>
                <a:spcPct val="100000"/>
              </a:lnSpc>
              <a:spcBef>
                <a:spcPct val="0"/>
              </a:spcBef>
              <a:spcAft>
                <a:spcPts val="1100"/>
              </a:spcAft>
              <a:buClr>
                <a:srgbClr val="E2001A"/>
              </a:buClr>
              <a:buFont typeface="Arial"/>
              <a:buNone/>
              <a:defRPr sz="2400">
                <a:latin typeface="TheSans UHH Regular"/>
                <a:cs typeface="TheSans UHH Regular"/>
              </a:defRPr>
            </a:lvl2pPr>
            <a:lvl3pPr marL="504000" indent="0">
              <a:lnSpc>
                <a:spcPct val="100000"/>
              </a:lnSpc>
              <a:spcBef>
                <a:spcPct val="0"/>
              </a:spcBef>
              <a:spcAft>
                <a:spcPts val="1100"/>
              </a:spcAft>
              <a:buClr>
                <a:srgbClr val="E2001A"/>
              </a:buClr>
              <a:buFont typeface="Arial"/>
              <a:buNone/>
              <a:defRPr sz="2400">
                <a:latin typeface="TheSans UHH Regular"/>
                <a:cs typeface="TheSans UHH Regular"/>
              </a:defRPr>
            </a:lvl3pPr>
            <a:lvl4pPr marL="504000" indent="0">
              <a:lnSpc>
                <a:spcPct val="100000"/>
              </a:lnSpc>
              <a:spcBef>
                <a:spcPct val="0"/>
              </a:spcBef>
              <a:spcAft>
                <a:spcPts val="1100"/>
              </a:spcAft>
              <a:buClr>
                <a:srgbClr val="E2001A"/>
              </a:buClr>
              <a:buFont typeface="Arial"/>
              <a:buNone/>
              <a:defRPr sz="2400">
                <a:latin typeface="TheSans UHH Regular"/>
                <a:cs typeface="TheSans UHH Regular"/>
              </a:defRPr>
            </a:lvl4pPr>
            <a:lvl5pPr marL="504000" indent="0">
              <a:lnSpc>
                <a:spcPct val="100000"/>
              </a:lnSpc>
              <a:spcBef>
                <a:spcPct val="0"/>
              </a:spcBef>
              <a:spcAft>
                <a:spcPts val="1100"/>
              </a:spcAft>
              <a:buClr>
                <a:srgbClr val="E2001A"/>
              </a:buClr>
              <a:buFont typeface="Arial"/>
              <a:buNone/>
              <a:defRPr sz="2400">
                <a:latin typeface="TheSans UHH Regular"/>
                <a:cs typeface="TheSans UHH Regular"/>
              </a:defRPr>
            </a:lvl5pPr>
            <a:lvl6pPr>
              <a:defRPr sz="1600"/>
            </a:lvl6pPr>
            <a:lvl7pPr>
              <a:defRPr sz="1600"/>
            </a:lvl7pPr>
            <a:lvl8pPr>
              <a:defRPr sz="1600"/>
            </a:lvl8pPr>
            <a:lvl9pPr>
              <a:defRPr sz="1600"/>
            </a:lvl9pPr>
          </a:lstStyle>
          <a:p>
            <a:pPr lvl="0"/>
            <a:r>
              <a:rPr lang="de-DE"/>
              <a:t>Dies ist ein Typoblindtext. An ihm kann man sehen, ob alle Buchstaben da sind und wie sie aussehen. Manchmal benutzt man Worte wie Hamburgefonts, Rafgenduks oder Handgloves, um Schriften zu testen. Dies ist ein Typoblindtext. An ihm kann man sehen, ob alle Buchstaben da sind und wie sie aussehen. </a:t>
            </a:r>
          </a:p>
        </p:txBody>
      </p:sp>
      <p:sp>
        <p:nvSpPr>
          <p:cNvPr id="7" name="Datumsplatzhalter 6"/>
          <p:cNvSpPr>
            <a:spLocks noGrp="1"/>
          </p:cNvSpPr>
          <p:nvPr>
            <p:ph type="dt" sz="half" idx="10"/>
          </p:nvPr>
        </p:nvSpPr>
        <p:spPr/>
        <p:txBody>
          <a:bodyPr/>
          <a:lstStyle/>
          <a:p>
            <a:fld id="{5A4DD1A3-E584-184E-A824-96456972E29E}" type="datetime1">
              <a:rPr lang="de-DE" smtClean="0"/>
              <a:t>23.05.2021</a:t>
            </a:fld>
            <a:endParaRPr lang="de-DE"/>
          </a:p>
        </p:txBody>
      </p:sp>
      <p:sp>
        <p:nvSpPr>
          <p:cNvPr id="8" name="Fußzeilenplatzhalter 7"/>
          <p:cNvSpPr>
            <a:spLocks noGrp="1"/>
          </p:cNvSpPr>
          <p:nvPr>
            <p:ph type="ftr" sz="quarter" idx="11"/>
          </p:nvPr>
        </p:nvSpPr>
        <p:spPr/>
        <p:txBody>
          <a:bodyPr/>
          <a:lstStyle/>
          <a:p>
            <a:r>
              <a:rPr lang="de-DE"/>
              <a:t>|  Fußzeile Blindtext, Name des Professors</a:t>
            </a:r>
          </a:p>
        </p:txBody>
      </p:sp>
      <p:sp>
        <p:nvSpPr>
          <p:cNvPr id="9" name="Foliennummernplatzhalter 8"/>
          <p:cNvSpPr>
            <a:spLocks noGrp="1"/>
          </p:cNvSpPr>
          <p:nvPr>
            <p:ph type="sldNum" sz="quarter" idx="12"/>
          </p:nvPr>
        </p:nvSpPr>
        <p:spPr/>
        <p:txBody>
          <a:bodyPr/>
          <a:lstStyle/>
          <a:p>
            <a:fld id="{43F0430C-3290-2846-9C5E-237D45BC81A9}" type="slidenum">
              <a:rPr lang="de-DE" smtClean="0"/>
              <a:t>‹Nr.›</a:t>
            </a:fld>
            <a:endParaRPr lang="de-DE"/>
          </a:p>
        </p:txBody>
      </p:sp>
      <p:sp>
        <p:nvSpPr>
          <p:cNvPr id="10" name="Inhaltsplatzhalter 5"/>
          <p:cNvSpPr>
            <a:spLocks noGrp="1"/>
          </p:cNvSpPr>
          <p:nvPr>
            <p:ph sz="quarter" idx="4"/>
          </p:nvPr>
        </p:nvSpPr>
        <p:spPr>
          <a:xfrm>
            <a:off x="4787195" y="2856736"/>
            <a:ext cx="4356805" cy="3563115"/>
          </a:xfrm>
          <a:prstGeom prst="rect">
            <a:avLst/>
          </a:prstGeom>
          <a:blipFill rotWithShape="1">
            <a:blip r:embed="rId1">
              <a:extLst>
                <a:ext uri="{28A0092B-C50C-407E-A947-70E740481C1C}">
                  <a14:useLocalDpi xmlns:a14="http://schemas.microsoft.com/office/drawing/2010/main"/>
                </a:ext>
              </a:extLst>
            </a:blip>
            <a:stretch>
              <a:fillRect b="2"/>
            </a:stretch>
          </a:blipFill>
        </p:spPr>
        <p:txBody>
          <a:bodyPr lIns="0" tIns="0" bIns="0"/>
          <a:lstStyle>
            <a:lvl1pPr marL="0" indent="0">
              <a:lnSpc>
                <a:spcPts val="3050"/>
              </a:lnSpc>
              <a:spcBef>
                <a:spcPct val="0"/>
              </a:spcBef>
              <a:spcAft>
                <a:spcPts val="1100"/>
              </a:spcAft>
              <a:buClr>
                <a:srgbClr val="009CD1"/>
              </a:buClr>
              <a:buFont typeface="Wingdings" charset="2"/>
              <a:buNone/>
              <a:defRPr sz="2400">
                <a:latin typeface="TheSans UHH Regular"/>
                <a:cs typeface="TheSans UHH Regular"/>
              </a:defRPr>
            </a:lvl1pPr>
            <a:lvl2pPr marL="504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2pPr>
            <a:lvl3pPr marL="756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3pPr>
            <a:lvl4pPr marL="756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4pPr>
            <a:lvl5pPr marL="756000" indent="-252000">
              <a:lnSpc>
                <a:spcPct val="100000"/>
              </a:lnSpc>
              <a:spcBef>
                <a:spcPct val="0"/>
              </a:spcBef>
              <a:spcAft>
                <a:spcPts val="1100"/>
              </a:spcAft>
              <a:buClr>
                <a:srgbClr val="009CD1"/>
              </a:buClr>
              <a:buFont typeface="Wingdings" charset="2"/>
              <a:buChar char="§"/>
              <a:defRPr sz="2400">
                <a:latin typeface="TheSans UHH Regular"/>
                <a:cs typeface="TheSans UHH Regular"/>
              </a:defRPr>
            </a:lvl5pPr>
            <a:lvl6pPr>
              <a:defRPr sz="1600"/>
            </a:lvl6pPr>
            <a:lvl7pPr>
              <a:defRPr sz="1600"/>
            </a:lvl7pPr>
            <a:lvl8pPr>
              <a:defRPr sz="1600"/>
            </a:lvl8pPr>
            <a:lvl9pPr>
              <a:defRPr sz="1600"/>
            </a:lvl9pPr>
          </a:lstStyle>
          <a:p>
            <a:pPr lvl="0"/>
            <a:r>
              <a:rPr lang="de-DE"/>
              <a:t>Textmasterformat bearbeiten</a:t>
            </a:r>
          </a:p>
        </p:txBody>
      </p:sp>
      <p:sp>
        <p:nvSpPr>
          <p:cNvPr id="13" name="Textplatzhalter 2"/>
          <p:cNvSpPr>
            <a:spLocks noGrp="1"/>
          </p:cNvSpPr>
          <p:nvPr>
            <p:ph type="body" idx="13" hasCustomPrompt="1"/>
          </p:nvPr>
        </p:nvSpPr>
        <p:spPr>
          <a:xfrm>
            <a:off x="457200" y="1774800"/>
            <a:ext cx="8229600" cy="778297"/>
          </a:xfrm>
          <a:prstGeom prst="rect">
            <a:avLst/>
          </a:prstGeom>
        </p:spPr>
        <p:txBody>
          <a:bodyPr lIns="0" tIns="0" anchor="t" anchorCtr="0"/>
          <a:lstStyle>
            <a:lvl1pPr marL="0" indent="0">
              <a:lnSpc>
                <a:spcPts val="3200"/>
              </a:lnSpc>
              <a:spcBef>
                <a:spcPct val="0"/>
              </a:spcBef>
              <a:buNone/>
              <a:defRPr sz="2800" b="0" i="0" baseline="0">
                <a:latin typeface="TheSans UHH Bold Caps"/>
                <a:cs typeface="TheSans UHH Bold Cap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Manchmal benutzt man worte Wie der Blindtext</a:t>
            </a:r>
          </a:p>
          <a:p>
            <a:pPr lvl="0"/>
            <a:r>
              <a:rPr lang="de-DE" err="1"/>
              <a:t>Hamburgefonts oder Handgloves</a:t>
            </a:r>
            <a:endParaRPr lang="de-DE"/>
          </a:p>
        </p:txBody>
      </p:sp>
    </p:spTree>
    <p:extLst>
      <p:ext uri="{BB962C8B-B14F-4D97-AF65-F5344CB8AC3E}">
        <p14:creationId xmlns:p14="http://schemas.microsoft.com/office/powerpoint/2010/main" val="11065143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ags" Target="../tags/tag10.xml" /><Relationship Id="rId18" Type="http://schemas.openxmlformats.org/officeDocument/2006/relationships/tags" Target="../tags/tag11.xml" /><Relationship Id="rId19" Type="http://schemas.openxmlformats.org/officeDocument/2006/relationships/tags" Target="../tags/tag12.xml" /><Relationship Id="rId2" Type="http://schemas.openxmlformats.org/officeDocument/2006/relationships/slideLayout" Target="../slideLayouts/slideLayout2.xml" /><Relationship Id="rId20" Type="http://schemas.openxmlformats.org/officeDocument/2006/relationships/tags" Target="../tags/tag13.xml" /><Relationship Id="rId21" Type="http://schemas.openxmlformats.org/officeDocument/2006/relationships/image" Target="../media/image8.emf" /><Relationship Id="rId22" Type="http://schemas.openxmlformats.org/officeDocument/2006/relationships/tags" Target="../tags/tag14.xml" /><Relationship Id="rId23" Type="http://schemas.openxmlformats.org/officeDocument/2006/relationships/tags" Target="../tags/tag15.xml" /><Relationship Id="rId24"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6" name="Rechteck 15"/>
          <p:cNvSpPr/>
          <p:nvPr>
            <p:custDataLst>
              <p:tags r:id="rId17"/>
            </p:custDataLst>
          </p:nvPr>
        </p:nvSpPr>
        <p:spPr>
          <a:xfrm flipV="1">
            <a:off x="0" y="6423314"/>
            <a:ext cx="9144000" cy="434686"/>
          </a:xfrm>
          <a:prstGeom prst="rect">
            <a:avLst/>
          </a:prstGeom>
          <a:solidFill>
            <a:srgbClr val="3B515B">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a:latin typeface="TheSans UHH Bold Caps"/>
            </a:endParaRPr>
          </a:p>
        </p:txBody>
      </p:sp>
      <p:sp>
        <p:nvSpPr>
          <p:cNvPr id="4" name="Datumsplatzhalter 3"/>
          <p:cNvSpPr>
            <a:spLocks noGrp="1"/>
          </p:cNvSpPr>
          <p:nvPr>
            <p:ph type="dt" sz="half" idx="2"/>
            <p:custDataLst>
              <p:tags r:id="rId18"/>
            </p:custDataLst>
          </p:nvPr>
        </p:nvSpPr>
        <p:spPr>
          <a:xfrm>
            <a:off x="457200" y="6442393"/>
            <a:ext cx="907185" cy="365125"/>
          </a:xfrm>
          <a:prstGeom prst="rect">
            <a:avLst/>
          </a:prstGeom>
        </p:spPr>
        <p:txBody>
          <a:bodyPr vert="horz" lIns="0" tIns="45720" rIns="91440" bIns="45720" rtlCol="0" anchor="ctr"/>
          <a:lstStyle>
            <a:lvl1pPr algn="l">
              <a:defRPr sz="1200" b="0" i="0">
                <a:solidFill>
                  <a:schemeClr val="tx1"/>
                </a:solidFill>
                <a:latin typeface="TheSans UHH Regular"/>
                <a:cs typeface="TheSans UHH Regular"/>
              </a:defRPr>
            </a:lvl1pPr>
          </a:lstStyle>
          <a:p>
            <a:fld id="{CF42CCF1-1A89-C34C-B1B4-89EF2B026F58}" type="datetime1">
              <a:rPr lang="en-US" noProof="0" smtClean="0"/>
              <a:t>5/23/2021</a:t>
            </a:fld>
            <a:endParaRPr lang="en-US" noProof="0"/>
          </a:p>
        </p:txBody>
      </p:sp>
      <p:sp>
        <p:nvSpPr>
          <p:cNvPr id="5" name="Fußzeilenplatzhalter 4"/>
          <p:cNvSpPr>
            <a:spLocks noGrp="1"/>
          </p:cNvSpPr>
          <p:nvPr>
            <p:ph type="ftr" sz="quarter" idx="3"/>
            <p:custDataLst>
              <p:tags r:id="rId19"/>
            </p:custDataLst>
          </p:nvPr>
        </p:nvSpPr>
        <p:spPr>
          <a:xfrm>
            <a:off x="1090788" y="6442393"/>
            <a:ext cx="4522788" cy="365125"/>
          </a:xfrm>
          <a:prstGeom prst="rect">
            <a:avLst/>
          </a:prstGeom>
        </p:spPr>
        <p:txBody>
          <a:bodyPr vert="horz" lIns="0" tIns="45720" rIns="91440" bIns="45720" rtlCol="0" anchor="ctr"/>
          <a:lstStyle>
            <a:lvl1pPr algn="l">
              <a:defRPr sz="1200" b="0" i="0">
                <a:solidFill>
                  <a:srgbClr val="000000"/>
                </a:solidFill>
                <a:latin typeface="TheSans UHH Regular"/>
                <a:cs typeface="TheSans UHH Regular"/>
              </a:defRPr>
            </a:lvl1pPr>
          </a:lstStyle>
          <a:p>
            <a:r>
              <a:rPr lang="en-US" noProof="0"/>
              <a:t>|  Fußzeile Blindtext, Name des Professors</a:t>
            </a:r>
          </a:p>
        </p:txBody>
      </p:sp>
      <p:sp>
        <p:nvSpPr>
          <p:cNvPr id="6" name="Foliennummernplatzhalter 5"/>
          <p:cNvSpPr>
            <a:spLocks noGrp="1"/>
          </p:cNvSpPr>
          <p:nvPr>
            <p:ph type="sldNum" sz="quarter" idx="4"/>
            <p:custDataLst>
              <p:tags r:id="rId20"/>
            </p:custDataLst>
          </p:nvPr>
        </p:nvSpPr>
        <p:spPr>
          <a:xfrm>
            <a:off x="7296904" y="6442393"/>
            <a:ext cx="1389896" cy="365125"/>
          </a:xfrm>
          <a:prstGeom prst="rect">
            <a:avLst/>
          </a:prstGeom>
        </p:spPr>
        <p:txBody>
          <a:bodyPr vert="horz" lIns="91440" tIns="45720" rIns="91440" bIns="45720" rtlCol="0" anchor="ctr"/>
          <a:lstStyle>
            <a:lvl1pPr algn="r">
              <a:defRPr sz="1200" b="0" i="0">
                <a:solidFill>
                  <a:srgbClr val="000000"/>
                </a:solidFill>
                <a:latin typeface="TheSans UHH Regular"/>
                <a:cs typeface="TheSans UHH Regular"/>
              </a:defRPr>
            </a:lvl1pPr>
          </a:lstStyle>
          <a:p>
            <a:fld id="{43F0430C-3290-2846-9C5E-237D45BC81A9}" type="slidenum">
              <a:rPr lang="en-US" noProof="0" smtClean="0"/>
              <a:t>‹Nr.›</a:t>
            </a:fld>
            <a:endParaRPr lang="en-US" noProof="0"/>
          </a:p>
        </p:txBody>
      </p:sp>
      <p:pic>
        <p:nvPicPr>
          <p:cNvPr id="8" name="Bild 7"/>
          <p:cNvPicPr>
            <a:picLocks noChangeAspect="1"/>
          </p:cNvPicPr>
          <p:nvPr>
            <p:custDataLst>
              <p:tags r:id="rId22"/>
            </p:custDataLst>
          </p:nvPr>
        </p:nvPicPr>
        <p:blipFill>
          <a:blip r:embed="rId21">
            <a:extLst>
              <a:ext uri="{28A0092B-C50C-407E-A947-70E740481C1C}">
                <a14:useLocalDpi xmlns:a14="http://schemas.microsoft.com/office/drawing/2010/main"/>
              </a:ext>
            </a:extLst>
          </a:blip>
          <a:stretch>
            <a:fillRect/>
          </a:stretch>
        </p:blipFill>
        <p:spPr>
          <a:xfrm>
            <a:off x="1" y="1"/>
            <a:ext cx="2733648" cy="1479940"/>
          </a:xfrm>
          <a:prstGeom prst="rect">
            <a:avLst/>
          </a:prstGeom>
        </p:spPr>
      </p:pic>
      <p:sp>
        <p:nvSpPr>
          <p:cNvPr id="9" name="Textfeld 8"/>
          <p:cNvSpPr txBox="1"/>
          <p:nvPr userDrawn="1">
            <p:custDataLst>
              <p:tags r:id="rId23"/>
            </p:custDataLst>
          </p:nvPr>
        </p:nvSpPr>
        <p:spPr>
          <a:xfrm>
            <a:off x="6789738" y="703690"/>
            <a:ext cx="1950773" cy="415498"/>
          </a:xfrm>
          <a:prstGeom prst="rect">
            <a:avLst/>
          </a:prstGeom>
          <a:noFill/>
        </p:spPr>
        <p:txBody>
          <a:bodyPr wrap="square" rtlCol="0">
            <a:spAutoFit/>
          </a:bodyPr>
          <a:lstStyle/>
          <a:p>
            <a:r>
              <a:rPr lang="en-US" sz="1050" spc="70" noProof="0">
                <a:solidFill>
                  <a:schemeClr val="tx1"/>
                </a:solidFill>
                <a:latin typeface="TheSans UHH" panose="020b0502050302020203" pitchFamily="34" charset="0"/>
              </a:rPr>
              <a:t>Institute of</a:t>
            </a:r>
          </a:p>
          <a:p>
            <a:r>
              <a:rPr lang="en-US" sz="1050" spc="70" noProof="0">
                <a:solidFill>
                  <a:srgbClr val="009CD1"/>
                </a:solidFill>
                <a:latin typeface="TheSans UHH" panose="020b0502050302020203" pitchFamily="34" charset="0"/>
              </a:rPr>
              <a:t>law and economics</a:t>
            </a:r>
          </a:p>
        </p:txBody>
      </p:sp>
    </p:spTree>
    <p:extLst>
      <p:ext uri="{BB962C8B-B14F-4D97-AF65-F5344CB8AC3E}">
        <p14:creationId xmlns:p14="http://schemas.microsoft.com/office/powerpoint/2010/main" val="8759164"/>
      </p:ext>
    </p:extLst>
  </p:cSld>
  <p:clrMap bg1="lt1" tx1="dk1" bg2="lt2" tx2="dk2" accent1="accent1" accent2="accent2" accent3="accent3" accent4="accent4" accent5="accent5" accent6="accent6" hlink="hlink" folHlink="folHlink"/>
  <p:sldLayoutIdLst>
    <p:sldLayoutId id="2147483651" r:id="rId1"/>
    <p:sldLayoutId id="2147483673" r:id="rId2"/>
    <p:sldLayoutId id="2147483674" r:id="rId3"/>
    <p:sldLayoutId id="2147483671" r:id="rId4"/>
    <p:sldLayoutId id="2147483672" r:id="rId5"/>
    <p:sldLayoutId id="2147483661" r:id="rId6"/>
    <p:sldLayoutId id="2147483664" r:id="rId7"/>
    <p:sldLayoutId id="2147483663" r:id="rId8"/>
    <p:sldLayoutId id="2147483669" r:id="rId9"/>
    <p:sldLayoutId id="2147483665" r:id="rId10"/>
    <p:sldLayoutId id="2147483662" r:id="rId11"/>
    <p:sldLayoutId id="2147483654" r:id="rId12"/>
    <p:sldLayoutId id="2147483675" r:id="rId13"/>
    <p:sldLayoutId id="2147483655" r:id="rId14"/>
    <p:sldLayoutId id="2147483660" r:id="rId15"/>
    <p:sldLayoutId id="2147483667" r:id="rId16"/>
  </p:sldLayoutIdLst>
  <p:transition/>
  <p:timing/>
  <p:hf hdr="0"/>
  <p:txStyles>
    <p:titleStyle>
      <a:lvl1pPr algn="ctr" defTabSz="457200" rtl="0" eaLnBrk="1" latinLnBrk="0" hangingPunct="1">
        <a:spcBef>
          <a:spcPct val="0"/>
        </a:spcBef>
        <a:buNone/>
        <a:defRPr sz="4400" b="0" i="0" kern="1200">
          <a:solidFill>
            <a:schemeClr val="tx1"/>
          </a:solidFill>
          <a:latin typeface="TheSans UHH Bold Caps"/>
          <a:ea typeface="+mj-ea"/>
          <a:cs typeface="TheSans UHH Bold Cap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ags" Target="../tags/tag16.xml" /><Relationship Id="rId3" Type="http://schemas.openxmlformats.org/officeDocument/2006/relationships/tags" Target="../tags/tag17.xml" /><Relationship Id="rId4" Type="http://schemas.openxmlformats.org/officeDocument/2006/relationships/tags" Target="../tags/tag18.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image" Target="../media/image13.jpeg" /><Relationship Id="rId6" Type="http://schemas.openxmlformats.org/officeDocument/2006/relationships/tags" Target="../tags/tag56.xml" /><Relationship Id="rId7" Type="http://schemas.openxmlformats.org/officeDocument/2006/relationships/tags" Target="../tags/tag5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58.xml" /><Relationship Id="rId3" Type="http://schemas.openxmlformats.org/officeDocument/2006/relationships/tags" Target="../tags/tag59.xml" /><Relationship Id="rId4" Type="http://schemas.openxmlformats.org/officeDocument/2006/relationships/tags" Target="../tags/tag60.xml" /><Relationship Id="rId5" Type="http://schemas.openxmlformats.org/officeDocument/2006/relationships/image" Target="../media/image14.jpeg" /><Relationship Id="rId6" Type="http://schemas.openxmlformats.org/officeDocument/2006/relationships/tags" Target="../tags/tag61.xml" /><Relationship Id="rId7" Type="http://schemas.openxmlformats.org/officeDocument/2006/relationships/tags" Target="../tags/tag6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63.xml" /><Relationship Id="rId3" Type="http://schemas.openxmlformats.org/officeDocument/2006/relationships/tags" Target="../tags/tag64.xml" /><Relationship Id="rId4" Type="http://schemas.openxmlformats.org/officeDocument/2006/relationships/tags" Target="../tags/tag65.xml" /><Relationship Id="rId5" Type="http://schemas.openxmlformats.org/officeDocument/2006/relationships/tags" Target="../tags/tag66.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67.xml" /><Relationship Id="rId3" Type="http://schemas.openxmlformats.org/officeDocument/2006/relationships/tags" Target="../tags/tag68.xml" /><Relationship Id="rId4" Type="http://schemas.openxmlformats.org/officeDocument/2006/relationships/tags" Target="../tags/tag69.xml" /><Relationship Id="rId5" Type="http://schemas.openxmlformats.org/officeDocument/2006/relationships/image" Target="../media/image15.emf" /><Relationship Id="rId6" Type="http://schemas.openxmlformats.org/officeDocument/2006/relationships/tags" Target="../tags/tag70.xml" /><Relationship Id="rId7" Type="http://schemas.openxmlformats.org/officeDocument/2006/relationships/tags" Target="../tags/tag71.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72.xml" /><Relationship Id="rId3" Type="http://schemas.openxmlformats.org/officeDocument/2006/relationships/tags" Target="../tags/tag73.xml" /><Relationship Id="rId4" Type="http://schemas.openxmlformats.org/officeDocument/2006/relationships/image" Target="../media/image16.png" /><Relationship Id="rId5" Type="http://schemas.openxmlformats.org/officeDocument/2006/relationships/tags" Target="../tags/tag74.xml" /><Relationship Id="rId6" Type="http://schemas.openxmlformats.org/officeDocument/2006/relationships/tags" Target="../tags/tag75.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76.xml" /><Relationship Id="rId3" Type="http://schemas.openxmlformats.org/officeDocument/2006/relationships/tags" Target="../tags/tag77.xml" /><Relationship Id="rId4" Type="http://schemas.openxmlformats.org/officeDocument/2006/relationships/image" Target="../media/image17.png" /><Relationship Id="rId5" Type="http://schemas.openxmlformats.org/officeDocument/2006/relationships/tags" Target="../tags/tag78.xml" /><Relationship Id="rId6" Type="http://schemas.openxmlformats.org/officeDocument/2006/relationships/tags" Target="../tags/tag79.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80.xml" /><Relationship Id="rId3" Type="http://schemas.openxmlformats.org/officeDocument/2006/relationships/tags" Target="../tags/tag81.xml" /><Relationship Id="rId4" Type="http://schemas.openxmlformats.org/officeDocument/2006/relationships/image" Target="../media/image18.png" /><Relationship Id="rId5" Type="http://schemas.openxmlformats.org/officeDocument/2006/relationships/tags" Target="../tags/tag82.xml" /><Relationship Id="rId6" Type="http://schemas.openxmlformats.org/officeDocument/2006/relationships/tags" Target="../tags/tag8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84.xml" /><Relationship Id="rId3" Type="http://schemas.openxmlformats.org/officeDocument/2006/relationships/tags" Target="../tags/tag85.xml" /><Relationship Id="rId4" Type="http://schemas.openxmlformats.org/officeDocument/2006/relationships/image" Target="../media/image19.png" /><Relationship Id="rId5" Type="http://schemas.openxmlformats.org/officeDocument/2006/relationships/tags" Target="../tags/tag86.xml" /><Relationship Id="rId6" Type="http://schemas.openxmlformats.org/officeDocument/2006/relationships/tags" Target="../tags/tag8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88.xml" /><Relationship Id="rId3" Type="http://schemas.openxmlformats.org/officeDocument/2006/relationships/image" Target="../media/image20.emf" /><Relationship Id="rId4" Type="http://schemas.openxmlformats.org/officeDocument/2006/relationships/tags" Target="../tags/tag89.xml" /><Relationship Id="rId5" Type="http://schemas.openxmlformats.org/officeDocument/2006/relationships/tags" Target="../tags/tag90.xml" /><Relationship Id="rId6" Type="http://schemas.openxmlformats.org/officeDocument/2006/relationships/tags" Target="../tags/tag91.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92.xml" /><Relationship Id="rId3" Type="http://schemas.openxmlformats.org/officeDocument/2006/relationships/tags" Target="../tags/tag93.xml" /><Relationship Id="rId4" Type="http://schemas.openxmlformats.org/officeDocument/2006/relationships/image" Target="../media/image21.emf" /><Relationship Id="rId5" Type="http://schemas.openxmlformats.org/officeDocument/2006/relationships/tags" Target="../tags/tag94.xml" /><Relationship Id="rId6" Type="http://schemas.openxmlformats.org/officeDocument/2006/relationships/tags" Target="../tags/tag9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19.xml" /><Relationship Id="rId3" Type="http://schemas.openxmlformats.org/officeDocument/2006/relationships/tags" Target="../tags/tag20.xml" /><Relationship Id="rId4" Type="http://schemas.openxmlformats.org/officeDocument/2006/relationships/tags" Target="../tags/tag21.xml" /><Relationship Id="rId5" Type="http://schemas.openxmlformats.org/officeDocument/2006/relationships/tags" Target="../tags/tag2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96.xml" /><Relationship Id="rId3" Type="http://schemas.openxmlformats.org/officeDocument/2006/relationships/tags" Target="../tags/tag97.xml" /><Relationship Id="rId4" Type="http://schemas.openxmlformats.org/officeDocument/2006/relationships/image" Target="../media/image22.emf" /><Relationship Id="rId5" Type="http://schemas.openxmlformats.org/officeDocument/2006/relationships/tags" Target="../tags/tag98.xml" /><Relationship Id="rId6" Type="http://schemas.openxmlformats.org/officeDocument/2006/relationships/tags" Target="../tags/tag99.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100.xml" /><Relationship Id="rId3" Type="http://schemas.openxmlformats.org/officeDocument/2006/relationships/tags" Target="../tags/tag101.xml" /><Relationship Id="rId4" Type="http://schemas.openxmlformats.org/officeDocument/2006/relationships/image" Target="../media/image23.emf" /><Relationship Id="rId5" Type="http://schemas.openxmlformats.org/officeDocument/2006/relationships/tags" Target="../tags/tag102.xml" /><Relationship Id="rId6" Type="http://schemas.openxmlformats.org/officeDocument/2006/relationships/tags" Target="../tags/tag10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104.xml" /><Relationship Id="rId3" Type="http://schemas.openxmlformats.org/officeDocument/2006/relationships/tags" Target="../tags/tag105.xml" /><Relationship Id="rId4" Type="http://schemas.openxmlformats.org/officeDocument/2006/relationships/image" Target="../media/image24.emf" /><Relationship Id="rId5" Type="http://schemas.openxmlformats.org/officeDocument/2006/relationships/tags" Target="../tags/tag106.xml" /><Relationship Id="rId6" Type="http://schemas.openxmlformats.org/officeDocument/2006/relationships/tags" Target="../tags/tag107.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108.xml" /><Relationship Id="rId3" Type="http://schemas.openxmlformats.org/officeDocument/2006/relationships/tags" Target="../tags/tag109.xml" /><Relationship Id="rId4" Type="http://schemas.openxmlformats.org/officeDocument/2006/relationships/image" Target="../media/image25.emf" /><Relationship Id="rId5" Type="http://schemas.openxmlformats.org/officeDocument/2006/relationships/tags" Target="../tags/tag110.xml" /><Relationship Id="rId6" Type="http://schemas.openxmlformats.org/officeDocument/2006/relationships/tags" Target="../tags/tag11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112.xml" /><Relationship Id="rId3" Type="http://schemas.openxmlformats.org/officeDocument/2006/relationships/tags" Target="../tags/tag113.xml" /><Relationship Id="rId4" Type="http://schemas.openxmlformats.org/officeDocument/2006/relationships/tags" Target="../tags/tag114.xml" /><Relationship Id="rId5" Type="http://schemas.openxmlformats.org/officeDocument/2006/relationships/tags" Target="../tags/tag115.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116.xml" /><Relationship Id="rId3" Type="http://schemas.openxmlformats.org/officeDocument/2006/relationships/tags" Target="../tags/tag117.xml" /><Relationship Id="rId4" Type="http://schemas.openxmlformats.org/officeDocument/2006/relationships/tags" Target="../tags/tag118.xml" /><Relationship Id="rId5" Type="http://schemas.openxmlformats.org/officeDocument/2006/relationships/tags" Target="../tags/tag119.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120.xml" /><Relationship Id="rId3" Type="http://schemas.openxmlformats.org/officeDocument/2006/relationships/tags" Target="../tags/tag121.xml" /><Relationship Id="rId4" Type="http://schemas.openxmlformats.org/officeDocument/2006/relationships/image" Target="../media/image26.emf" /><Relationship Id="rId5" Type="http://schemas.openxmlformats.org/officeDocument/2006/relationships/tags" Target="../tags/tag122.xml" /><Relationship Id="rId6" Type="http://schemas.openxmlformats.org/officeDocument/2006/relationships/tags" Target="../tags/tag12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124.xml" /><Relationship Id="rId3" Type="http://schemas.openxmlformats.org/officeDocument/2006/relationships/tags" Target="../tags/tag125.xml" /><Relationship Id="rId4" Type="http://schemas.openxmlformats.org/officeDocument/2006/relationships/image" Target="../media/image27.emf" /><Relationship Id="rId5" Type="http://schemas.openxmlformats.org/officeDocument/2006/relationships/tags" Target="../tags/tag126.xml" /><Relationship Id="rId6" Type="http://schemas.openxmlformats.org/officeDocument/2006/relationships/tags" Target="../tags/tag127.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26.xml" /><Relationship Id="rId3" Type="http://schemas.openxmlformats.org/officeDocument/2006/relationships/tags" Target="../tags/tag27.xml" /><Relationship Id="rId4" Type="http://schemas.openxmlformats.org/officeDocument/2006/relationships/tags" Target="../tags/tag28.xml" /><Relationship Id="rId5" Type="http://schemas.openxmlformats.org/officeDocument/2006/relationships/tags" Target="../tags/tag2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30.xml" /><Relationship Id="rId3" Type="http://schemas.openxmlformats.org/officeDocument/2006/relationships/tags" Target="../tags/tag31.xml" /><Relationship Id="rId4" Type="http://schemas.openxmlformats.org/officeDocument/2006/relationships/tags" Target="../tags/tag3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33.xml" /><Relationship Id="rId3" Type="http://schemas.openxmlformats.org/officeDocument/2006/relationships/tags" Target="../tags/tag34.xml" /><Relationship Id="rId4" Type="http://schemas.openxmlformats.org/officeDocument/2006/relationships/tags" Target="../tags/tag35.xml" /><Relationship Id="rId5" Type="http://schemas.openxmlformats.org/officeDocument/2006/relationships/image" Target="../media/image9.jpeg" /><Relationship Id="rId6" Type="http://schemas.openxmlformats.org/officeDocument/2006/relationships/tags" Target="../tags/tag36.xml" /><Relationship Id="rId7" Type="http://schemas.openxmlformats.org/officeDocument/2006/relationships/tags" Target="../tags/tag37.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image" Target="../media/image10.jpeg" /><Relationship Id="rId6" Type="http://schemas.openxmlformats.org/officeDocument/2006/relationships/tags" Target="../tags/tag41.xml" /><Relationship Id="rId7" Type="http://schemas.openxmlformats.org/officeDocument/2006/relationships/tags" Target="../tags/tag4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43.xml" /><Relationship Id="rId3" Type="http://schemas.openxmlformats.org/officeDocument/2006/relationships/tags" Target="../tags/tag44.xml" /><Relationship Id="rId4" Type="http://schemas.openxmlformats.org/officeDocument/2006/relationships/tags" Target="../tags/tag45.xml" /><Relationship Id="rId5" Type="http://schemas.openxmlformats.org/officeDocument/2006/relationships/image" Target="../media/image11.jpeg" /><Relationship Id="rId6" Type="http://schemas.openxmlformats.org/officeDocument/2006/relationships/tags" Target="../tags/tag46.xml" /><Relationship Id="rId7" Type="http://schemas.openxmlformats.org/officeDocument/2006/relationships/tags" Target="../tags/tag4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ags" Target="../tags/tag48.xml" /><Relationship Id="rId3" Type="http://schemas.openxmlformats.org/officeDocument/2006/relationships/tags" Target="../tags/tag49.xml" /><Relationship Id="rId4" Type="http://schemas.openxmlformats.org/officeDocument/2006/relationships/tags" Target="../tags/tag50.xml" /><Relationship Id="rId5" Type="http://schemas.openxmlformats.org/officeDocument/2006/relationships/image" Target="../media/image12.jpeg" /><Relationship Id="rId6" Type="http://schemas.openxmlformats.org/officeDocument/2006/relationships/tags" Target="../tags/tag51.xml" /><Relationship Id="rId7" Type="http://schemas.openxmlformats.org/officeDocument/2006/relationships/tags" Target="../tags/tag52.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Foliennummernplatzhalter 3"/>
          <p:cNvSpPr>
            <a:spLocks noGrp="1"/>
          </p:cNvSpPr>
          <p:nvPr>
            <p:ph type="sldNum" sz="quarter" idx="12"/>
            <p:custDataLst>
              <p:tags r:id="rId2"/>
            </p:custDataLst>
          </p:nvPr>
        </p:nvSpPr>
        <p:spPr/>
        <p:txBody>
          <a:bodyPr/>
          <a:lstStyle/>
          <a:p>
            <a:fld id="{43F0430C-3290-2846-9C5E-237D45BC81A9}" type="slidenum">
              <a:rPr lang="de-DE" smtClean="0"/>
              <a:t>1</a:t>
            </a:fld>
            <a:endParaRPr lang="de-DE"/>
          </a:p>
        </p:txBody>
      </p:sp>
      <p:cxnSp>
        <p:nvCxnSpPr>
          <p:cNvPr id="6" name="Gerade Verbindung 5"/>
          <p:cNvCxnSpPr/>
          <p:nvPr/>
        </p:nvCxnSpPr>
        <p:spPr>
          <a:xfrm>
            <a:off x="-1" y="4440982"/>
            <a:ext cx="8820000" cy="0"/>
          </a:xfrm>
          <a:prstGeom prst="line">
            <a:avLst/>
          </a:prstGeom>
          <a:ln w="50800">
            <a:solidFill>
              <a:srgbClr val="3B515B"/>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custDataLst>
              <p:tags r:id="rId3"/>
            </p:custDataLst>
          </p:nvPr>
        </p:nvSpPr>
        <p:spPr>
          <a:xfrm>
            <a:off x="333043" y="4469557"/>
            <a:ext cx="8635425" cy="1323439"/>
          </a:xfrm>
          <a:prstGeom prst="rect">
            <a:avLst/>
          </a:prstGeom>
          <a:noFill/>
        </p:spPr>
        <p:txBody>
          <a:bodyPr wrap="square" rtlCol="0">
            <a:spAutoFit/>
          </a:bodyPr>
          <a:lstStyle/>
          <a:p>
            <a:r>
              <a:rPr lang="en-US" sz="4000">
                <a:solidFill>
                  <a:srgbClr val="3B515B"/>
                </a:solidFill>
                <a:latin typeface="TheSans UHH Bold Caps" panose="020b0702050302020203" pitchFamily="34" charset="0"/>
              </a:rPr>
              <a:t>The Economics of Natural Disasters</a:t>
            </a:r>
          </a:p>
          <a:p>
            <a:r>
              <a:rPr lang="en-US" sz="4000">
                <a:solidFill>
                  <a:srgbClr val="3B515B"/>
                </a:solidFill>
                <a:latin typeface="TheSans UHH Bold Caps" panose="020b0702050302020203" pitchFamily="34" charset="0"/>
              </a:rPr>
              <a:t>1. Introduction</a:t>
            </a:r>
          </a:p>
        </p:txBody>
      </p:sp>
    </p:spTree>
    <p:custDataLst>
      <p:tags r:id="rId4"/>
    </p:custDataLst>
    <p:extLst>
      <p:ext uri="{BB962C8B-B14F-4D97-AF65-F5344CB8AC3E}">
        <p14:creationId xmlns:p14="http://schemas.microsoft.com/office/powerpoint/2010/main" val="3527227689"/>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10</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types of disasters are there?</a:t>
            </a:r>
          </a:p>
        </p:txBody>
      </p:sp>
      <p:sp>
        <p:nvSpPr>
          <p:cNvPr id="12" name="Textfeld 11"/>
          <p:cNvSpPr txBox="1"/>
          <p:nvPr>
            <p:custDataLst>
              <p:tags r:id="rId4"/>
            </p:custDataLst>
          </p:nvPr>
        </p:nvSpPr>
        <p:spPr>
          <a:xfrm>
            <a:off x="323851" y="2553177"/>
            <a:ext cx="8229600" cy="3746025"/>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solidFill>
                  <a:srgbClr val="FF0000"/>
                </a:solidFill>
                <a:latin typeface="TheSans UHH Regular" panose="020b0502050302020203" pitchFamily="34" charset="0"/>
              </a:rPr>
              <a:t>Biological</a:t>
            </a:r>
            <a:r>
              <a:rPr lang="en-US" sz="2000">
                <a:latin typeface="TheSans UHH Regular" panose="020b0502050302020203" pitchFamily="34" charset="0"/>
              </a:rPr>
              <a:t>: A hazard caused by the </a:t>
            </a:r>
            <a:r>
              <a:rPr lang="en-US" sz="2000">
                <a:solidFill>
                  <a:srgbClr val="FF0000"/>
                </a:solidFill>
                <a:latin typeface="TheSans UHH Regular" panose="020b0502050302020203" pitchFamily="34" charset="0"/>
              </a:rPr>
              <a:t>exposure to living organisms</a:t>
            </a:r>
            <a:r>
              <a:rPr lang="en-US" sz="2000">
                <a:latin typeface="TheSans UHH Regular" panose="020b0502050302020203" pitchFamily="34" charset="0"/>
              </a:rPr>
              <a:t> and their toxic substances (e.g., venom, mold) or vector-borne diseases that they may carry. Examples are venomous wildlife and insects, poisonous plants, and mosquitoes carrying disease-causing agents such as parasites, bacteria, or viruses (e.g., malaria).</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Epidemic,</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insect infestation,</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animal accident.</a:t>
            </a:r>
          </a:p>
        </p:txBody>
      </p:sp>
      <p:pic>
        <p:nvPicPr>
          <p:cNvPr id="5122" name="Picture 2">
            <a:extLst>
              <a:ext uri="{FF2B5EF4-FFF2-40B4-BE49-F238E27FC236}">
                <a16:creationId xmlns:a16="http://schemas.microsoft.com/office/drawing/2014/main" id="{A9A34592-49BF-464B-B272-5D480DB60607}"/>
              </a:ext>
            </a:extLst>
          </p:cNvPr>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3304032" y="161624"/>
            <a:ext cx="2535936" cy="154533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7"/>
    </p:custDataLst>
    <p:extLst>
      <p:ext uri="{BB962C8B-B14F-4D97-AF65-F5344CB8AC3E}">
        <p14:creationId xmlns:p14="http://schemas.microsoft.com/office/powerpoint/2010/main" val="2387576644"/>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11</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types of disasters are there?</a:t>
            </a:r>
          </a:p>
        </p:txBody>
      </p:sp>
      <p:sp>
        <p:nvSpPr>
          <p:cNvPr id="12" name="Textfeld 11"/>
          <p:cNvSpPr txBox="1"/>
          <p:nvPr>
            <p:custDataLst>
              <p:tags r:id="rId4"/>
            </p:custDataLst>
          </p:nvPr>
        </p:nvSpPr>
        <p:spPr>
          <a:xfrm>
            <a:off x="323851" y="2553177"/>
            <a:ext cx="8229600" cy="2822696"/>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solidFill>
                  <a:srgbClr val="FF0000"/>
                </a:solidFill>
                <a:latin typeface="TheSans UHH Regular" panose="020b0502050302020203" pitchFamily="34" charset="0"/>
              </a:rPr>
              <a:t>Extraterrestrial</a:t>
            </a:r>
            <a:r>
              <a:rPr lang="en-US" sz="2000">
                <a:latin typeface="TheSans UHH Regular" panose="020b0502050302020203" pitchFamily="34" charset="0"/>
              </a:rPr>
              <a:t>: A hazard caused by </a:t>
            </a:r>
            <a:r>
              <a:rPr lang="en-US" sz="2000">
                <a:solidFill>
                  <a:srgbClr val="FF0000"/>
                </a:solidFill>
                <a:latin typeface="TheSans UHH Regular" panose="020b0502050302020203" pitchFamily="34" charset="0"/>
              </a:rPr>
              <a:t>asteroids, meteoroids, and comets</a:t>
            </a:r>
            <a:r>
              <a:rPr lang="en-US" sz="2000">
                <a:latin typeface="TheSans UHH Regular" panose="020b0502050302020203" pitchFamily="34" charset="0"/>
              </a:rPr>
              <a:t> as they pass near-earth, enter the Earth’s atmosphere, and/or strike the Earth, and by changes in interplanetary conditions that effect the Earth’s magnetosphere, ionosphere, and thermosphere.</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Impact,</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space weather.</a:t>
            </a:r>
          </a:p>
        </p:txBody>
      </p:sp>
      <p:pic>
        <p:nvPicPr>
          <p:cNvPr id="6146" name="Picture 2">
            <a:extLst>
              <a:ext uri="{FF2B5EF4-FFF2-40B4-BE49-F238E27FC236}">
                <a16:creationId xmlns:a16="http://schemas.microsoft.com/office/drawing/2014/main" id="{416DE68C-0EE6-4A9C-AC9B-41AF198622E7}"/>
              </a:ext>
            </a:extLst>
          </p:cNvPr>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3048000" y="57150"/>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7"/>
    </p:custDataLst>
    <p:extLst>
      <p:ext uri="{BB962C8B-B14F-4D97-AF65-F5344CB8AC3E}">
        <p14:creationId xmlns:p14="http://schemas.microsoft.com/office/powerpoint/2010/main" val="197499147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12</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types of disasters are there?</a:t>
            </a:r>
          </a:p>
        </p:txBody>
      </p:sp>
      <p:sp>
        <p:nvSpPr>
          <p:cNvPr id="12" name="Textfeld 11"/>
          <p:cNvSpPr txBox="1"/>
          <p:nvPr>
            <p:custDataLst>
              <p:tags r:id="rId4"/>
            </p:custDataLst>
          </p:nvPr>
        </p:nvSpPr>
        <p:spPr>
          <a:xfrm>
            <a:off x="323851" y="2553177"/>
            <a:ext cx="8229600" cy="2822696"/>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Aside from natural disasters, there are of course also </a:t>
            </a:r>
            <a:r>
              <a:rPr lang="en-US" sz="2000">
                <a:solidFill>
                  <a:srgbClr val="FF0000"/>
                </a:solidFill>
                <a:latin typeface="TheSans UHH Regular" panose="020b0502050302020203" pitchFamily="34" charset="0"/>
              </a:rPr>
              <a:t>technological disasters</a:t>
            </a:r>
            <a:r>
              <a:rPr lang="en-US" sz="2000">
                <a:latin typeface="TheSans UHH Regular" panose="020b0502050302020203" pitchFamily="34" charset="0"/>
              </a:rPr>
              <a:t>. Examples include:</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Chemical and oil spills,</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gas leaks and explosions,</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poisoning and radiation,</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transport accidents.</a:t>
            </a:r>
          </a:p>
        </p:txBody>
      </p:sp>
    </p:spTree>
    <p:custDataLst>
      <p:tags r:id="rId5"/>
    </p:custDataLst>
    <p:extLst>
      <p:ext uri="{BB962C8B-B14F-4D97-AF65-F5344CB8AC3E}">
        <p14:creationId xmlns:p14="http://schemas.microsoft.com/office/powerpoint/2010/main" val="290900840"/>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13</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types of disasters are there?</a:t>
            </a:r>
          </a:p>
        </p:txBody>
      </p:sp>
      <p:sp>
        <p:nvSpPr>
          <p:cNvPr id="12" name="Textfeld 11"/>
          <p:cNvSpPr txBox="1"/>
          <p:nvPr>
            <p:custDataLst>
              <p:tags r:id="rId4"/>
            </p:custDataLst>
          </p:nvPr>
        </p:nvSpPr>
        <p:spPr>
          <a:xfrm>
            <a:off x="323851" y="2553177"/>
            <a:ext cx="8229600" cy="976036"/>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err="1">
                <a:latin typeface="TheSans UHH Regular" panose="020b0502050302020203" pitchFamily="34" charset="0"/>
              </a:rPr>
              <a:t>Strömberg (2007) summarizes the data on geophysical and hydro-meteorological events:</a:t>
            </a:r>
          </a:p>
        </p:txBody>
      </p:sp>
      <p:pic>
        <p:nvPicPr>
          <p:cNvPr id="3" name="Grafik 2">
            <a:extLst>
              <a:ext uri="{FF2B5EF4-FFF2-40B4-BE49-F238E27FC236}">
                <a16:creationId xmlns:a16="http://schemas.microsoft.com/office/drawing/2014/main" id="{4495C530-EDD8-4C81-B1E1-C1A2528FEBC5}"/>
              </a:ext>
            </a:extLst>
          </p:cNvPr>
          <p:cNvPicPr>
            <a:picLocks noChangeAspect="1"/>
          </p:cNvPicPr>
          <p:nvPr>
            <p:custDataLst>
              <p:tags r:id="rId6"/>
            </p:custDataLst>
          </p:nvPr>
        </p:nvPicPr>
        <p:blipFill>
          <a:blip r:embed="rId5"/>
          <a:stretch>
            <a:fillRect/>
          </a:stretch>
        </p:blipFill>
        <p:spPr>
          <a:xfrm>
            <a:off x="1608152" y="3529213"/>
            <a:ext cx="5927697" cy="2880360"/>
          </a:xfrm>
          <a:prstGeom prst="rect">
            <a:avLst/>
          </a:prstGeom>
        </p:spPr>
      </p:pic>
    </p:spTree>
    <p:custDataLst>
      <p:tags r:id="rId7"/>
    </p:custDataLst>
    <p:extLst>
      <p:ext uri="{BB962C8B-B14F-4D97-AF65-F5344CB8AC3E}">
        <p14:creationId xmlns:p14="http://schemas.microsoft.com/office/powerpoint/2010/main" val="4197351118"/>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14</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types of disasters are there?</a:t>
            </a:r>
          </a:p>
        </p:txBody>
      </p:sp>
      <p:pic>
        <p:nvPicPr>
          <p:cNvPr id="5" name="Grafik 4">
            <a:extLst>
              <a:ext uri="{FF2B5EF4-FFF2-40B4-BE49-F238E27FC236}">
                <a16:creationId xmlns:a16="http://schemas.microsoft.com/office/drawing/2014/main" id="{80E2E67D-1DE5-4C2F-BCE4-0A46930DE9A9}"/>
              </a:ext>
            </a:extLst>
          </p:cNvPr>
          <p:cNvPicPr>
            <a:picLocks noChangeAspect="1"/>
          </p:cNvPicPr>
          <p:nvPr>
            <p:custDataLst>
              <p:tags r:id="rId5"/>
            </p:custDataLst>
          </p:nvPr>
        </p:nvPicPr>
        <p:blipFill>
          <a:blip r:embed="rId4"/>
          <a:stretch>
            <a:fillRect/>
          </a:stretch>
        </p:blipFill>
        <p:spPr>
          <a:xfrm>
            <a:off x="551291" y="2398097"/>
            <a:ext cx="8041418" cy="3565073"/>
          </a:xfrm>
          <a:prstGeom prst="rect">
            <a:avLst/>
          </a:prstGeom>
        </p:spPr>
      </p:pic>
    </p:spTree>
    <p:custDataLst>
      <p:tags r:id="rId6"/>
    </p:custDataLst>
    <p:extLst>
      <p:ext uri="{BB962C8B-B14F-4D97-AF65-F5344CB8AC3E}">
        <p14:creationId xmlns:p14="http://schemas.microsoft.com/office/powerpoint/2010/main" val="457264597"/>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15</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is the global distribution of disasters?</a:t>
            </a:r>
          </a:p>
        </p:txBody>
      </p:sp>
      <p:pic>
        <p:nvPicPr>
          <p:cNvPr id="3" name="Grafik 2">
            <a:extLst>
              <a:ext uri="{FF2B5EF4-FFF2-40B4-BE49-F238E27FC236}">
                <a16:creationId xmlns:a16="http://schemas.microsoft.com/office/drawing/2014/main" id="{17E7DFED-2D44-414A-BDB0-DE8D2984CEB1}"/>
              </a:ext>
            </a:extLst>
          </p:cNvPr>
          <p:cNvPicPr>
            <a:picLocks noChangeAspect="1"/>
          </p:cNvPicPr>
          <p:nvPr>
            <p:custDataLst>
              <p:tags r:id="rId5"/>
            </p:custDataLst>
          </p:nvPr>
        </p:nvPicPr>
        <p:blipFill>
          <a:blip r:embed="rId4"/>
          <a:stretch>
            <a:fillRect/>
          </a:stretch>
        </p:blipFill>
        <p:spPr>
          <a:xfrm>
            <a:off x="1143586" y="2230180"/>
            <a:ext cx="6856828" cy="3822389"/>
          </a:xfrm>
          <a:prstGeom prst="rect">
            <a:avLst/>
          </a:prstGeom>
        </p:spPr>
      </p:pic>
    </p:spTree>
    <p:custDataLst>
      <p:tags r:id="rId6"/>
    </p:custDataLst>
    <p:extLst>
      <p:ext uri="{BB962C8B-B14F-4D97-AF65-F5344CB8AC3E}">
        <p14:creationId xmlns:p14="http://schemas.microsoft.com/office/powerpoint/2010/main" val="2845287182"/>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16</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is the global distribution of disasters?</a:t>
            </a:r>
          </a:p>
        </p:txBody>
      </p:sp>
      <p:pic>
        <p:nvPicPr>
          <p:cNvPr id="5" name="Grafik 4">
            <a:extLst>
              <a:ext uri="{FF2B5EF4-FFF2-40B4-BE49-F238E27FC236}">
                <a16:creationId xmlns:a16="http://schemas.microsoft.com/office/drawing/2014/main" id="{16AAF74D-E0AF-4E09-B168-1B5A85899CF9}"/>
              </a:ext>
            </a:extLst>
          </p:cNvPr>
          <p:cNvPicPr>
            <a:picLocks noChangeAspect="1"/>
          </p:cNvPicPr>
          <p:nvPr>
            <p:custDataLst>
              <p:tags r:id="rId5"/>
            </p:custDataLst>
          </p:nvPr>
        </p:nvPicPr>
        <p:blipFill>
          <a:blip r:embed="rId4"/>
          <a:stretch>
            <a:fillRect/>
          </a:stretch>
        </p:blipFill>
        <p:spPr>
          <a:xfrm>
            <a:off x="1139395" y="2230180"/>
            <a:ext cx="6865211" cy="3801432"/>
          </a:xfrm>
          <a:prstGeom prst="rect">
            <a:avLst/>
          </a:prstGeom>
        </p:spPr>
      </p:pic>
    </p:spTree>
    <p:custDataLst>
      <p:tags r:id="rId6"/>
    </p:custDataLst>
    <p:extLst>
      <p:ext uri="{BB962C8B-B14F-4D97-AF65-F5344CB8AC3E}">
        <p14:creationId xmlns:p14="http://schemas.microsoft.com/office/powerpoint/2010/main" val="1782240652"/>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17</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is the global distribution of disasters?</a:t>
            </a:r>
          </a:p>
        </p:txBody>
      </p:sp>
      <p:pic>
        <p:nvPicPr>
          <p:cNvPr id="3" name="Grafik 2">
            <a:extLst>
              <a:ext uri="{FF2B5EF4-FFF2-40B4-BE49-F238E27FC236}">
                <a16:creationId xmlns:a16="http://schemas.microsoft.com/office/drawing/2014/main" id="{A5D0BFD7-8FC5-41D8-AF97-576A215FCFD8}"/>
              </a:ext>
            </a:extLst>
          </p:cNvPr>
          <p:cNvPicPr>
            <a:picLocks noChangeAspect="1"/>
          </p:cNvPicPr>
          <p:nvPr>
            <p:custDataLst>
              <p:tags r:id="rId5"/>
            </p:custDataLst>
          </p:nvPr>
        </p:nvPicPr>
        <p:blipFill>
          <a:blip r:embed="rId4"/>
          <a:stretch>
            <a:fillRect/>
          </a:stretch>
        </p:blipFill>
        <p:spPr>
          <a:xfrm>
            <a:off x="1145682" y="2230180"/>
            <a:ext cx="6852637" cy="3801432"/>
          </a:xfrm>
          <a:prstGeom prst="rect">
            <a:avLst/>
          </a:prstGeom>
        </p:spPr>
      </p:pic>
    </p:spTree>
    <p:custDataLst>
      <p:tags r:id="rId6"/>
    </p:custDataLst>
    <p:extLst>
      <p:ext uri="{BB962C8B-B14F-4D97-AF65-F5344CB8AC3E}">
        <p14:creationId xmlns:p14="http://schemas.microsoft.com/office/powerpoint/2010/main" val="162171496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Foliennummernplatzhalter 3">
            <a:extLst>
              <a:ext uri="{FF2B5EF4-FFF2-40B4-BE49-F238E27FC236}">
                <a16:creationId xmlns:a16="http://schemas.microsoft.com/office/drawing/2014/main" id="{FCDBA43A-8AB3-427C-BF5F-7AE938F5C968}"/>
              </a:ext>
            </a:extLst>
          </p:cNvPr>
          <p:cNvSpPr>
            <a:spLocks noGrp="1"/>
          </p:cNvSpPr>
          <p:nvPr>
            <p:ph type="sldNum" sz="quarter" idx="4"/>
            <p:custDataLst>
              <p:tags r:id="rId2"/>
            </p:custDataLst>
          </p:nvPr>
        </p:nvSpPr>
        <p:spPr/>
        <p:txBody>
          <a:bodyPr/>
          <a:lstStyle/>
          <a:p>
            <a:fld id="{43F0430C-3290-2846-9C5E-237D45BC81A9}" type="slidenum">
              <a:rPr lang="de-DE" smtClean="0"/>
              <a:t>18</a:t>
            </a:fld>
            <a:endParaRPr lang="de-DE"/>
          </a:p>
        </p:txBody>
      </p:sp>
      <p:pic>
        <p:nvPicPr>
          <p:cNvPr id="8" name="Grafik 7">
            <a:extLst>
              <a:ext uri="{FF2B5EF4-FFF2-40B4-BE49-F238E27FC236}">
                <a16:creationId xmlns:a16="http://schemas.microsoft.com/office/drawing/2014/main" id="{668AC59C-5109-460E-9E80-C2D1C81620E4}"/>
              </a:ext>
            </a:extLst>
          </p:cNvPr>
          <p:cNvPicPr>
            <a:picLocks noChangeAspect="1"/>
          </p:cNvPicPr>
          <p:nvPr>
            <p:custDataLst>
              <p:tags r:id="rId4"/>
            </p:custDataLst>
          </p:nvPr>
        </p:nvPicPr>
        <p:blipFill>
          <a:blip r:embed="rId3"/>
          <a:stretch>
            <a:fillRect/>
          </a:stretch>
        </p:blipFill>
        <p:spPr>
          <a:xfrm>
            <a:off x="675861" y="2702293"/>
            <a:ext cx="7792278" cy="3267986"/>
          </a:xfrm>
          <a:prstGeom prst="rect">
            <a:avLst/>
          </a:prstGeom>
        </p:spPr>
      </p:pic>
      <p:sp>
        <p:nvSpPr>
          <p:cNvPr id="9" name="Textfeld 8">
            <a:extLst>
              <a:ext uri="{FF2B5EF4-FFF2-40B4-BE49-F238E27FC236}">
                <a16:creationId xmlns:a16="http://schemas.microsoft.com/office/drawing/2014/main" id="{F1693763-65B6-4A24-85DD-C66DF89056B4}"/>
              </a:ext>
            </a:extLst>
          </p:cNvPr>
          <p:cNvSpPr txBox="1"/>
          <p:nvPr>
            <p:custDataLst>
              <p:tags r:id="rId5"/>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is the global distribution of disasters?</a:t>
            </a:r>
          </a:p>
        </p:txBody>
      </p:sp>
    </p:spTree>
    <p:custDataLst>
      <p:tags r:id="rId6"/>
    </p:custDataLst>
    <p:extLst>
      <p:ext uri="{BB962C8B-B14F-4D97-AF65-F5344CB8AC3E}">
        <p14:creationId xmlns:p14="http://schemas.microsoft.com/office/powerpoint/2010/main" val="114858385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Foliennummernplatzhalter 3">
            <a:extLst>
              <a:ext uri="{FF2B5EF4-FFF2-40B4-BE49-F238E27FC236}">
                <a16:creationId xmlns:a16="http://schemas.microsoft.com/office/drawing/2014/main" id="{FCDBA43A-8AB3-427C-BF5F-7AE938F5C968}"/>
              </a:ext>
            </a:extLst>
          </p:cNvPr>
          <p:cNvSpPr>
            <a:spLocks noGrp="1"/>
          </p:cNvSpPr>
          <p:nvPr>
            <p:ph type="sldNum" sz="quarter" idx="4"/>
            <p:custDataLst>
              <p:tags r:id="rId2"/>
            </p:custDataLst>
          </p:nvPr>
        </p:nvSpPr>
        <p:spPr/>
        <p:txBody>
          <a:bodyPr/>
          <a:lstStyle/>
          <a:p>
            <a:fld id="{43F0430C-3290-2846-9C5E-237D45BC81A9}" type="slidenum">
              <a:rPr lang="de-DE" smtClean="0"/>
              <a:t>19</a:t>
            </a:fld>
            <a:endParaRPr lang="de-DE"/>
          </a:p>
        </p:txBody>
      </p:sp>
      <p:sp>
        <p:nvSpPr>
          <p:cNvPr id="9" name="Textfeld 8">
            <a:extLst>
              <a:ext uri="{FF2B5EF4-FFF2-40B4-BE49-F238E27FC236}">
                <a16:creationId xmlns:a16="http://schemas.microsoft.com/office/drawing/2014/main" id="{F1693763-65B6-4A24-85DD-C66DF89056B4}"/>
              </a:ext>
            </a:extLst>
          </p:cNvPr>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is the global distribution of disasters?</a:t>
            </a:r>
          </a:p>
        </p:txBody>
      </p:sp>
      <p:pic>
        <p:nvPicPr>
          <p:cNvPr id="3" name="Grafik 2">
            <a:extLst>
              <a:ext uri="{FF2B5EF4-FFF2-40B4-BE49-F238E27FC236}">
                <a16:creationId xmlns:a16="http://schemas.microsoft.com/office/drawing/2014/main" id="{BB95D1A3-ECC5-4FA8-8AF3-70BCDF4D7900}"/>
              </a:ext>
            </a:extLst>
          </p:cNvPr>
          <p:cNvPicPr>
            <a:picLocks noChangeAspect="1"/>
          </p:cNvPicPr>
          <p:nvPr>
            <p:custDataLst>
              <p:tags r:id="rId5"/>
            </p:custDataLst>
          </p:nvPr>
        </p:nvPicPr>
        <p:blipFill>
          <a:blip r:embed="rId4"/>
          <a:stretch>
            <a:fillRect/>
          </a:stretch>
        </p:blipFill>
        <p:spPr>
          <a:xfrm>
            <a:off x="1524663" y="2341503"/>
            <a:ext cx="6094675" cy="3989567"/>
          </a:xfrm>
          <a:prstGeom prst="rect">
            <a:avLst/>
          </a:prstGeom>
        </p:spPr>
      </p:pic>
    </p:spTree>
    <p:custDataLst>
      <p:tags r:id="rId6"/>
    </p:custDataLst>
    <p:extLst>
      <p:ext uri="{BB962C8B-B14F-4D97-AF65-F5344CB8AC3E}">
        <p14:creationId xmlns:p14="http://schemas.microsoft.com/office/powerpoint/2010/main" val="1313288701"/>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2</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Why Disasters?</a:t>
            </a:r>
          </a:p>
        </p:txBody>
      </p:sp>
      <p:sp>
        <p:nvSpPr>
          <p:cNvPr id="12" name="Textfeld 11"/>
          <p:cNvSpPr txBox="1"/>
          <p:nvPr>
            <p:custDataLst>
              <p:tags r:id="rId4"/>
            </p:custDataLst>
          </p:nvPr>
        </p:nvSpPr>
        <p:spPr>
          <a:xfrm>
            <a:off x="323851" y="2553177"/>
            <a:ext cx="8229600" cy="3746025"/>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Just in case you spent 2020 somewhere in a cave:</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Natural disasters are a major threat and challenge to mankind.</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The direct economic damage from natural disasters between 1980 and 2004 is estimated at around $1 trillion.</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Over the same period, five billion people where cumulatively affected by around 7,000 natural disasters.</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Two million people were reported killed.</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Moreover: natural disasters are nice “natural experiments”.</a:t>
            </a:r>
          </a:p>
        </p:txBody>
      </p:sp>
    </p:spTree>
    <p:custDataLst>
      <p:tags r:id="rId5"/>
    </p:custDataLst>
    <p:extLst>
      <p:ext uri="{BB962C8B-B14F-4D97-AF65-F5344CB8AC3E}">
        <p14:creationId xmlns:p14="http://schemas.microsoft.com/office/powerpoint/2010/main" val="2790956779"/>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Foliennummernplatzhalter 3">
            <a:extLst>
              <a:ext uri="{FF2B5EF4-FFF2-40B4-BE49-F238E27FC236}">
                <a16:creationId xmlns:a16="http://schemas.microsoft.com/office/drawing/2014/main" id="{FCDBA43A-8AB3-427C-BF5F-7AE938F5C968}"/>
              </a:ext>
            </a:extLst>
          </p:cNvPr>
          <p:cNvSpPr>
            <a:spLocks noGrp="1"/>
          </p:cNvSpPr>
          <p:nvPr>
            <p:ph type="sldNum" sz="quarter" idx="4"/>
            <p:custDataLst>
              <p:tags r:id="rId2"/>
            </p:custDataLst>
          </p:nvPr>
        </p:nvSpPr>
        <p:spPr/>
        <p:txBody>
          <a:bodyPr/>
          <a:lstStyle/>
          <a:p>
            <a:fld id="{43F0430C-3290-2846-9C5E-237D45BC81A9}" type="slidenum">
              <a:rPr lang="de-DE" smtClean="0"/>
              <a:t>20</a:t>
            </a:fld>
            <a:endParaRPr lang="de-DE"/>
          </a:p>
        </p:txBody>
      </p:sp>
      <p:sp>
        <p:nvSpPr>
          <p:cNvPr id="9" name="Textfeld 8">
            <a:extLst>
              <a:ext uri="{FF2B5EF4-FFF2-40B4-BE49-F238E27FC236}">
                <a16:creationId xmlns:a16="http://schemas.microsoft.com/office/drawing/2014/main" id="{F1693763-65B6-4A24-85DD-C66DF89056B4}"/>
              </a:ext>
            </a:extLst>
          </p:cNvPr>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is the global distribution of disasters?</a:t>
            </a:r>
          </a:p>
        </p:txBody>
      </p:sp>
      <p:pic>
        <p:nvPicPr>
          <p:cNvPr id="3" name="Grafik 2">
            <a:extLst>
              <a:ext uri="{FF2B5EF4-FFF2-40B4-BE49-F238E27FC236}">
                <a16:creationId xmlns:a16="http://schemas.microsoft.com/office/drawing/2014/main" id="{0A8A60F4-AD1D-4D59-8872-8B9D0830D78B}"/>
              </a:ext>
            </a:extLst>
          </p:cNvPr>
          <p:cNvPicPr>
            <a:picLocks noChangeAspect="1"/>
          </p:cNvPicPr>
          <p:nvPr>
            <p:custDataLst>
              <p:tags r:id="rId5"/>
            </p:custDataLst>
          </p:nvPr>
        </p:nvPicPr>
        <p:blipFill>
          <a:blip r:embed="rId4"/>
          <a:stretch>
            <a:fillRect/>
          </a:stretch>
        </p:blipFill>
        <p:spPr>
          <a:xfrm>
            <a:off x="1548517" y="2230180"/>
            <a:ext cx="6046967" cy="4067092"/>
          </a:xfrm>
          <a:prstGeom prst="rect">
            <a:avLst/>
          </a:prstGeom>
        </p:spPr>
      </p:pic>
    </p:spTree>
    <p:custDataLst>
      <p:tags r:id="rId6"/>
    </p:custDataLst>
    <p:extLst>
      <p:ext uri="{BB962C8B-B14F-4D97-AF65-F5344CB8AC3E}">
        <p14:creationId xmlns:p14="http://schemas.microsoft.com/office/powerpoint/2010/main" val="660359216"/>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21</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is the Time distribution of disasters?</a:t>
            </a:r>
          </a:p>
        </p:txBody>
      </p:sp>
      <p:pic>
        <p:nvPicPr>
          <p:cNvPr id="3" name="Grafik 2">
            <a:extLst>
              <a:ext uri="{FF2B5EF4-FFF2-40B4-BE49-F238E27FC236}">
                <a16:creationId xmlns:a16="http://schemas.microsoft.com/office/drawing/2014/main" id="{DE4D6C14-E962-4D5D-8650-628FD290BB5D}"/>
              </a:ext>
            </a:extLst>
          </p:cNvPr>
          <p:cNvPicPr>
            <a:picLocks noChangeAspect="1"/>
          </p:cNvPicPr>
          <p:nvPr>
            <p:custDataLst>
              <p:tags r:id="rId5"/>
            </p:custDataLst>
          </p:nvPr>
        </p:nvPicPr>
        <p:blipFill>
          <a:blip r:embed="rId4"/>
          <a:stretch>
            <a:fillRect/>
          </a:stretch>
        </p:blipFill>
        <p:spPr>
          <a:xfrm>
            <a:off x="2057400" y="2441122"/>
            <a:ext cx="5029200" cy="3657600"/>
          </a:xfrm>
          <a:prstGeom prst="rect">
            <a:avLst/>
          </a:prstGeom>
        </p:spPr>
      </p:pic>
    </p:spTree>
    <p:custDataLst>
      <p:tags r:id="rId6"/>
    </p:custDataLst>
    <p:extLst>
      <p:ext uri="{BB962C8B-B14F-4D97-AF65-F5344CB8AC3E}">
        <p14:creationId xmlns:p14="http://schemas.microsoft.com/office/powerpoint/2010/main" val="278943745"/>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22</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is the Time distribution of disasters?</a:t>
            </a:r>
          </a:p>
        </p:txBody>
      </p:sp>
      <p:pic>
        <p:nvPicPr>
          <p:cNvPr id="5" name="Grafik 4">
            <a:extLst>
              <a:ext uri="{FF2B5EF4-FFF2-40B4-BE49-F238E27FC236}">
                <a16:creationId xmlns:a16="http://schemas.microsoft.com/office/drawing/2014/main" id="{D56E38E4-C3C5-434A-8F9C-203988B46B88}"/>
              </a:ext>
            </a:extLst>
          </p:cNvPr>
          <p:cNvPicPr>
            <a:picLocks noChangeAspect="1"/>
          </p:cNvPicPr>
          <p:nvPr>
            <p:custDataLst>
              <p:tags r:id="rId5"/>
            </p:custDataLst>
          </p:nvPr>
        </p:nvPicPr>
        <p:blipFill>
          <a:blip r:embed="rId4"/>
          <a:stretch>
            <a:fillRect/>
          </a:stretch>
        </p:blipFill>
        <p:spPr>
          <a:xfrm>
            <a:off x="2057400" y="2434287"/>
            <a:ext cx="5029200" cy="3657600"/>
          </a:xfrm>
          <a:prstGeom prst="rect">
            <a:avLst/>
          </a:prstGeom>
        </p:spPr>
      </p:pic>
    </p:spTree>
    <p:custDataLst>
      <p:tags r:id="rId6"/>
    </p:custDataLst>
    <p:extLst>
      <p:ext uri="{BB962C8B-B14F-4D97-AF65-F5344CB8AC3E}">
        <p14:creationId xmlns:p14="http://schemas.microsoft.com/office/powerpoint/2010/main" val="1766927366"/>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23</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is the Time distribution of disasters?</a:t>
            </a:r>
          </a:p>
        </p:txBody>
      </p:sp>
      <p:pic>
        <p:nvPicPr>
          <p:cNvPr id="3" name="Grafik 2">
            <a:extLst>
              <a:ext uri="{FF2B5EF4-FFF2-40B4-BE49-F238E27FC236}">
                <a16:creationId xmlns:a16="http://schemas.microsoft.com/office/drawing/2014/main" id="{73EE1436-7823-4860-BFEF-C5E0CBF4A797}"/>
              </a:ext>
            </a:extLst>
          </p:cNvPr>
          <p:cNvPicPr>
            <a:picLocks noChangeAspect="1"/>
          </p:cNvPicPr>
          <p:nvPr>
            <p:custDataLst>
              <p:tags r:id="rId5"/>
            </p:custDataLst>
          </p:nvPr>
        </p:nvPicPr>
        <p:blipFill>
          <a:blip r:embed="rId4"/>
          <a:stretch>
            <a:fillRect/>
          </a:stretch>
        </p:blipFill>
        <p:spPr>
          <a:xfrm>
            <a:off x="1378226" y="2434599"/>
            <a:ext cx="6387548" cy="3803374"/>
          </a:xfrm>
          <a:prstGeom prst="rect">
            <a:avLst/>
          </a:prstGeom>
        </p:spPr>
      </p:pic>
    </p:spTree>
    <p:custDataLst>
      <p:tags r:id="rId6"/>
    </p:custDataLst>
    <p:extLst>
      <p:ext uri="{BB962C8B-B14F-4D97-AF65-F5344CB8AC3E}">
        <p14:creationId xmlns:p14="http://schemas.microsoft.com/office/powerpoint/2010/main" val="3248886772"/>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24</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How reliable is the data?</a:t>
            </a:r>
          </a:p>
        </p:txBody>
      </p:sp>
      <p:sp>
        <p:nvSpPr>
          <p:cNvPr id="12" name="Textfeld 11"/>
          <p:cNvSpPr txBox="1"/>
          <p:nvPr>
            <p:custDataLst>
              <p:tags r:id="rId4"/>
            </p:custDataLst>
          </p:nvPr>
        </p:nvSpPr>
        <p:spPr>
          <a:xfrm>
            <a:off x="323851" y="2553177"/>
            <a:ext cx="8229600" cy="3284361"/>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err="1">
                <a:latin typeface="TheSans UHH Regular" panose="020b0502050302020203" pitchFamily="34" charset="0"/>
              </a:rPr>
              <a:t>Strömberg (2007):</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“One general concern is that reporting (and misreporting) of disasters varies systematically across time, levels of income, and political regimes. Reporting of small disasters is probably more complete in later years and in more developed countries. Closed undemocratic societies may also underreport natural disasters. (…)</a:t>
            </a:r>
          </a:p>
        </p:txBody>
      </p:sp>
    </p:spTree>
    <p:custDataLst>
      <p:tags r:id="rId5"/>
    </p:custDataLst>
    <p:extLst>
      <p:ext uri="{BB962C8B-B14F-4D97-AF65-F5344CB8AC3E}">
        <p14:creationId xmlns:p14="http://schemas.microsoft.com/office/powerpoint/2010/main" val="482391503"/>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25</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How reliable is the data?</a:t>
            </a:r>
          </a:p>
        </p:txBody>
      </p:sp>
      <p:sp>
        <p:nvSpPr>
          <p:cNvPr id="12" name="Textfeld 11"/>
          <p:cNvSpPr txBox="1"/>
          <p:nvPr>
            <p:custDataLst>
              <p:tags r:id="rId4"/>
            </p:custDataLst>
          </p:nvPr>
        </p:nvSpPr>
        <p:spPr>
          <a:xfrm>
            <a:off x="323851" y="2553177"/>
            <a:ext cx="8229600" cy="2361031"/>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err="1">
                <a:latin typeface="TheSans UHH Regular" panose="020b0502050302020203" pitchFamily="34" charset="0"/>
              </a:rPr>
              <a:t>Strömberg (2007):</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For example, China reported an average of less than one disaster per year over the period 1960–1979 (under Mao Zedong and Hua Guofeng) and never reported less than six disasters per year after 1980 (with Deng Xiaoping taking over as de facto leader).”</a:t>
            </a:r>
          </a:p>
        </p:txBody>
      </p:sp>
    </p:spTree>
    <p:custDataLst>
      <p:tags r:id="rId5"/>
    </p:custDataLst>
    <p:extLst>
      <p:ext uri="{BB962C8B-B14F-4D97-AF65-F5344CB8AC3E}">
        <p14:creationId xmlns:p14="http://schemas.microsoft.com/office/powerpoint/2010/main" val="353006307"/>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26</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How reliable is the data?</a:t>
            </a:r>
          </a:p>
        </p:txBody>
      </p:sp>
      <p:pic>
        <p:nvPicPr>
          <p:cNvPr id="3" name="Grafik 2">
            <a:extLst>
              <a:ext uri="{FF2B5EF4-FFF2-40B4-BE49-F238E27FC236}">
                <a16:creationId xmlns:a16="http://schemas.microsoft.com/office/drawing/2014/main" id="{565A8BD4-FE2D-44FF-9E91-A8B502D160CF}"/>
              </a:ext>
            </a:extLst>
          </p:cNvPr>
          <p:cNvPicPr>
            <a:picLocks noChangeAspect="1"/>
          </p:cNvPicPr>
          <p:nvPr>
            <p:custDataLst>
              <p:tags r:id="rId5"/>
            </p:custDataLst>
          </p:nvPr>
        </p:nvPicPr>
        <p:blipFill>
          <a:blip r:embed="rId4"/>
          <a:stretch>
            <a:fillRect/>
          </a:stretch>
        </p:blipFill>
        <p:spPr>
          <a:xfrm>
            <a:off x="1926866" y="2230180"/>
            <a:ext cx="5290268" cy="4057816"/>
          </a:xfrm>
          <a:prstGeom prst="rect">
            <a:avLst/>
          </a:prstGeom>
        </p:spPr>
      </p:pic>
    </p:spTree>
    <p:custDataLst>
      <p:tags r:id="rId6"/>
    </p:custDataLst>
    <p:extLst>
      <p:ext uri="{BB962C8B-B14F-4D97-AF65-F5344CB8AC3E}">
        <p14:creationId xmlns:p14="http://schemas.microsoft.com/office/powerpoint/2010/main" val="2566306536"/>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27</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How reliable is the data?</a:t>
            </a:r>
          </a:p>
        </p:txBody>
      </p:sp>
      <p:pic>
        <p:nvPicPr>
          <p:cNvPr id="5" name="Grafik 4">
            <a:extLst>
              <a:ext uri="{FF2B5EF4-FFF2-40B4-BE49-F238E27FC236}">
                <a16:creationId xmlns:a16="http://schemas.microsoft.com/office/drawing/2014/main" id="{3742C701-4B49-4B87-8A96-94E39E3BDE0E}"/>
              </a:ext>
            </a:extLst>
          </p:cNvPr>
          <p:cNvPicPr>
            <a:picLocks noChangeAspect="1"/>
          </p:cNvPicPr>
          <p:nvPr>
            <p:custDataLst>
              <p:tags r:id="rId5"/>
            </p:custDataLst>
          </p:nvPr>
        </p:nvPicPr>
        <p:blipFill>
          <a:blip r:embed="rId4"/>
          <a:stretch>
            <a:fillRect/>
          </a:stretch>
        </p:blipFill>
        <p:spPr>
          <a:xfrm>
            <a:off x="2091193" y="2433274"/>
            <a:ext cx="4961614" cy="3806024"/>
          </a:xfrm>
          <a:prstGeom prst="rect">
            <a:avLst/>
          </a:prstGeom>
        </p:spPr>
      </p:pic>
    </p:spTree>
    <p:custDataLst>
      <p:tags r:id="rId6"/>
    </p:custDataLst>
    <p:extLst>
      <p:ext uri="{BB962C8B-B14F-4D97-AF65-F5344CB8AC3E}">
        <p14:creationId xmlns:p14="http://schemas.microsoft.com/office/powerpoint/2010/main" val="2373117662"/>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3</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are disasters?</a:t>
            </a:r>
          </a:p>
        </p:txBody>
      </p:sp>
    </p:spTree>
    <p:custDataLst>
      <p:tags r:id="rId4"/>
    </p:custDataLst>
    <p:extLst>
      <p:ext uri="{BB962C8B-B14F-4D97-AF65-F5344CB8AC3E}">
        <p14:creationId xmlns:p14="http://schemas.microsoft.com/office/powerpoint/2010/main" val="1934480224"/>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4</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are disasters?</a:t>
            </a:r>
          </a:p>
        </p:txBody>
      </p:sp>
      <p:sp>
        <p:nvSpPr>
          <p:cNvPr id="12" name="Textfeld 11"/>
          <p:cNvSpPr txBox="1"/>
          <p:nvPr>
            <p:custDataLst>
              <p:tags r:id="rId4"/>
            </p:custDataLst>
          </p:nvPr>
        </p:nvSpPr>
        <p:spPr>
          <a:xfrm>
            <a:off x="323851" y="2553177"/>
            <a:ext cx="8229600" cy="3746025"/>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The Centre for Research on the Epidemiology of Disasters (CRED) at the University of Louvain in Belgium defines events as disasters if they meet one of the following criteria:</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10 or more people die,</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100 or more people are affected/injured/become homeless,</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declaration by the country of a state of emergency,</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an appeal for international assistance.</a:t>
            </a:r>
          </a:p>
          <a:p>
            <a:pPr marL="342900"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Natural disasters are distinguished from technological ones.</a:t>
            </a:r>
          </a:p>
        </p:txBody>
      </p:sp>
    </p:spTree>
    <p:custDataLst>
      <p:tags r:id="rId5"/>
    </p:custDataLst>
    <p:extLst>
      <p:ext uri="{BB962C8B-B14F-4D97-AF65-F5344CB8AC3E}">
        <p14:creationId xmlns:p14="http://schemas.microsoft.com/office/powerpoint/2010/main" val="119834741"/>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5</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types of disasters are there?</a:t>
            </a:r>
          </a:p>
        </p:txBody>
      </p:sp>
    </p:spTree>
    <p:custDataLst>
      <p:tags r:id="rId4"/>
    </p:custDataLst>
    <p:extLst>
      <p:ext uri="{BB962C8B-B14F-4D97-AF65-F5344CB8AC3E}">
        <p14:creationId xmlns:p14="http://schemas.microsoft.com/office/powerpoint/2010/main" val="2451340056"/>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6</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types of disasters are there?</a:t>
            </a:r>
          </a:p>
        </p:txBody>
      </p:sp>
      <p:sp>
        <p:nvSpPr>
          <p:cNvPr id="12" name="Textfeld 11"/>
          <p:cNvSpPr txBox="1"/>
          <p:nvPr>
            <p:custDataLst>
              <p:tags r:id="rId4"/>
            </p:custDataLst>
          </p:nvPr>
        </p:nvSpPr>
        <p:spPr>
          <a:xfrm>
            <a:off x="323851" y="2553177"/>
            <a:ext cx="8229600" cy="2361031"/>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solidFill>
                  <a:srgbClr val="FF0000"/>
                </a:solidFill>
                <a:latin typeface="TheSans UHH Regular" panose="020b0502050302020203" pitchFamily="34" charset="0"/>
              </a:rPr>
              <a:t>Geophysical</a:t>
            </a:r>
            <a:r>
              <a:rPr lang="en-US" sz="2000">
                <a:latin typeface="TheSans UHH Regular" panose="020b0502050302020203" pitchFamily="34" charset="0"/>
              </a:rPr>
              <a:t>: A hazard </a:t>
            </a:r>
            <a:r>
              <a:rPr lang="en-US" sz="2000">
                <a:solidFill>
                  <a:srgbClr val="FF0000"/>
                </a:solidFill>
                <a:latin typeface="TheSans UHH Regular" panose="020b0502050302020203" pitchFamily="34" charset="0"/>
              </a:rPr>
              <a:t>originating from solid earth</a:t>
            </a:r>
            <a:r>
              <a:rPr lang="en-US" sz="2000">
                <a:latin typeface="TheSans UHH Regular" panose="020b0502050302020203" pitchFamily="34" charset="0"/>
              </a:rPr>
              <a:t>. This term is used interchangeably with the term geological hazard.</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Earthquakes,</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try mass movements,</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volcanic activity.</a:t>
            </a:r>
          </a:p>
        </p:txBody>
      </p:sp>
      <p:pic>
        <p:nvPicPr>
          <p:cNvPr id="1026" name="Picture 2">
            <a:extLst>
              <a:ext uri="{FF2B5EF4-FFF2-40B4-BE49-F238E27FC236}">
                <a16:creationId xmlns:a16="http://schemas.microsoft.com/office/drawing/2014/main" id="{D5C63AB9-5D14-43BE-9E5C-3E224097961A}"/>
              </a:ext>
            </a:extLst>
          </p:cNvPr>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3038094" y="72877"/>
            <a:ext cx="3067812" cy="17256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7"/>
    </p:custDataLst>
    <p:extLst>
      <p:ext uri="{BB962C8B-B14F-4D97-AF65-F5344CB8AC3E}">
        <p14:creationId xmlns:p14="http://schemas.microsoft.com/office/powerpoint/2010/main" val="3600481583"/>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7</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types of disasters are there?</a:t>
            </a:r>
          </a:p>
        </p:txBody>
      </p:sp>
      <p:sp>
        <p:nvSpPr>
          <p:cNvPr id="12" name="Textfeld 11"/>
          <p:cNvSpPr txBox="1"/>
          <p:nvPr>
            <p:custDataLst>
              <p:tags r:id="rId4"/>
            </p:custDataLst>
          </p:nvPr>
        </p:nvSpPr>
        <p:spPr>
          <a:xfrm>
            <a:off x="323851" y="2553177"/>
            <a:ext cx="8229600" cy="2822696"/>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solidFill>
                  <a:srgbClr val="FF0000"/>
                </a:solidFill>
                <a:latin typeface="TheSans UHH Regular" panose="020b0502050302020203" pitchFamily="34" charset="0"/>
              </a:rPr>
              <a:t>Meteorological</a:t>
            </a:r>
            <a:r>
              <a:rPr lang="en-US" sz="2000">
                <a:latin typeface="TheSans UHH Regular" panose="020b0502050302020203" pitchFamily="34" charset="0"/>
              </a:rPr>
              <a:t>: A hazard caused by </a:t>
            </a:r>
            <a:r>
              <a:rPr lang="en-US" sz="2000">
                <a:solidFill>
                  <a:srgbClr val="FF0000"/>
                </a:solidFill>
                <a:latin typeface="TheSans UHH Regular" panose="020b0502050302020203" pitchFamily="34" charset="0"/>
              </a:rPr>
              <a:t>short-lived</a:t>
            </a:r>
            <a:r>
              <a:rPr lang="en-US" sz="2000">
                <a:latin typeface="TheSans UHH Regular" panose="020b0502050302020203" pitchFamily="34" charset="0"/>
              </a:rPr>
              <a:t>, micro- to meso-scale </a:t>
            </a:r>
            <a:r>
              <a:rPr lang="en-US" sz="2000">
                <a:solidFill>
                  <a:srgbClr val="FF0000"/>
                </a:solidFill>
                <a:latin typeface="TheSans UHH Regular" panose="020b0502050302020203" pitchFamily="34" charset="0"/>
              </a:rPr>
              <a:t>extreme weather and atmospheric conditions </a:t>
            </a:r>
            <a:r>
              <a:rPr lang="en-US" sz="2000">
                <a:latin typeface="TheSans UHH Regular" panose="020b0502050302020203" pitchFamily="34" charset="0"/>
              </a:rPr>
              <a:t>that last from minutes to days.</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Extreme temperature,</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fog,</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storm.</a:t>
            </a:r>
          </a:p>
        </p:txBody>
      </p:sp>
      <p:pic>
        <p:nvPicPr>
          <p:cNvPr id="2050" name="Picture 2">
            <a:extLst>
              <a:ext uri="{FF2B5EF4-FFF2-40B4-BE49-F238E27FC236}">
                <a16:creationId xmlns:a16="http://schemas.microsoft.com/office/drawing/2014/main" id="{AB448077-E234-43CC-9C7C-568BC3F5120B}"/>
              </a:ext>
            </a:extLst>
          </p:cNvPr>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3943350" y="110039"/>
            <a:ext cx="1257300" cy="16418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7"/>
    </p:custDataLst>
    <p:extLst>
      <p:ext uri="{BB962C8B-B14F-4D97-AF65-F5344CB8AC3E}">
        <p14:creationId xmlns:p14="http://schemas.microsoft.com/office/powerpoint/2010/main" val="1647436100"/>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8</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types of disasters are there?</a:t>
            </a:r>
          </a:p>
        </p:txBody>
      </p:sp>
      <p:sp>
        <p:nvSpPr>
          <p:cNvPr id="12" name="Textfeld 11"/>
          <p:cNvSpPr txBox="1"/>
          <p:nvPr>
            <p:custDataLst>
              <p:tags r:id="rId4"/>
            </p:custDataLst>
          </p:nvPr>
        </p:nvSpPr>
        <p:spPr>
          <a:xfrm>
            <a:off x="323851" y="2553177"/>
            <a:ext cx="8229600" cy="2361031"/>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solidFill>
                  <a:srgbClr val="FF0000"/>
                </a:solidFill>
                <a:latin typeface="TheSans UHH Regular" panose="020b0502050302020203" pitchFamily="34" charset="0"/>
              </a:rPr>
              <a:t>Hydrological</a:t>
            </a:r>
            <a:r>
              <a:rPr lang="en-US" sz="2000">
                <a:latin typeface="TheSans UHH Regular" panose="020b0502050302020203" pitchFamily="34" charset="0"/>
              </a:rPr>
              <a:t>: A hazard caused by the </a:t>
            </a:r>
            <a:r>
              <a:rPr lang="en-US" sz="2000">
                <a:solidFill>
                  <a:srgbClr val="FF0000"/>
                </a:solidFill>
                <a:latin typeface="TheSans UHH Regular" panose="020b0502050302020203" pitchFamily="34" charset="0"/>
              </a:rPr>
              <a:t>occurrence, movement, and distribution of surface and subsurface freshwater and saltwater</a:t>
            </a:r>
            <a:r>
              <a:rPr lang="en-US" sz="2000">
                <a:latin typeface="TheSans UHH Regular" panose="020b0502050302020203" pitchFamily="34" charset="0"/>
              </a:rPr>
              <a:t>.</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Flood,</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landslide,</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wave action.</a:t>
            </a:r>
          </a:p>
        </p:txBody>
      </p:sp>
      <p:pic>
        <p:nvPicPr>
          <p:cNvPr id="3074" name="Picture 2">
            <a:extLst>
              <a:ext uri="{FF2B5EF4-FFF2-40B4-BE49-F238E27FC236}">
                <a16:creationId xmlns:a16="http://schemas.microsoft.com/office/drawing/2014/main" id="{2A51D2A7-EA07-4A8D-A61A-9E3E12439A94}"/>
              </a:ext>
            </a:extLst>
          </p:cNvPr>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3320288" y="72639"/>
            <a:ext cx="2503424" cy="1676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7"/>
    </p:custDataLst>
    <p:extLst>
      <p:ext uri="{BB962C8B-B14F-4D97-AF65-F5344CB8AC3E}">
        <p14:creationId xmlns:p14="http://schemas.microsoft.com/office/powerpoint/2010/main" val="3643991926"/>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Foliennummernplatzhalter 5"/>
          <p:cNvSpPr>
            <a:spLocks noGrp="1"/>
          </p:cNvSpPr>
          <p:nvPr>
            <p:ph type="sldNum" sz="quarter" idx="4"/>
            <p:custDataLst>
              <p:tags r:id="rId2"/>
            </p:custDataLst>
          </p:nvPr>
        </p:nvSpPr>
        <p:spPr/>
        <p:txBody>
          <a:bodyPr/>
          <a:lstStyle/>
          <a:p>
            <a:fld id="{43F0430C-3290-2846-9C5E-237D45BC81A9}" type="slidenum">
              <a:rPr lang="en-US" smtClean="0"/>
              <a:t>9</a:t>
            </a:fld>
            <a:endParaRPr lang="en-US"/>
          </a:p>
        </p:txBody>
      </p:sp>
      <p:sp>
        <p:nvSpPr>
          <p:cNvPr id="4" name="Textfeld 3"/>
          <p:cNvSpPr txBox="1"/>
          <p:nvPr>
            <p:custDataLst>
              <p:tags r:id="rId3"/>
            </p:custDataLst>
          </p:nvPr>
        </p:nvSpPr>
        <p:spPr>
          <a:xfrm>
            <a:off x="323851" y="1706960"/>
            <a:ext cx="8393112" cy="523220"/>
          </a:xfrm>
          <a:prstGeom prst="rect">
            <a:avLst/>
          </a:prstGeom>
          <a:noFill/>
        </p:spPr>
        <p:txBody>
          <a:bodyPr wrap="square" rtlCol="0">
            <a:spAutoFit/>
          </a:bodyPr>
          <a:lstStyle/>
          <a:p>
            <a:r>
              <a:rPr lang="en-US" sz="2800">
                <a:solidFill>
                  <a:srgbClr val="3B515B"/>
                </a:solidFill>
                <a:latin typeface="TheSans UHH Bold Caps" panose="020b0702050302020203" pitchFamily="34" charset="0"/>
              </a:rPr>
              <a:t>What types of disasters are there?</a:t>
            </a:r>
          </a:p>
        </p:txBody>
      </p:sp>
      <p:sp>
        <p:nvSpPr>
          <p:cNvPr id="12" name="Textfeld 11"/>
          <p:cNvSpPr txBox="1"/>
          <p:nvPr>
            <p:custDataLst>
              <p:tags r:id="rId4"/>
            </p:custDataLst>
          </p:nvPr>
        </p:nvSpPr>
        <p:spPr>
          <a:xfrm>
            <a:off x="323851" y="2553177"/>
            <a:ext cx="8229600" cy="2822696"/>
          </a:xfrm>
          <a:prstGeom prst="rect">
            <a:avLst/>
          </a:prstGeom>
          <a:noFill/>
        </p:spPr>
        <p:txBody>
          <a:bodyPr wrap="square" rtlCol="0">
            <a:spAutoFit/>
          </a:bodyPr>
          <a:lstStyle/>
          <a:p>
            <a:pPr marL="342900" indent="-342900">
              <a:lnSpc>
                <a:spcPct val="150000"/>
              </a:lnSpc>
              <a:buClr>
                <a:srgbClr val="009CD1"/>
              </a:buClr>
              <a:buSzPct val="105000"/>
              <a:buFont typeface="Wingdings" panose="05000000000000000000" pitchFamily="2" charset="2"/>
              <a:buChar char="§"/>
            </a:pPr>
            <a:r>
              <a:rPr lang="en-US" sz="2000">
                <a:solidFill>
                  <a:srgbClr val="FF0000"/>
                </a:solidFill>
                <a:latin typeface="TheSans UHH Regular" panose="020b0502050302020203" pitchFamily="34" charset="0"/>
              </a:rPr>
              <a:t>Climatological</a:t>
            </a:r>
            <a:r>
              <a:rPr lang="en-US" sz="2000">
                <a:latin typeface="TheSans UHH Regular" panose="020b0502050302020203" pitchFamily="34" charset="0"/>
              </a:rPr>
              <a:t>: A hazard caused by </a:t>
            </a:r>
            <a:r>
              <a:rPr lang="en-US" sz="2000">
                <a:solidFill>
                  <a:srgbClr val="FF0000"/>
                </a:solidFill>
                <a:latin typeface="TheSans UHH Regular" panose="020b0502050302020203" pitchFamily="34" charset="0"/>
              </a:rPr>
              <a:t>long-lived</a:t>
            </a:r>
            <a:r>
              <a:rPr lang="en-US" sz="2000">
                <a:latin typeface="TheSans UHH Regular" panose="020b0502050302020203" pitchFamily="34" charset="0"/>
              </a:rPr>
              <a:t>, meso- to macro-scale </a:t>
            </a:r>
            <a:r>
              <a:rPr lang="en-US" sz="2000">
                <a:solidFill>
                  <a:srgbClr val="FF0000"/>
                </a:solidFill>
                <a:latin typeface="TheSans UHH Regular" panose="020b0502050302020203" pitchFamily="34" charset="0"/>
              </a:rPr>
              <a:t>atmospheric processes</a:t>
            </a:r>
            <a:r>
              <a:rPr lang="en-US" sz="2000">
                <a:latin typeface="TheSans UHH Regular" panose="020b0502050302020203" pitchFamily="34" charset="0"/>
              </a:rPr>
              <a:t> ranging from intra-seasonal to multi-decadal climate variability.</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Drought,</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glacial lake outburst,</a:t>
            </a:r>
          </a:p>
          <a:p>
            <a:pPr marL="800100" lvl="1" indent="-342900">
              <a:lnSpc>
                <a:spcPct val="150000"/>
              </a:lnSpc>
              <a:buClr>
                <a:srgbClr val="009CD1"/>
              </a:buClr>
              <a:buSzPct val="105000"/>
              <a:buFont typeface="Wingdings" panose="05000000000000000000" pitchFamily="2" charset="2"/>
              <a:buChar char="§"/>
            </a:pPr>
            <a:r>
              <a:rPr lang="en-US" sz="2000">
                <a:latin typeface="TheSans UHH Regular" panose="020b0502050302020203" pitchFamily="34" charset="0"/>
              </a:rPr>
              <a:t>wildfire.</a:t>
            </a:r>
          </a:p>
        </p:txBody>
      </p:sp>
      <p:pic>
        <p:nvPicPr>
          <p:cNvPr id="4098" name="Picture 2">
            <a:extLst>
              <a:ext uri="{FF2B5EF4-FFF2-40B4-BE49-F238E27FC236}">
                <a16:creationId xmlns:a16="http://schemas.microsoft.com/office/drawing/2014/main" id="{663167AD-D92F-4069-933F-37FAAC0E3A2B}"/>
              </a:ext>
            </a:extLst>
          </p:cNvPr>
          <p:cNvPicPr>
            <a:picLocks noChangeAspect="1" noChangeArrowheads="1"/>
          </p:cNvPicPr>
          <p:nvPr>
            <p:custDataLst>
              <p:tags r:id="rId6"/>
            </p:custDataLst>
          </p:nvPr>
        </p:nvPicPr>
        <p:blipFill>
          <a:blip r:embed="rId5">
            <a:extLst>
              <a:ext uri="{28A0092B-C50C-407E-A947-70E740481C1C}">
                <a14:useLocalDpi xmlns:a14="http://schemas.microsoft.com/office/drawing/2010/main" val="0"/>
              </a:ext>
            </a:extLst>
          </a:blip>
          <a:stretch>
            <a:fillRect/>
          </a:stretch>
        </p:blipFill>
        <p:spPr bwMode="auto">
          <a:xfrm>
            <a:off x="3190875" y="154385"/>
            <a:ext cx="2762250" cy="15525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7"/>
    </p:custDataLst>
    <p:extLst>
      <p:ext uri="{BB962C8B-B14F-4D97-AF65-F5344CB8AC3E}">
        <p14:creationId xmlns:p14="http://schemas.microsoft.com/office/powerpoint/2010/main" val="976651769"/>
      </p:ext>
    </p:extLst>
  </p:cSld>
  <p:clrMapOvr>
    <a:masterClrMapping/>
  </p:clrMapOvr>
  <p:transition/>
  <p:timing/>
</p:sld>
</file>

<file path=ppt/tags/tag1.xml><?xml version="1.0" encoding="utf-8"?>
<p:tagLst xmlns:p="http://schemas.openxmlformats.org/presentationml/2006/main">
  <p:tag name="PRESENTER_SHAPETEXTINFO" val="&lt;ShapeTextInfo&gt;&lt;TableIndex row=&quot;-1&quot; col=&quot;-1&quot;&gt;&lt;linesCount val=&quot;3&quot; /&gt;&lt;lineCharCount val=&quot;28&quot; /&gt;&lt;lineCharCount val=&quot;13&quot; /&gt;&lt;lineCharCount val=&quot;12&quot; /&gt;&lt;/TableIndex&gt;&lt;/ShapeTextInfo&gt;"/>
</p:tagLst>
</file>

<file path=ppt/tags/tag10.xml><?xml version="1.0" encoding="utf-8"?>
<p:tagLst xmlns:p="http://schemas.openxmlformats.org/presentationml/2006/main">
  <p:tag name="PRESENTER_SHAPEINFO" val="&lt;ThreeDShapeInfo&gt;&lt;uuid val=&quot;{ed522777-7025-469a-8ab1-7c9faffbb70e}&quot; /&gt;&lt;isInvalidForFieldText val=&quot;0&quot; /&gt;&lt;Image&gt;&lt;filename val=&quot;E:\breeze\content\4956940273\5754530666-1\input\breezo\data\asimages\{ed522777-7025-469a-8ab1-7c9faffbb70e}.png&quot; /&gt;&lt;left val=&quot;0&quot; /&gt;&lt;top val=&quot;674&quot; /&gt;&lt;width val=&quot;960&quot; /&gt;&lt;height val=&quot;46&quot; /&gt;&lt;hasText val=&quot;1&quot; /&gt;&lt;/Image&gt;&lt;/ThreeDShapeInfo&gt;"/>
  <p:tag name="PRESENTER_SHAPETEXTINFO" val="&lt;ShapeTextInfo&gt;&lt;TableIndex row=&quot;-1&quot; col=&quot;-1&quot;&gt;&lt;linesCount val=&quot;0&quot; /&gt;&lt;/TableIndex&gt;&lt;/ShapeTextInfo&gt;"/>
</p:tagLst>
</file>

<file path=ppt/tags/tag100.xml><?xml version="1.0" encoding="utf-8"?>
<p:tagLst xmlns:p="http://schemas.openxmlformats.org/presentationml/2006/main">
  <p:tag name="PRESENTER_SHAPEINFO" val="&lt;ThreeDShapeInfo&gt;&lt;uuid val=&quot;{d3b93008-ba42-4045-a262-586a7fc737f1}&quot; /&gt;&lt;isInvalidForFieldText val=&quot;0&quot; /&gt;&lt;Image&gt;&lt;filename val=&quot;E:\breeze\content\4956940273\5754530666-1\input\breezo\data\asimages\{d3b93008-ba42-4045-a262-586a7fc737f1}.png&quot; /&gt;&lt;left val=&quot;884&quot; /&gt;&lt;top val=&quot;689&quot; /&gt;&lt;width val=&quot;16&quot; /&gt;&lt;height val=&quot;13&quot; /&gt;&lt;hasText val=&quot;1&quot; /&gt;&lt;/Image&gt;&lt;/ThreeDShapeInfo&gt;"/>
  <p:tag name="PRESENTER_SHAPETEXTINFO" val="&lt;ShapeTextInfo&gt;&lt;TableIndex row=&quot;-1&quot; col=&quot;-1&quot;&gt;&lt;linesCount val=&quot;1&quot; /&gt;&lt;lineCharCount val=&quot;2&quot; /&gt;&lt;/TableIndex&gt;&lt;/ShapeTextInfo&gt;"/>
</p:tagLst>
</file>

<file path=ppt/tags/tag101.xml><?xml version="1.0" encoding="utf-8"?>
<p:tagLst xmlns:p="http://schemas.openxmlformats.org/presentationml/2006/main">
  <p:tag name="PRESENTER_SHAPEINFO" val="&lt;ThreeDShapeInfo&gt;&lt;uuid val=&quot;{1516ab64-56e3-49f0-872c-4586836a3554}&quot; /&gt;&lt;isInvalidForFieldText val=&quot;0&quot; /&gt;&lt;Image&gt;&lt;filename val=&quot;E:\breeze\content\4956940273\5754530666-1\input\breezo\data\asimages\{1516ab64-56e3-49f0-872c-4586836a3554}.png&quot; /&gt;&lt;left val=&quot;43&quot; /&gt;&lt;top val=&quot;192&quot; /&gt;&lt;width val=&quot;691&quot; /&gt;&lt;height val=&quot;29&quot; /&gt;&lt;hasText val=&quot;1&quot; /&gt;&lt;/Image&gt;&lt;/ThreeDShapeInfo&gt;"/>
  <p:tag name="PRESENTER_SHAPETEXTINFO" val="&lt;ShapeTextInfo&gt;&lt;TableIndex row=&quot;-1&quot; col=&quot;-1&quot;&gt;&lt;linesCount val=&quot;1&quot; /&gt;&lt;lineCharCount val=&quot;43&quot; /&gt;&lt;/TableIndex&gt;&lt;/ShapeTextInfo&gt;"/>
</p:tagLst>
</file>

<file path=ppt/tags/tag102.xml><?xml version="1.0" encoding="utf-8"?>
<p:tagLst xmlns:p="http://schemas.openxmlformats.org/presentationml/2006/main">
  <p:tag name="PRESENTER_SHAPEINFO" val="&lt;ThreeDShapeInfo&gt;&lt;uuid val=&quot;{56095520-6c17-4e24-b1f6-7fd3c913ea1f}&quot; /&gt;&lt;isInvalidForFieldText val=&quot;0&quot; /&gt;&lt;Image&gt;&lt;filename val=&quot;E:\breeze\content\4956940273\5754530666-1\input\breezo\data\asimages\{56095520-6c17-4e24-b1f6-7fd3c913ea1f}.png&quot; /&gt;&lt;left val=&quot;215&quot; /&gt;&lt;top val=&quot;256&quot; /&gt;&lt;width val=&quot;530&quot; /&gt;&lt;height val=&quot;385&quot; /&gt;&lt;hasText val=&quot;1&quot; /&gt;&lt;/Image&gt;&lt;/ThreeDShapeInfo&gt;"/>
</p:tagLst>
</file>

<file path=ppt/tags/tag103.xml><?xml version="1.0" encoding="utf-8"?>
<p:tagLst xmlns:p="http://schemas.openxmlformats.org/presentationml/2006/main">
  <p:tag name="HTML_SHAPEINFO" val="&lt;SlideThumbPath val=&quot;SlideTemp.PNG&quot;/&gt;"/>
</p:tagLst>
</file>

<file path=ppt/tags/tag104.xml><?xml version="1.0" encoding="utf-8"?>
<p:tagLst xmlns:p="http://schemas.openxmlformats.org/presentationml/2006/main">
  <p:tag name="PRESENTER_SHAPEINFO" val="&lt;ThreeDShapeInfo&gt;&lt;uuid val=&quot;{e15593d3-e6b7-473e-bfe0-20a4ed039d31}&quot; /&gt;&lt;isInvalidForFieldText val=&quot;0&quot; /&gt;&lt;Image&gt;&lt;filename val=&quot;E:\breeze\content\4956940273\5754530666-1\input\breezo\data\asimages\{e15593d3-e6b7-473e-bfe0-20a4ed039d31}.png&quot; /&gt;&lt;left val=&quot;884&quot; /&gt;&lt;top val=&quot;689&quot; /&gt;&lt;width val=&quot;19&quot; /&gt;&lt;height val=&quot;13&quot; /&gt;&lt;hasText val=&quot;1&quot; /&gt;&lt;/Image&gt;&lt;/ThreeDShapeInfo&gt;"/>
  <p:tag name="PRESENTER_SHAPETEXTINFO" val="&lt;ShapeTextInfo&gt;&lt;TableIndex row=&quot;-1&quot; col=&quot;-1&quot;&gt;&lt;linesCount val=&quot;1&quot; /&gt;&lt;lineCharCount val=&quot;2&quot; /&gt;&lt;/TableIndex&gt;&lt;/ShapeTextInfo&gt;"/>
</p:tagLst>
</file>

<file path=ppt/tags/tag105.xml><?xml version="1.0" encoding="utf-8"?>
<p:tagLst xmlns:p="http://schemas.openxmlformats.org/presentationml/2006/main">
  <p:tag name="PRESENTER_SHAPEINFO" val="&lt;ThreeDShapeInfo&gt;&lt;uuid val=&quot;{39fdc6d4-3cac-49f6-8c8a-462ed67694e0}&quot; /&gt;&lt;isInvalidForFieldText val=&quot;0&quot; /&gt;&lt;Image&gt;&lt;filename val=&quot;E:\breeze\content\4956940273\5754530666-1\input\breezo\data\asimages\{39fdc6d4-3cac-49f6-8c8a-462ed67694e0}.png&quot; /&gt;&lt;left val=&quot;43&quot; /&gt;&lt;top val=&quot;192&quot; /&gt;&lt;width val=&quot;691&quot; /&gt;&lt;height val=&quot;29&quot; /&gt;&lt;hasText val=&quot;1&quot; /&gt;&lt;/Image&gt;&lt;/ThreeDShapeInfo&gt;"/>
  <p:tag name="PRESENTER_SHAPETEXTINFO" val="&lt;ShapeTextInfo&gt;&lt;TableIndex row=&quot;-1&quot; col=&quot;-1&quot;&gt;&lt;linesCount val=&quot;1&quot; /&gt;&lt;lineCharCount val=&quot;43&quot; /&gt;&lt;/TableIndex&gt;&lt;/ShapeTextInfo&gt;"/>
</p:tagLst>
</file>

<file path=ppt/tags/tag106.xml><?xml version="1.0" encoding="utf-8"?>
<p:tagLst xmlns:p="http://schemas.openxmlformats.org/presentationml/2006/main">
  <p:tag name="PRESENTER_SHAPEINFO" val="&lt;ThreeDShapeInfo&gt;&lt;uuid val=&quot;{14e7b731-4e53-4a33-bab6-5be03ac5c16c}&quot; /&gt;&lt;isInvalidForFieldText val=&quot;0&quot; /&gt;&lt;Image&gt;&lt;filename val=&quot;E:\breeze\content\4956940273\5754530666-1\input\breezo\data\asimages\{14e7b731-4e53-4a33-bab6-5be03ac5c16c}.png&quot; /&gt;&lt;left val=&quot;215&quot; /&gt;&lt;top val=&quot;255&quot; /&gt;&lt;width val=&quot;530&quot; /&gt;&lt;height val=&quot;385&quot; /&gt;&lt;hasText val=&quot;1&quot; /&gt;&lt;/Image&gt;&lt;/ThreeDShapeInfo&gt;"/>
</p:tagLst>
</file>

<file path=ppt/tags/tag107.xml><?xml version="1.0" encoding="utf-8"?>
<p:tagLst xmlns:p="http://schemas.openxmlformats.org/presentationml/2006/main">
  <p:tag name="HTML_SHAPEINFO" val="&lt;SlideThumbPath val=&quot;SlideTemp.PNG&quot;/&gt;"/>
</p:tagLst>
</file>

<file path=ppt/tags/tag108.xml><?xml version="1.0" encoding="utf-8"?>
<p:tagLst xmlns:p="http://schemas.openxmlformats.org/presentationml/2006/main">
  <p:tag name="PRESENTER_SHAPEINFO" val="&lt;ThreeDShapeInfo&gt;&lt;uuid val=&quot;{b8a8c006-7c89-45c7-aadc-d99f9e41859e}&quot; /&gt;&lt;isInvalidForFieldText val=&quot;0&quot; /&gt;&lt;Image&gt;&lt;filename val=&quot;E:\breeze\content\4956940273\5754530666-1\input\breezo\data\asimages\{b8a8c006-7c89-45c7-aadc-d99f9e41859e}.png&quot; /&gt;&lt;left val=&quot;884&quot; /&gt;&lt;top val=&quot;689&quot; /&gt;&lt;width val=&quot;19&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109.xml><?xml version="1.0" encoding="utf-8"?>
<p:tagLst xmlns:p="http://schemas.openxmlformats.org/presentationml/2006/main">
  <p:tag name="PRESENTER_SHAPEINFO" val="&lt;ThreeDShapeInfo&gt;&lt;uuid val=&quot;{94dad3e2-fd94-40c5-907f-c62f96ff03ad}&quot; /&gt;&lt;isInvalidForFieldText val=&quot;0&quot; /&gt;&lt;Image&gt;&lt;filename val=&quot;E:\breeze\content\4956940273\5754530666-1\input\breezo\data\asimages\{94dad3e2-fd94-40c5-907f-c62f96ff03ad}.png&quot; /&gt;&lt;left val=&quot;43&quot; /&gt;&lt;top val=&quot;192&quot; /&gt;&lt;width val=&quot;691&quot; /&gt;&lt;height val=&quot;29&quot; /&gt;&lt;hasText val=&quot;1&quot; /&gt;&lt;/Image&gt;&lt;/ThreeDShapeInfo&gt;"/>
  <p:tag name="PRESENTER_SHAPETEXTINFO" val="&lt;ShapeTextInfo&gt;&lt;TableIndex row=&quot;-1&quot; col=&quot;-1&quot;&gt;&lt;linesCount val=&quot;1&quot; /&gt;&lt;lineCharCount val=&quot;43&quot; /&gt;&lt;/TableIndex&gt;&lt;/ShapeTextInfo&gt;"/>
</p:tagLst>
</file>

<file path=ppt/tags/tag11.xml><?xml version="1.0" encoding="utf-8"?>
<p:tagLst xmlns:p="http://schemas.openxmlformats.org/presentationml/2006/main">
  <p:tag name="PRESENTER_SHAPETEXTINFO" val="&lt;ShapeTextInfo&gt;&lt;TableIndex row=&quot;-1&quot; col=&quot;-1&quot;&gt;&lt;linesCount val=&quot;1&quot; /&gt;&lt;lineCharCount val=&quot;9&quot; /&gt;&lt;/TableIndex&gt;&lt;/ShapeTextInfo&gt;"/>
</p:tagLst>
</file>

<file path=ppt/tags/tag110.xml><?xml version="1.0" encoding="utf-8"?>
<p:tagLst xmlns:p="http://schemas.openxmlformats.org/presentationml/2006/main">
  <p:tag name="PRESENTER_SHAPEINFO" val="&lt;ThreeDShapeInfo&gt;&lt;uuid val=&quot;{27e18d0c-8d39-4f6c-a7d6-b1294b2a2a43}&quot; /&gt;&lt;isInvalidForFieldText val=&quot;0&quot; /&gt;&lt;Image&gt;&lt;filename val=&quot;E:\breeze\content\4956940273\5754530666-1\input\breezo\data\asimages\{27e18d0c-8d39-4f6c-a7d6-b1294b2a2a43}.png&quot; /&gt;&lt;left val=&quot;144&quot; /&gt;&lt;top val=&quot;254&quot; /&gt;&lt;width val=&quot;672&quot; /&gt;&lt;height val=&quot;401&quot; /&gt;&lt;hasText val=&quot;1&quot; /&gt;&lt;/Image&gt;&lt;/ThreeDShapeInfo&gt;"/>
</p:tagLst>
</file>

<file path=ppt/tags/tag111.xml><?xml version="1.0" encoding="utf-8"?>
<p:tagLst xmlns:p="http://schemas.openxmlformats.org/presentationml/2006/main">
  <p:tag name="HTML_SHAPEINFO" val="&lt;SlideThumbPath val=&quot;SlideTemp.PNG&quot;/&gt;"/>
</p:tagLst>
</file>

<file path=ppt/tags/tag112.xml><?xml version="1.0" encoding="utf-8"?>
<p:tagLst xmlns:p="http://schemas.openxmlformats.org/presentationml/2006/main">
  <p:tag name="PRESENTER_SHAPEINFO" val="&lt;ThreeDShapeInfo&gt;&lt;uuid val=&quot;{95347b62-f32c-4455-bf52-6e361718a8b9}&quot; /&gt;&lt;isInvalidForFieldText val=&quot;0&quot; /&gt;&lt;Image&gt;&lt;filename val=&quot;E:\breeze\content\4956940273\5754530666-1\input\breezo\data\asimages\{95347b62-f32c-4455-bf52-6e361718a8b9}.png&quot; /&gt;&lt;left val=&quot;884&quot; /&gt;&lt;top val=&quot;689&quot; /&gt;&lt;width val=&quot;19&quot; /&gt;&lt;height val=&quot;13&quot; /&gt;&lt;hasText val=&quot;1&quot; /&gt;&lt;/Image&gt;&lt;/ThreeDShapeInfo&gt;"/>
  <p:tag name="PRESENTER_SHAPETEXTINFO" val="&lt;ShapeTextInfo&gt;&lt;TableIndex row=&quot;-1&quot; col=&quot;-1&quot;&gt;&lt;linesCount val=&quot;1&quot; /&gt;&lt;lineCharCount val=&quot;2&quot; /&gt;&lt;/TableIndex&gt;&lt;/ShapeTextInfo&gt;"/>
</p:tagLst>
</file>

<file path=ppt/tags/tag113.xml><?xml version="1.0" encoding="utf-8"?>
<p:tagLst xmlns:p="http://schemas.openxmlformats.org/presentationml/2006/main">
  <p:tag name="PRESENTER_SHAPEINFO" val="&lt;ThreeDShapeInfo&gt;&lt;uuid val=&quot;{929c3032-c60f-42b5-861e-8093d3fc6ad7}&quot; /&gt;&lt;isInvalidForFieldText val=&quot;0&quot; /&gt;&lt;Image&gt;&lt;filename val=&quot;E:\breeze\content\4956940273\5754530666-1\input\breezo\data\asimages\{929c3032-c60f-42b5-861e-8093d3fc6ad7}.png&quot; /&gt;&lt;left val=&quot;46&quot; /&gt;&lt;top val=&quot;192&quot; /&gt;&lt;width val=&quot;406&quot; /&gt;&lt;height val=&quot;29&quot; /&gt;&lt;hasText val=&quot;1&quot; /&gt;&lt;/Image&gt;&lt;/ThreeDShapeInfo&gt;"/>
  <p:tag name="PRESENTER_SHAPETEXTINFO" val="&lt;ShapeTextInfo&gt;&lt;TableIndex row=&quot;-1&quot; col=&quot;-1&quot;&gt;&lt;linesCount val=&quot;1&quot; /&gt;&lt;lineCharCount val=&quot;25&quot; /&gt;&lt;/TableIndex&gt;&lt;/ShapeTextInfo&gt;"/>
</p:tagLst>
</file>

<file path=ppt/tags/tag114.xml><?xml version="1.0" encoding="utf-8"?>
<p:tagLst xmlns:p="http://schemas.openxmlformats.org/presentationml/2006/main">
  <p:tag name="PRESENTER_SHAPEINFO" val="&lt;ThreeDShapeInfo&gt;&lt;uuid val=&quot;{10452b34-911a-45bf-ae09-a5d66d05fcd6}&quot; /&gt;&lt;isInvalidForFieldText val=&quot;0&quot; /&gt;&lt;Image&gt;&lt;filename val=&quot;E:\breeze\content\4956940273\5754530666-1\input\breezo\data\asimages\{10452b34-911a-45bf-ae09-a5d66d05fcd6}.png&quot; /&gt;&lt;left val=&quot;45&quot; /&gt;&lt;top val=&quot;292&quot; /&gt;&lt;width val=&quot;819&quot; /&gt;&lt;height val=&quot;315&quot; /&gt;&lt;hasText val=&quot;1&quot; /&gt;&lt;/Image&gt;&lt;/ThreeDShapeInfo&gt;"/>
  <p:tag name="PRESENTER_SHAPETEXTINFO" val="&lt;ShapeTextInfo&gt;&lt;TableIndex row=&quot;-1&quot; col=&quot;-1&quot;&gt;&lt;linesCount val=&quot;2&quot; /&gt;&lt;lineCharCount val=&quot;18&quot; /&gt;&lt;lineCharCount val=&quot;323&quot; /&gt;&lt;/TableIndex&gt;&lt;/ShapeTextInfo&gt;"/>
</p:tagLst>
</file>

<file path=ppt/tags/tag115.xml><?xml version="1.0" encoding="utf-8"?>
<p:tagLst xmlns:p="http://schemas.openxmlformats.org/presentationml/2006/main">
  <p:tag name="HTML_SHAPEINFO" val="&lt;SlideThumbPath val=&quot;SlideTemp.PNG&quot;/&gt;"/>
</p:tagLst>
</file>

<file path=ppt/tags/tag116.xml><?xml version="1.0" encoding="utf-8"?>
<p:tagLst xmlns:p="http://schemas.openxmlformats.org/presentationml/2006/main">
  <p:tag name="PRESENTER_SHAPEINFO" val="&lt;ThreeDShapeInfo&gt;&lt;uuid val=&quot;{2caa5920-aad7-4b28-8bd6-57ca4235ccb9}&quot; /&gt;&lt;isInvalidForFieldText val=&quot;0&quot; /&gt;&lt;Image&gt;&lt;filename val=&quot;E:\breeze\content\4956940273\5754530666-1\input\breezo\data\asimages\{2caa5920-aad7-4b28-8bd6-57ca4235ccb9}.png&quot; /&gt;&lt;left val=&quot;884&quot; /&gt;&lt;top val=&quot;689&quot; /&gt;&lt;width val=&quot;19&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117.xml><?xml version="1.0" encoding="utf-8"?>
<p:tagLst xmlns:p="http://schemas.openxmlformats.org/presentationml/2006/main">
  <p:tag name="PRESENTER_SHAPEINFO" val="&lt;ThreeDShapeInfo&gt;&lt;uuid val=&quot;{68bfea26-cf5b-4c4d-bc75-91eaf99278f8}&quot; /&gt;&lt;isInvalidForFieldText val=&quot;0&quot; /&gt;&lt;Image&gt;&lt;filename val=&quot;E:\breeze\content\4956940273\5754530666-1\input\breezo\data\asimages\{68bfea26-cf5b-4c4d-bc75-91eaf99278f8}.png&quot; /&gt;&lt;left val=&quot;46&quot; /&gt;&lt;top val=&quot;192&quot; /&gt;&lt;width val=&quot;406&quot; /&gt;&lt;height val=&quot;29&quot; /&gt;&lt;hasText val=&quot;1&quot; /&gt;&lt;/Image&gt;&lt;/ThreeDShapeInfo&gt;"/>
  <p:tag name="PRESENTER_SHAPETEXTINFO" val="&lt;ShapeTextInfo&gt;&lt;TableIndex row=&quot;-1&quot; col=&quot;-1&quot;&gt;&lt;linesCount val=&quot;1&quot; /&gt;&lt;lineCharCount val=&quot;25&quot; /&gt;&lt;/TableIndex&gt;&lt;/ShapeTextInfo&gt;"/>
</p:tagLst>
</file>

<file path=ppt/tags/tag118.xml><?xml version="1.0" encoding="utf-8"?>
<p:tagLst xmlns:p="http://schemas.openxmlformats.org/presentationml/2006/main">
  <p:tag name="PRESENTER_SHAPEINFO" val="&lt;ThreeDShapeInfo&gt;&lt;uuid val=&quot;{46708df4-51b5-4886-9e14-a9c50d222730}&quot; /&gt;&lt;isInvalidForFieldText val=&quot;0&quot; /&gt;&lt;Image&gt;&lt;filename val=&quot;E:\breeze\content\4956940273\5754530666-1\input\breezo\data\asimages\{46708df4-51b5-4886-9e14-a9c50d222730}.png&quot; /&gt;&lt;left val=&quot;45&quot; /&gt;&lt;top val=&quot;292&quot; /&gt;&lt;width val=&quot;841&quot; /&gt;&lt;height val=&quot;267&quot; /&gt;&lt;hasText val=&quot;1&quot; /&gt;&lt;/Image&gt;&lt;/ThreeDShapeInfo&gt;"/>
  <p:tag name="PRESENTER_SHAPETEXTINFO" val="&lt;ShapeTextInfo&gt;&lt;TableIndex row=&quot;-1&quot; col=&quot;-1&quot;&gt;&lt;linesCount val=&quot;2&quot; /&gt;&lt;lineCharCount val=&quot;18&quot; /&gt;&lt;lineCharCount val=&quot;251&quot; /&gt;&lt;/TableIndex&gt;&lt;/ShapeTextInfo&gt;"/>
</p:tagLst>
</file>

<file path=ppt/tags/tag119.xml><?xml version="1.0" encoding="utf-8"?>
<p:tagLst xmlns:p="http://schemas.openxmlformats.org/presentationml/2006/main">
  <p:tag name="HTML_SHAPEINFO" val="&lt;SlideThumbPath val=&quot;SlideTemp.PNG&quot;/&gt;"/>
</p:tagLst>
</file>

<file path=ppt/tags/tag12.xml><?xml version="1.0" encoding="utf-8"?>
<p:tagLst xmlns:p="http://schemas.openxmlformats.org/presentationml/2006/main">
  <p:tag name="PRESENTER_SHAPETEXTINFO" val="&lt;ShapeTextInfo&gt;&lt;TableIndex row=&quot;-1&quot; col=&quot;-1&quot;&gt;&lt;linesCount val=&quot;1&quot; /&gt;&lt;lineCharCount val=&quot;42&quot; /&gt;&lt;/TableIndex&gt;&lt;/ShapeTextInfo&gt;"/>
</p:tagLst>
</file>

<file path=ppt/tags/tag120.xml><?xml version="1.0" encoding="utf-8"?>
<p:tagLst xmlns:p="http://schemas.openxmlformats.org/presentationml/2006/main">
  <p:tag name="PRESENTER_SHAPEINFO" val="&lt;ThreeDShapeInfo&gt;&lt;uuid val=&quot;{29ab9155-3425-40df-ac69-2ba5ce0e587f}&quot; /&gt;&lt;isInvalidForFieldText val=&quot;0&quot; /&gt;&lt;Image&gt;&lt;filename val=&quot;E:\breeze\content\4956940273\5754530666-1\input\breezo\data\asimages\{29ab9155-3425-40df-ac69-2ba5ce0e587f}.png&quot; /&gt;&lt;left val=&quot;884&quot; /&gt;&lt;top val=&quot;689&quot; /&gt;&lt;width val=&quot;19&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121.xml><?xml version="1.0" encoding="utf-8"?>
<p:tagLst xmlns:p="http://schemas.openxmlformats.org/presentationml/2006/main">
  <p:tag name="PRESENTER_SHAPEINFO" val="&lt;ThreeDShapeInfo&gt;&lt;uuid val=&quot;{bcbcf9fb-9b42-49c7-9428-29678e1c6f17}&quot; /&gt;&lt;isInvalidForFieldText val=&quot;0&quot; /&gt;&lt;Image&gt;&lt;filename val=&quot;E:\breeze\content\4956940273\5754530666-1\input\breezo\data\asimages\{bcbcf9fb-9b42-49c7-9428-29678e1c6f17}.png&quot; /&gt;&lt;left val=&quot;46&quot; /&gt;&lt;top val=&quot;192&quot; /&gt;&lt;width val=&quot;406&quot; /&gt;&lt;height val=&quot;29&quot; /&gt;&lt;hasText val=&quot;1&quot; /&gt;&lt;/Image&gt;&lt;/ThreeDShapeInfo&gt;"/>
  <p:tag name="PRESENTER_SHAPETEXTINFO" val="&lt;ShapeTextInfo&gt;&lt;TableIndex row=&quot;-1&quot; col=&quot;-1&quot;&gt;&lt;linesCount val=&quot;1&quot; /&gt;&lt;lineCharCount val=&quot;25&quot; /&gt;&lt;/TableIndex&gt;&lt;/ShapeTextInfo&gt;"/>
</p:tagLst>
</file>

<file path=ppt/tags/tag122.xml><?xml version="1.0" encoding="utf-8"?>
<p:tagLst xmlns:p="http://schemas.openxmlformats.org/presentationml/2006/main">
  <p:tag name="PRESENTER_SHAPEINFO" val="&lt;ThreeDShapeInfo&gt;&lt;uuid val=&quot;{2de332ba-2d78-45b9-8a0a-db8f1285cdbd}&quot; /&gt;&lt;isInvalidForFieldText val=&quot;0&quot; /&gt;&lt;Image&gt;&lt;filename val=&quot;E:\breeze\content\4956940273\5754530666-1\input\breezo\data\asimages\{2de332ba-2d78-45b9-8a0a-db8f1285cdbd}.png&quot; /&gt;&lt;left val=&quot;201&quot; /&gt;&lt;top val=&quot;233&quot; /&gt;&lt;width val=&quot;557&quot; /&gt;&lt;height val=&quot;427&quot; /&gt;&lt;hasText val=&quot;1&quot; /&gt;&lt;/Image&gt;&lt;/ThreeDShapeInfo&gt;"/>
</p:tagLst>
</file>

<file path=ppt/tags/tag123.xml><?xml version="1.0" encoding="utf-8"?>
<p:tagLst xmlns:p="http://schemas.openxmlformats.org/presentationml/2006/main">
  <p:tag name="HTML_SHAPEINFO" val="&lt;SlideThumbPath val=&quot;SlideTemp.PNG&quot;/&gt;"/>
</p:tagLst>
</file>

<file path=ppt/tags/tag124.xml><?xml version="1.0" encoding="utf-8"?>
<p:tagLst xmlns:p="http://schemas.openxmlformats.org/presentationml/2006/main">
  <p:tag name="PRESENTER_SHAPEINFO" val="&lt;ThreeDShapeInfo&gt;&lt;uuid val=&quot;{400951d5-f170-4607-a805-be781407710f}&quot; /&gt;&lt;isInvalidForFieldText val=&quot;0&quot; /&gt;&lt;Image&gt;&lt;filename val=&quot;E:\breeze\content\4956940273\5754530666-1\input\breezo\data\asimages\{400951d5-f170-4607-a805-be781407710f}.png&quot; /&gt;&lt;left val=&quot;884&quot; /&gt;&lt;top val=&quot;689&quot; /&gt;&lt;width val=&quot;19&quot; /&gt;&lt;height val=&quot;13&quot; /&gt;&lt;hasText val=&quot;1&quot; /&gt;&lt;/Image&gt;&lt;/ThreeDShapeInfo&gt;"/>
  <p:tag name="PRESENTER_SHAPETEXTINFO" val="&lt;ShapeTextInfo&gt;&lt;TableIndex row=&quot;-1&quot; col=&quot;-1&quot;&gt;&lt;linesCount val=&quot;1&quot; /&gt;&lt;lineCharCount val=&quot;2&quot; /&gt;&lt;/TableIndex&gt;&lt;/ShapeTextInfo&gt;"/>
</p:tagLst>
</file>

<file path=ppt/tags/tag125.xml><?xml version="1.0" encoding="utf-8"?>
<p:tagLst xmlns:p="http://schemas.openxmlformats.org/presentationml/2006/main">
  <p:tag name="PRESENTER_SHAPEINFO" val="&lt;ThreeDShapeInfo&gt;&lt;uuid val=&quot;{a44125d2-1faf-4a04-84f5-54a5b4816040}&quot; /&gt;&lt;isInvalidForFieldText val=&quot;0&quot; /&gt;&lt;Image&gt;&lt;filename val=&quot;E:\breeze\content\4956940273\5754530666-1\input\breezo\data\asimages\{a44125d2-1faf-4a04-84f5-54a5b4816040}.png&quot; /&gt;&lt;left val=&quot;46&quot; /&gt;&lt;top val=&quot;192&quot; /&gt;&lt;width val=&quot;406&quot; /&gt;&lt;height val=&quot;29&quot; /&gt;&lt;hasText val=&quot;1&quot; /&gt;&lt;/Image&gt;&lt;/ThreeDShapeInfo&gt;"/>
  <p:tag name="PRESENTER_SHAPETEXTINFO" val="&lt;ShapeTextInfo&gt;&lt;TableIndex row=&quot;-1&quot; col=&quot;-1&quot;&gt;&lt;linesCount val=&quot;1&quot; /&gt;&lt;lineCharCount val=&quot;25&quot; /&gt;&lt;/TableIndex&gt;&lt;/ShapeTextInfo&gt;"/>
</p:tagLst>
</file>

<file path=ppt/tags/tag126.xml><?xml version="1.0" encoding="utf-8"?>
<p:tagLst xmlns:p="http://schemas.openxmlformats.org/presentationml/2006/main">
  <p:tag name="PRESENTER_SHAPEINFO" val="&lt;ThreeDShapeInfo&gt;&lt;uuid val=&quot;{1a0b90e9-9db8-4015-b216-5bf8528892a0}&quot; /&gt;&lt;isInvalidForFieldText val=&quot;0&quot; /&gt;&lt;Image&gt;&lt;filename val=&quot;E:\breeze\content\4956940273\5754530666-1\input\breezo\data\asimages\{1a0b90e9-9db8-4015-b216-5bf8528892a0}.png&quot; /&gt;&lt;left val=&quot;218&quot; /&gt;&lt;top val=&quot;254&quot; /&gt;&lt;width val=&quot;523&quot; /&gt;&lt;height val=&quot;401&quot; /&gt;&lt;hasText val=&quot;1&quot; /&gt;&lt;/Image&gt;&lt;/ThreeDShapeInfo&gt;"/>
</p:tagLst>
</file>

<file path=ppt/tags/tag127.xml><?xml version="1.0" encoding="utf-8"?>
<p:tagLst xmlns:p="http://schemas.openxmlformats.org/presentationml/2006/main">
  <p:tag name="HTML_SHAPEINFO" val="&lt;SlideThumbPath val=&quot;SlideTemp.PNG&quot;/&gt;"/>
</p:tagLst>
</file>

<file path=ppt/tags/tag128.xml><?xml version="1.0" encoding="utf-8"?>
<p:tagLst xmlns:p="http://schemas.openxmlformats.org/presentationml/2006/main">
  <p:tag name="AS_NET" val="4.0.30319.42000"/>
  <p:tag name="AS_OS" val="Microsoft Windows NT 6.2.9200.0"/>
  <p:tag name="AS_RELEASE_DATE" val="2020.01.14"/>
  <p:tag name="AS_TITLE" val="Aspose.Slides for .NET 4.0"/>
  <p:tag name="AS_VERSION" val="20.1"/>
</p:tagLst>
</file>

<file path=ppt/tags/tag13.xml><?xml version="1.0" encoding="utf-8"?>
<p:tagLst xmlns:p="http://schemas.openxmlformats.org/presentationml/2006/main">
  <p:tag name="PRESENTER_SHAPETEXTINFO" val="&lt;ShapeTextInfo&gt;&lt;TableIndex row=&quot;-1&quot; col=&quot;-1&quot;&gt;&lt;linesCount val=&quot;1&quot; /&gt;&lt;lineCharCount val=&quot;5&quot; /&gt;&lt;/TableIndex&gt;&lt;/ShapeTextInfo&gt;"/>
</p:tagLst>
</file>

<file path=ppt/tags/tag14.xml><?xml version="1.0" encoding="utf-8"?>
<p:tagLst xmlns:p="http://schemas.openxmlformats.org/presentationml/2006/main">
  <p:tag name="PRESENTER_SHAPEINFO" val="&lt;ThreeDShapeInfo&gt;&lt;uuid val=&quot;{b3ad601a-e51e-4d0f-a4ca-00a72435543c}&quot; /&gt;&lt;isInvalidForFieldText val=&quot;0&quot; /&gt;&lt;Image&gt;&lt;filename val=&quot;E:\breeze\content\4956940273\5754530666-1\input\breezo\data\asimages\{b3ad601a-e51e-4d0f-a4ca-00a72435543c}.png&quot; /&gt;&lt;left val=&quot;46&quot; /&gt;&lt;top val=&quot;46&quot; /&gt;&lt;width val=&quot;195&quot; /&gt;&lt;height val=&quot;64&quot; /&gt;&lt;hasText val=&quot;1&quot; /&gt;&lt;/Image&gt;&lt;/ThreeDShapeInfo&gt;"/>
</p:tagLst>
</file>

<file path=ppt/tags/tag15.xml><?xml version="1.0" encoding="utf-8"?>
<p:tagLst xmlns:p="http://schemas.openxmlformats.org/presentationml/2006/main">
  <p:tag name="PRESENTER_SHAPEINFO" val="&lt;ThreeDShapeInfo&gt;&lt;uuid val=&quot;{4d060f96-e93e-4b2e-bbb6-32ccd09165ec}&quot; /&gt;&lt;isInvalidForFieldText val=&quot;0&quot; /&gt;&lt;Image&gt;&lt;filename val=&quot;E:\breeze\content\4956940273\5754530666-1\input\breezo\data\asimages\{4d060f96-e93e-4b2e-bbb6-32ccd09165ec}.png&quot; /&gt;&lt;left val=&quot;722&quot; /&gt;&lt;top val=&quot;81&quot; /&gt;&lt;width val=&quot;135&quot; /&gt;&lt;height val=&quot;29&quot; /&gt;&lt;hasText val=&quot;1&quot; /&gt;&lt;/Image&gt;&lt;/ThreeDShapeInfo&gt;"/>
  <p:tag name="PRESENTER_SHAPETEXTINFO" val="&lt;ShapeTextInfo&gt;&lt;TableIndex row=&quot;-1&quot; col=&quot;-1&quot;&gt;&lt;linesCount val=&quot;2&quot; /&gt;&lt;lineCharCount val=&quot;13&quot; /&gt;&lt;lineCharCount val=&quot;17&quot; /&gt;&lt;/TableIndex&gt;&lt;/ShapeTextInfo&gt;"/>
</p:tagLst>
</file>

<file path=ppt/tags/tag16.xml><?xml version="1.0" encoding="utf-8"?>
<p:tagLst xmlns:p="http://schemas.openxmlformats.org/presentationml/2006/main">
  <p:tag name="PRESENTER_SHAPEINFO" val="&lt;ThreeDShapeInfo&gt;&lt;uuid val=&quot;{35eb024e-4e10-4838-9645-db98bdd9209c}&quot; /&gt;&lt;isInvalidForFieldText val=&quot;0&quot; /&gt;&lt;Image&gt;&lt;filename val=&quot;E:\breeze\content\4956940273\5754530666-1\input\breezo\data\asimages\{35eb024e-4e10-4838-9645-db98bdd9209c}.png&quot; /&gt;&lt;left val=&quot;894&quot; /&gt;&lt;top val=&quot;689&quot; /&gt;&lt;width val=&quot;6&quot; /&gt;&lt;height val=&quot;13&quot; /&gt;&lt;hasText val=&quot;1&quot; /&gt;&lt;/Image&gt;&lt;/ThreeDShapeInfo&gt;"/>
  <p:tag name="PRESENTER_SHAPETEXTINFO" val="&lt;ShapeTextInfo&gt;&lt;TableIndex row=&quot;-1&quot; col=&quot;-1&quot;&gt;&lt;linesCount val=&quot;1&quot; /&gt;&lt;lineCharCount val=&quot;1&quot; /&gt;&lt;/TableIndex&gt;&lt;/ShapeTextInfo&gt;"/>
</p:tagLst>
</file>

<file path=ppt/tags/tag17.xml><?xml version="1.0" encoding="utf-8"?>
<p:tagLst xmlns:p="http://schemas.openxmlformats.org/presentationml/2006/main">
  <p:tag name="PRESENTER_SHAPEINFO" val="&lt;ThreeDShapeInfo&gt;&lt;uuid val=&quot;{871d8ec4-dcc7-4d3a-8d22-860817b83243}&quot; /&gt;&lt;isInvalidForFieldText val=&quot;0&quot; /&gt;&lt;Image&gt;&lt;filename val=&quot;E:\breeze\content\4956940273\5754530666-1\input\breezo\data\asimages\{871d8ec4-dcc7-4d3a-8d22-860817b83243}.png&quot; /&gt;&lt;left val=&quot;45&quot; /&gt;&lt;top val=&quot;486&quot; /&gt;&lt;width val=&quot;849&quot; /&gt;&lt;height val=&quot;105&quot; /&gt;&lt;hasText val=&quot;1&quot; /&gt;&lt;/Image&gt;&lt;/ThreeDShapeInfo&gt;"/>
  <p:tag name="PRESENTER_SHAPETEXTINFO" val="&lt;ShapeTextInfo&gt;&lt;TableIndex row=&quot;-1&quot; col=&quot;-1&quot;&gt;&lt;linesCount val=&quot;2&quot; /&gt;&lt;lineCharCount val=&quot;35&quot; /&gt;&lt;lineCharCount val=&quot;15&quot; /&gt;&lt;/TableIndex&gt;&lt;/ShapeTextInfo&gt;"/>
</p:tagLst>
</file>

<file path=ppt/tags/tag18.xml><?xml version="1.0" encoding="utf-8"?>
<p:tagLst xmlns:p="http://schemas.openxmlformats.org/presentationml/2006/main">
  <p:tag name="HTML_SHAPEINFO" val="&lt;SlideThumbPath val=&quot;SlideTemp.PNG&quot;/&gt;"/>
</p:tagLst>
</file>

<file path=ppt/tags/tag19.xml><?xml version="1.0" encoding="utf-8"?>
<p:tagLst xmlns:p="http://schemas.openxmlformats.org/presentationml/2006/main">
  <p:tag name="PRESENTER_SHAPEINFO" val="&lt;ThreeDShapeInfo&gt;&lt;uuid val=&quot;{d2149794-b722-4c0e-a854-6d698cee4a74}&quot; /&gt;&lt;isInvalidForFieldText val=&quot;0&quot; /&gt;&lt;Image&gt;&lt;filename val=&quot;E:\breeze\content\4956940273\5754530666-1\input\breezo\data\asimages\{d2149794-b722-4c0e-a854-6d698cee4a74}.png&quot; /&gt;&lt;left val=&quot;893&quot; /&gt;&lt;top val=&quot;689&quot; /&gt;&lt;width val=&quot;9&quot; /&gt;&lt;height val=&quot;13&quot; /&gt;&lt;hasText val=&quot;1&quot; /&gt;&lt;/Image&gt;&lt;/ThreeDShapeInfo&gt;"/>
  <p:tag name="PRESENTER_SHAPETEXTINFO" val="&lt;ShapeTextInfo&gt;&lt;TableIndex row=&quot;-1&quot; col=&quot;-1&quot;&gt;&lt;linesCount val=&quot;1&quot; /&gt;&lt;lineCharCount val=&quot;1&quot; /&gt;&lt;/TableIndex&gt;&lt;/ShapeTextInfo&gt;"/>
</p:tagLst>
</file>

<file path=ppt/tags/tag2.xml><?xml version="1.0" encoding="utf-8"?>
<p:tagLst xmlns:p="http://schemas.openxmlformats.org/presentationml/2006/main">
  <p:tag name="PRESENTER_SHAPETEXTINFO" val="&lt;ShapeTextInfo&gt;&lt;TableIndex row=&quot;-1&quot; col=&quot;-1&quot;&gt;&lt;linesCount val=&quot;2&quot; /&gt;&lt;lineCharCount val=&quot;45&quot; /&gt;&lt;lineCharCount val=&quot;30&quot; /&gt;&lt;/TableIndex&gt;&lt;/ShapeTextInfo&gt;"/>
</p:tagLst>
</file>

<file path=ppt/tags/tag20.xml><?xml version="1.0" encoding="utf-8"?>
<p:tagLst xmlns:p="http://schemas.openxmlformats.org/presentationml/2006/main">
  <p:tag name="PRESENTER_SHAPEINFO" val="&lt;ThreeDShapeInfo&gt;&lt;uuid val=&quot;{bc9fcac5-896f-44d4-8d68-09f10d711b56}&quot; /&gt;&lt;isInvalidForFieldText val=&quot;0&quot; /&gt;&lt;Image&gt;&lt;filename val=&quot;E:\breeze\content\4956940273\5754530666-1\input\breezo\data\asimages\{bc9fcac5-896f-44d4-8d68-09f10d711b56}.png&quot; /&gt;&lt;left val=&quot;43&quot; /&gt;&lt;top val=&quot;192&quot; /&gt;&lt;width val=&quot;261&quot; /&gt;&lt;height val=&quot;37&quot; /&gt;&lt;hasText val=&quot;1&quot; /&gt;&lt;/Image&gt;&lt;/ThreeDShapeInfo&gt;"/>
  <p:tag name="PRESENTER_SHAPETEXTINFO" val="&lt;ShapeTextInfo&gt;&lt;TableIndex row=&quot;-1&quot; col=&quot;-1&quot;&gt;&lt;linesCount val=&quot;1&quot; /&gt;&lt;lineCharCount val=&quot;14&quot; /&gt;&lt;/TableIndex&gt;&lt;/ShapeTextInfo&gt;"/>
</p:tagLst>
</file>

<file path=ppt/tags/tag21.xml><?xml version="1.0" encoding="utf-8"?>
<p:tagLst xmlns:p="http://schemas.openxmlformats.org/presentationml/2006/main">
  <p:tag name="PRESENTER_SHAPEINFO" val="&lt;ThreeDShapeInfo&gt;&lt;uuid val=&quot;{ae404ca9-eaa6-40a4-abae-b98df23ae02b}&quot; /&gt;&lt;isInvalidForFieldText val=&quot;0&quot; /&gt;&lt;Image&gt;&lt;filename val=&quot;E:\breeze\content\4956940273\5754530666-1\input\breezo\data\asimages\{ae404ca9-eaa6-40a4-abae-b98df23ae02b}.png&quot; /&gt;&lt;left val=&quot;45&quot; /&gt;&lt;top val=&quot;292&quot; /&gt;&lt;width val=&quot;818&quot; /&gt;&lt;height val=&quot;363&quot; /&gt;&lt;hasText val=&quot;1&quot; /&gt;&lt;/Image&gt;&lt;/ThreeDShapeInfo&gt;"/>
  <p:tag name="PRESENTER_SHAPETEXTINFO" val="&lt;ShapeTextInfo&gt;&lt;TableIndex row=&quot;-1&quot; col=&quot;-1&quot;&gt;&lt;linesCount val=&quot;6&quot; /&gt;&lt;lineCharCount val=&quot;49&quot; /&gt;&lt;lineCharCount val=&quot;63&quot; /&gt;&lt;lineCharCount val=&quot;108&quot; /&gt;&lt;lineCharCount val=&quot;105&quot; /&gt;&lt;lineCharCount val=&quot;41&quot; /&gt;&lt;lineCharCount val=&quot;59&quot; /&gt;&lt;/TableIndex&gt;&lt;/ShapeTextInfo&gt;"/>
</p:tagLst>
</file>

<file path=ppt/tags/tag22.xml><?xml version="1.0" encoding="utf-8"?>
<p:tagLst xmlns:p="http://schemas.openxmlformats.org/presentationml/2006/main">
  <p:tag name="HTML_SHAPEINFO" val="&lt;SlideThumbPath val=&quot;SlideTemp.PNG&quot;/&gt;"/>
</p:tagLst>
</file>

<file path=ppt/tags/tag23.xml><?xml version="1.0" encoding="utf-8"?>
<p:tagLst xmlns:p="http://schemas.openxmlformats.org/presentationml/2006/main">
  <p:tag name="PRESENTER_SHAPEINFO" val="&lt;ThreeDShapeInfo&gt;&lt;uuid val=&quot;{a1c4347f-87cd-40ea-89ea-e2fee680eb81}&quot; /&gt;&lt;isInvalidForFieldText val=&quot;0&quot; /&gt;&lt;Image&gt;&lt;filename val=&quot;E:\breeze\content\4956940273\5754530666-1\input\breezo\data\asimages\{a1c4347f-87cd-40ea-89ea-e2fee680eb81}.png&quot; /&gt;&lt;left val=&quot;893&quot; /&gt;&lt;top val=&quot;689&quot; /&gt;&lt;width val=&quot;10&quot; /&gt;&lt;height val=&quot;14&quot; /&gt;&lt;hasText val=&quot;1&quot; /&gt;&lt;/Image&gt;&lt;/ThreeDShapeInfo&gt;"/>
  <p:tag name="PRESENTER_SHAPETEXTINFO" val="&lt;ShapeTextInfo&gt;&lt;TableIndex row=&quot;-1&quot; col=&quot;-1&quot;&gt;&lt;linesCount val=&quot;1&quot; /&gt;&lt;lineCharCount val=&quot;1&quot; /&gt;&lt;/TableIndex&gt;&lt;/ShapeTextInfo&gt;"/>
</p:tagLst>
</file>

<file path=ppt/tags/tag24.xml><?xml version="1.0" encoding="utf-8"?>
<p:tagLst xmlns:p="http://schemas.openxmlformats.org/presentationml/2006/main">
  <p:tag name="PRESENTER_SHAPEINFO" val="&lt;ThreeDShapeInfo&gt;&lt;uuid val=&quot;{659f5d91-56e8-44c2-9cbc-4cc1430ecfb5}&quot; /&gt;&lt;isInvalidForFieldText val=&quot;0&quot; /&gt;&lt;Image&gt;&lt;filename val=&quot;E:\breeze\content\4956940273\5754530666-1\input\breezo\data\asimages\{659f5d91-56e8-44c2-9cbc-4cc1430ecfb5}.png&quot; /&gt;&lt;left val=&quot;43&quot; /&gt;&lt;top val=&quot;192&quot; /&gt;&lt;width val=&quot;332&quot; /&gt;&lt;height val=&quot;29&quot; /&gt;&lt;hasText val=&quot;1&quot; /&gt;&lt;/Image&gt;&lt;/ThreeDShapeInfo&gt;"/>
  <p:tag name="PRESENTER_SHAPETEXTINFO" val="&lt;ShapeTextInfo&gt;&lt;TableIndex row=&quot;-1&quot; col=&quot;-1&quot;&gt;&lt;linesCount val=&quot;1&quot; /&gt;&lt;lineCharCount val=&quot;19&quot; /&gt;&lt;/TableIndex&gt;&lt;/ShapeTextInfo&gt;"/>
</p:tagLst>
</file>

<file path=ppt/tags/tag25.xml><?xml version="1.0" encoding="utf-8"?>
<p:tagLst xmlns:p="http://schemas.openxmlformats.org/presentationml/2006/main">
  <p:tag name="HTML_SHAPEINFO" val="&lt;SlideThumbPath val=&quot;SlideTemp.PNG&quot;/&gt;"/>
</p:tagLst>
</file>

<file path=ppt/tags/tag26.xml><?xml version="1.0" encoding="utf-8"?>
<p:tagLst xmlns:p="http://schemas.openxmlformats.org/presentationml/2006/main">
  <p:tag name="PRESENTER_SHAPEINFO" val="&lt;ThreeDShapeInfo&gt;&lt;uuid val=&quot;{0097c1b6-7ac9-431f-9e24-b6544d3b189c}&quot; /&gt;&lt;isInvalidForFieldText val=&quot;0&quot; /&gt;&lt;Image&gt;&lt;filename val=&quot;E:\breeze\content\4956940273\5754530666-1\input\breezo\data\asimages\{0097c1b6-7ac9-431f-9e24-b6544d3b189c}.png&quot; /&gt;&lt;left val=&quot;893&quot; /&gt;&lt;top val=&quot;689&quot; /&gt;&lt;width val=&quot;10&quot; /&gt;&lt;height val=&quot;13&quot; /&gt;&lt;hasText val=&quot;1&quot; /&gt;&lt;/Image&gt;&lt;/ThreeDShapeInfo&gt;"/>
  <p:tag name="PRESENTER_SHAPETEXTINFO" val="&lt;ShapeTextInfo&gt;&lt;TableIndex row=&quot;-1&quot; col=&quot;-1&quot;&gt;&lt;linesCount val=&quot;1&quot; /&gt;&lt;lineCharCount val=&quot;1&quot; /&gt;&lt;/TableIndex&gt;&lt;/ShapeTextInfo&gt;"/>
</p:tagLst>
</file>

<file path=ppt/tags/tag27.xml><?xml version="1.0" encoding="utf-8"?>
<p:tagLst xmlns:p="http://schemas.openxmlformats.org/presentationml/2006/main">
  <p:tag name="PRESENTER_SHAPEINFO" val="&lt;ThreeDShapeInfo&gt;&lt;uuid val=&quot;{69fcc685-6242-47f9-8b46-998f8b97d8e7}&quot; /&gt;&lt;isInvalidForFieldText val=&quot;0&quot; /&gt;&lt;Image&gt;&lt;filename val=&quot;E:\breeze\content\4956940273\5754530666-1\input\breezo\data\asimages\{69fcc685-6242-47f9-8b46-998f8b97d8e7}.png&quot; /&gt;&lt;left val=&quot;43&quot; /&gt;&lt;top val=&quot;192&quot; /&gt;&lt;width val=&quot;332&quot; /&gt;&lt;height val=&quot;29&quot; /&gt;&lt;hasText val=&quot;1&quot; /&gt;&lt;/Image&gt;&lt;/ThreeDShapeInfo&gt;"/>
  <p:tag name="PRESENTER_SHAPETEXTINFO" val="&lt;ShapeTextInfo&gt;&lt;TableIndex row=&quot;-1&quot; col=&quot;-1&quot;&gt;&lt;linesCount val=&quot;1&quot; /&gt;&lt;lineCharCount val=&quot;19&quot; /&gt;&lt;/TableIndex&gt;&lt;/ShapeTextInfo&gt;"/>
</p:tagLst>
</file>

<file path=ppt/tags/tag28.xml><?xml version="1.0" encoding="utf-8"?>
<p:tagLst xmlns:p="http://schemas.openxmlformats.org/presentationml/2006/main">
  <p:tag name="PRESENTER_SHAPEINFO" val="&lt;ThreeDShapeInfo&gt;&lt;uuid val=&quot;{8aa3d255-a688-4e60-8c5a-97cf8c59fff0}&quot; /&gt;&lt;isInvalidForFieldText val=&quot;0&quot; /&gt;&lt;Image&gt;&lt;filename val=&quot;E:\breeze\content\4956940273\5754530666-1\input\breezo\data\asimages\{8aa3d255-a688-4e60-8c5a-97cf8c59fff0}.png&quot; /&gt;&lt;left val=&quot;45&quot; /&gt;&lt;top val=&quot;292&quot; /&gt;&lt;width val=&quot;840&quot; /&gt;&lt;height val=&quot;363&quot; /&gt;&lt;hasText val=&quot;1&quot; /&gt;&lt;/Image&gt;&lt;/ThreeDShapeInfo&gt;"/>
  <p:tag name="PRESENTER_SHAPETEXTINFO" val="&lt;ShapeTextInfo&gt;&lt;TableIndex row=&quot;-1&quot; col=&quot;-1&quot;&gt;&lt;linesCount val=&quot;6&quot; /&gt;&lt;lineCharCount val=&quot;176&quot; /&gt;&lt;lineCharCount val=&quot;23&quot; /&gt;&lt;lineCharCount val=&quot;57&quot; /&gt;&lt;lineCharCount val=&quot;52&quot; /&gt;&lt;lineCharCount val=&quot;40&quot; /&gt;&lt;lineCharCount val=&quot;60&quot; /&gt;&lt;/TableIndex&gt;&lt;/ShapeTextInfo&gt;"/>
</p:tagLst>
</file>

<file path=ppt/tags/tag29.xml><?xml version="1.0" encoding="utf-8"?>
<p:tagLst xmlns:p="http://schemas.openxmlformats.org/presentationml/2006/main">
  <p:tag name="HTML_SHAPEINFO" val="&lt;SlideThumbPath val=&quot;SlideTemp.PNG&quot;/&gt;"/>
</p:tagLst>
</file>

<file path=ppt/tags/tag3.xml><?xml version="1.0" encoding="utf-8"?>
<p:tagLst xmlns:p="http://schemas.openxmlformats.org/presentationml/2006/main">
  <p:tag name="PRESENTER_SHAPETEXTINFO" val="&lt;ShapeTextInfo&gt;&lt;TableIndex row=&quot;-1&quot; col=&quot;-1&quot;&gt;&lt;linesCount val=&quot;1&quot; /&gt;&lt;lineCharCount val=&quot;5&quot; /&gt;&lt;/TableIndex&gt;&lt;/ShapeTextInfo&gt;"/>
</p:tagLst>
</file>

<file path=ppt/tags/tag30.xml><?xml version="1.0" encoding="utf-8"?>
<p:tagLst xmlns:p="http://schemas.openxmlformats.org/presentationml/2006/main">
  <p:tag name="PRESENTER_SHAPEINFO" val="&lt;ThreeDShapeInfo&gt;&lt;uuid val=&quot;{65b523ec-f1b6-41de-928e-c136e2b8e62e}&quot; /&gt;&lt;isInvalidForFieldText val=&quot;0&quot; /&gt;&lt;Image&gt;&lt;filename val=&quot;E:\breeze\content\4956940273\5754530666-1\input\breezo\data\asimages\{65b523ec-f1b6-41de-928e-c136e2b8e62e}.png&quot; /&gt;&lt;left val=&quot;893&quot; /&gt;&lt;top val=&quot;690&quot; /&gt;&lt;width val=&quot;10&quot; /&gt;&lt;height val=&quot;13&quot; /&gt;&lt;hasText val=&quot;1&quot; /&gt;&lt;/Image&gt;&lt;/ThreeDShapeInfo&gt;"/>
  <p:tag name="PRESENTER_SHAPETEXTINFO" val="&lt;ShapeTextInfo&gt;&lt;TableIndex row=&quot;-1&quot; col=&quot;-1&quot;&gt;&lt;linesCount val=&quot;1&quot; /&gt;&lt;lineCharCount val=&quot;1&quot; /&gt;&lt;/TableIndex&gt;&lt;/ShapeTextInfo&gt;"/>
</p:tagLst>
</file>

<file path=ppt/tags/tag31.xml><?xml version="1.0" encoding="utf-8"?>
<p:tagLst xmlns:p="http://schemas.openxmlformats.org/presentationml/2006/main">
  <p:tag name="PRESENTER_SHAPEINFO" val="&lt;ThreeDShapeInfo&gt;&lt;uuid val=&quot;{93ff29f5-2a68-4ce4-bad5-d1534338404f}&quot; /&gt;&lt;isInvalidForFieldText val=&quot;0&quot; /&gt;&lt;Image&gt;&lt;filename val=&quot;E:\breeze\content\4956940273\5754530666-1\input\breezo\data\asimages\{93ff29f5-2a68-4ce4-bad5-d1534338404f}.png&quot; /&gt;&lt;left val=&quot;43&quot; /&gt;&lt;top val=&quot;192&quot; /&gt;&lt;width val=&quot;568&quot; /&gt;&lt;height val=&quot;37&quot; /&gt;&lt;hasText val=&quot;1&quot; /&gt;&lt;/Image&gt;&lt;/ThreeDShapeInfo&gt;"/>
  <p:tag name="PRESENTER_SHAPETEXTINFO" val="&lt;ShapeTextInfo&gt;&lt;TableIndex row=&quot;-1&quot; col=&quot;-1&quot;&gt;&lt;linesCount val=&quot;1&quot; /&gt;&lt;lineCharCount val=&quot;34&quot; /&gt;&lt;/TableIndex&gt;&lt;/ShapeTextInfo&gt;"/>
</p:tagLst>
</file>

<file path=ppt/tags/tag32.xml><?xml version="1.0" encoding="utf-8"?>
<p:tagLst xmlns:p="http://schemas.openxmlformats.org/presentationml/2006/main">
  <p:tag name="HTML_SHAPEINFO" val="&lt;SlideThumbPath val=&quot;SlideTemp.PNG&quot;/&gt;"/>
</p:tagLst>
</file>

<file path=ppt/tags/tag33.xml><?xml version="1.0" encoding="utf-8"?>
<p:tagLst xmlns:p="http://schemas.openxmlformats.org/presentationml/2006/main">
  <p:tag name="PRESENTER_SHAPEINFO" val="&lt;ThreeDShapeInfo&gt;&lt;uuid val=&quot;{3386de1d-88a5-452c-8cdd-4851232ac289}&quot; /&gt;&lt;isInvalidForFieldText val=&quot;0&quot; /&gt;&lt;Image&gt;&lt;filename val=&quot;E:\breeze\content\4956940273\5754530666-1\input\breezo\data\asimages\{3386de1d-88a5-452c-8cdd-4851232ac289}.png&quot; /&gt;&lt;left val=&quot;893&quot; /&gt;&lt;top val=&quot;689&quot; /&gt;&lt;width val=&quot;10&quot; /&gt;&lt;height val=&quot;14&quot; /&gt;&lt;hasText val=&quot;1&quot; /&gt;&lt;/Image&gt;&lt;/ThreeDShapeInfo&gt;"/>
  <p:tag name="PRESENTER_SHAPETEXTINFO" val="&lt;ShapeTextInfo&gt;&lt;TableIndex row=&quot;-1&quot; col=&quot;-1&quot;&gt;&lt;linesCount val=&quot;1&quot; /&gt;&lt;lineCharCount val=&quot;1&quot; /&gt;&lt;/TableIndex&gt;&lt;/ShapeTextInfo&gt;"/>
</p:tagLst>
</file>

<file path=ppt/tags/tag34.xml><?xml version="1.0" encoding="utf-8"?>
<p:tagLst xmlns:p="http://schemas.openxmlformats.org/presentationml/2006/main">
  <p:tag name="PRESENTER_SHAPEINFO" val="&lt;ThreeDShapeInfo&gt;&lt;uuid val=&quot;{7f65d4a3-efe8-48a1-9fe7-c4259c6aec65}&quot; /&gt;&lt;isInvalidForFieldText val=&quot;0&quot; /&gt;&lt;Image&gt;&lt;filename val=&quot;E:\breeze\content\4956940273\5754530666-1\input\breezo\data\asimages\{7f65d4a3-efe8-48a1-9fe7-c4259c6aec65}.png&quot; /&gt;&lt;left val=&quot;43&quot; /&gt;&lt;top val=&quot;192&quot; /&gt;&lt;width val=&quot;568&quot; /&gt;&lt;height val=&quot;37&quot; /&gt;&lt;hasText val=&quot;1&quot; /&gt;&lt;/Image&gt;&lt;/ThreeDShapeInfo&gt;"/>
  <p:tag name="PRESENTER_SHAPETEXTINFO" val="&lt;ShapeTextInfo&gt;&lt;TableIndex row=&quot;-1&quot; col=&quot;-1&quot;&gt;&lt;linesCount val=&quot;1&quot; /&gt;&lt;lineCharCount val=&quot;34&quot; /&gt;&lt;/TableIndex&gt;&lt;/ShapeTextInfo&gt;"/>
</p:tagLst>
</file>

<file path=ppt/tags/tag35.xml><?xml version="1.0" encoding="utf-8"?>
<p:tagLst xmlns:p="http://schemas.openxmlformats.org/presentationml/2006/main">
  <p:tag name="PRESENTER_SHAPEINFO" val="&lt;ThreeDShapeInfo&gt;&lt;uuid val=&quot;{e5fa22c7-575a-4d28-9ac3-2a5ba0921f5c}&quot; /&gt;&lt;isInvalidForFieldText val=&quot;0&quot; /&gt;&lt;Image&gt;&lt;filename val=&quot;E:\breeze\content\4956940273\5754530666-1\input\breezo\data\asimages\{e5fa22c7-575a-4d28-9ac3-2a5ba0921f5c}.png&quot; /&gt;&lt;left val=&quot;45&quot; /&gt;&lt;top val=&quot;292&quot; /&gt;&lt;width val=&quot;837&quot; /&gt;&lt;height val=&quot;219&quot; /&gt;&lt;hasText val=&quot;1&quot; /&gt;&lt;/Image&gt;&lt;/ThreeDShapeInfo&gt;"/>
  <p:tag name="PRESENTER_SHAPETEXTINFO" val="&lt;ShapeTextInfo&gt;&lt;TableIndex row=&quot;-1&quot; col=&quot;-1&quot;&gt;&lt;linesCount val=&quot;4&quot; /&gt;&lt;lineCharCount val=&quot;119&quot; /&gt;&lt;lineCharCount val=&quot;13&quot; /&gt;&lt;lineCharCount val=&quot;20&quot; /&gt;&lt;lineCharCount val=&quot;18&quot; /&gt;&lt;/TableIndex&gt;&lt;/ShapeTextInfo&gt;"/>
</p:tagLst>
</file>

<file path=ppt/tags/tag36.xml><?xml version="1.0" encoding="utf-8"?>
<p:tagLst xmlns:p="http://schemas.openxmlformats.org/presentationml/2006/main">
  <p:tag name="PRESENTER_SHAPEINFO" val="&lt;ThreeDShapeInfo&gt;&lt;uuid val=&quot;{48da9058-4d90-48ac-b1ff-710280dafb14}&quot; /&gt;&lt;isInvalidForFieldText val=&quot;0&quot; /&gt;&lt;Image&gt;&lt;filename val=&quot;E:\breeze\content\4956940273\5754530666-1\input\breezo\data\asimages\{48da9058-4d90-48ac-b1ff-710280dafb14}.jpg&quot; /&gt;&lt;left val=&quot;318&quot; /&gt;&lt;top val=&quot;7&quot; /&gt;&lt;width val=&quot;323&quot; /&gt;&lt;height val=&quot;183&quot; /&gt;&lt;hasText val=&quot;1&quot; /&gt;&lt;/Image&gt;&lt;/ThreeDShapeInfo&gt;"/>
</p:tagLst>
</file>

<file path=ppt/tags/tag37.xml><?xml version="1.0" encoding="utf-8"?>
<p:tagLst xmlns:p="http://schemas.openxmlformats.org/presentationml/2006/main">
  <p:tag name="HTML_SHAPEINFO" val="&lt;SlideThumbPath val=&quot;SlideTemp.PNG&quot;/&gt;"/>
</p:tagLst>
</file>

<file path=ppt/tags/tag38.xml><?xml version="1.0" encoding="utf-8"?>
<p:tagLst xmlns:p="http://schemas.openxmlformats.org/presentationml/2006/main">
  <p:tag name="PRESENTER_SHAPEINFO" val="&lt;ThreeDShapeInfo&gt;&lt;uuid val=&quot;{619a0474-af4b-4209-b6aa-b897c4d93182}&quot; /&gt;&lt;isInvalidForFieldText val=&quot;0&quot; /&gt;&lt;Image&gt;&lt;filename val=&quot;E:\breeze\content\4956940273\5754530666-1\input\breezo\data\asimages\{619a0474-af4b-4209-b6aa-b897c4d93182}.png&quot; /&gt;&lt;left val=&quot;894&quot; /&gt;&lt;top val=&quot;690&quot; /&gt;&lt;width val=&quot;9&quot; /&gt;&lt;height val=&quot;13&quot; /&gt;&lt;hasText val=&quot;1&quot; /&gt;&lt;/Image&gt;&lt;/ThreeDShapeInfo&gt;"/>
  <p:tag name="PRESENTER_SHAPETEXTINFO" val="&lt;ShapeTextInfo&gt;&lt;TableIndex row=&quot;-1&quot; col=&quot;-1&quot;&gt;&lt;linesCount val=&quot;1&quot; /&gt;&lt;lineCharCount val=&quot;1&quot; /&gt;&lt;/TableIndex&gt;&lt;/ShapeTextInfo&gt;"/>
</p:tagLst>
</file>

<file path=ppt/tags/tag39.xml><?xml version="1.0" encoding="utf-8"?>
<p:tagLst xmlns:p="http://schemas.openxmlformats.org/presentationml/2006/main">
  <p:tag name="PRESENTER_SHAPEINFO" val="&lt;ThreeDShapeInfo&gt;&lt;uuid val=&quot;{975b9444-ca87-4597-83e9-6f966dec8503}&quot; /&gt;&lt;isInvalidForFieldText val=&quot;0&quot; /&gt;&lt;Image&gt;&lt;filename val=&quot;E:\breeze\content\4956940273\5754530666-1\input\breezo\data\asimages\{975b9444-ca87-4597-83e9-6f966dec8503}.png&quot; /&gt;&lt;left val=&quot;43&quot; /&gt;&lt;top val=&quot;192&quot; /&gt;&lt;width val=&quot;568&quot; /&gt;&lt;height val=&quot;37&quot; /&gt;&lt;hasText val=&quot;1&quot; /&gt;&lt;/Image&gt;&lt;/ThreeDShapeInfo&gt;"/>
  <p:tag name="PRESENTER_SHAPETEXTINFO" val="&lt;ShapeTextInfo&gt;&lt;TableIndex row=&quot;-1&quot; col=&quot;-1&quot;&gt;&lt;linesCount val=&quot;1&quot; /&gt;&lt;lineCharCount val=&quot;34&quot; /&gt;&lt;/TableIndex&gt;&lt;/ShapeTextInfo&gt;"/>
</p:tagLst>
</file>

<file path=ppt/tags/tag4.xml><?xml version="1.0" encoding="utf-8"?>
<p:tagLst xmlns:p="http://schemas.openxmlformats.org/presentationml/2006/main">
  <p:tag name="PRESENTER_SHAPETEXTINFO" val="&lt;ShapeTextInfo&gt;&lt;TableIndex row=&quot;-1&quot; col=&quot;-1&quot;&gt;&lt;linesCount val=&quot;1&quot; /&gt;&lt;lineCharCount val=&quot;10&quot; /&gt;&lt;/TableIndex&gt;&lt;/ShapeTextInfo&gt;"/>
</p:tagLst>
</file>

<file path=ppt/tags/tag40.xml><?xml version="1.0" encoding="utf-8"?>
<p:tagLst xmlns:p="http://schemas.openxmlformats.org/presentationml/2006/main">
  <p:tag name="PRESENTER_SHAPEINFO" val="&lt;ThreeDShapeInfo&gt;&lt;uuid val=&quot;{1924f0c5-a19d-4d40-9ece-312b2f91d28d}&quot; /&gt;&lt;isInvalidForFieldText val=&quot;0&quot; /&gt;&lt;Image&gt;&lt;filename val=&quot;E:\breeze\content\4956940273\5754530666-1\input\breezo\data\asimages\{1924f0c5-a19d-4d40-9ece-312b2f91d28d}.png&quot; /&gt;&lt;left val=&quot;45&quot; /&gt;&lt;top val=&quot;292&quot; /&gt;&lt;width val=&quot;795&quot; /&gt;&lt;height val=&quot;261&quot; /&gt;&lt;hasText val=&quot;1&quot; /&gt;&lt;/Image&gt;&lt;/ThreeDShapeInfo&gt;"/>
  <p:tag name="PRESENTER_SHAPETEXTINFO" val="&lt;ShapeTextInfo&gt;&lt;TableIndex row=&quot;-1&quot; col=&quot;-1&quot;&gt;&lt;linesCount val=&quot;4&quot; /&gt;&lt;lineCharCount val=&quot;144&quot; /&gt;&lt;lineCharCount val=&quot;21&quot; /&gt;&lt;lineCharCount val=&quot;5&quot; /&gt;&lt;lineCharCount val=&quot;6&quot; /&gt;&lt;/TableIndex&gt;&lt;/ShapeTextInfo&gt;"/>
</p:tagLst>
</file>

<file path=ppt/tags/tag41.xml><?xml version="1.0" encoding="utf-8"?>
<p:tagLst xmlns:p="http://schemas.openxmlformats.org/presentationml/2006/main">
  <p:tag name="PRESENTER_SHAPEINFO" val="&lt;ThreeDShapeInfo&gt;&lt;uuid val=&quot;{34647f4f-28e4-4b2f-a92d-11be6fafd4d1}&quot; /&gt;&lt;isInvalidForFieldText val=&quot;0&quot; /&gt;&lt;Image&gt;&lt;filename val=&quot;E:\breeze\content\4956940273\5754530666-1\input\breezo\data\asimages\{34647f4f-28e4-4b2f-a92d-11be6fafd4d1}.jpg&quot; /&gt;&lt;left val=&quot;413&quot; /&gt;&lt;top val=&quot;11&quot; /&gt;&lt;width val=&quot;133&quot; /&gt;&lt;height val=&quot;173&quot; /&gt;&lt;hasText val=&quot;1&quot; /&gt;&lt;/Image&gt;&lt;/ThreeDShapeInfo&gt;"/>
</p:tagLst>
</file>

<file path=ppt/tags/tag42.xml><?xml version="1.0" encoding="utf-8"?>
<p:tagLst xmlns:p="http://schemas.openxmlformats.org/presentationml/2006/main">
  <p:tag name="HTML_SHAPEINFO" val="&lt;SlideThumbPath val=&quot;SlideTemp.PNG&quot;/&gt;"/>
</p:tagLst>
</file>

<file path=ppt/tags/tag43.xml><?xml version="1.0" encoding="utf-8"?>
<p:tagLst xmlns:p="http://schemas.openxmlformats.org/presentationml/2006/main">
  <p:tag name="PRESENTER_SHAPEINFO" val="&lt;ThreeDShapeInfo&gt;&lt;uuid val=&quot;{412cc2ca-7db8-4725-a241-63b037e074eb}&quot; /&gt;&lt;isInvalidForFieldText val=&quot;0&quot; /&gt;&lt;Image&gt;&lt;filename val=&quot;E:\breeze\content\4956940273\5754530666-1\input\breezo\data\asimages\{412cc2ca-7db8-4725-a241-63b037e074eb}.png&quot; /&gt;&lt;left val=&quot;894&quot; /&gt;&lt;top val=&quot;689&quot; /&gt;&lt;width val=&quot;9&quot; /&gt;&lt;height val=&quot;14&quot; /&gt;&lt;hasText val=&quot;1&quot; /&gt;&lt;/Image&gt;&lt;/ThreeDShapeInfo&gt;"/>
  <p:tag name="PRESENTER_SHAPETEXTINFO" val="&lt;ShapeTextInfo&gt;&lt;TableIndex row=&quot;-1&quot; col=&quot;-1&quot;&gt;&lt;linesCount val=&quot;1&quot; /&gt;&lt;lineCharCount val=&quot;1&quot; /&gt;&lt;/TableIndex&gt;&lt;/ShapeTextInfo&gt;"/>
</p:tagLst>
</file>

<file path=ppt/tags/tag44.xml><?xml version="1.0" encoding="utf-8"?>
<p:tagLst xmlns:p="http://schemas.openxmlformats.org/presentationml/2006/main">
  <p:tag name="PRESENTER_SHAPEINFO" val="&lt;ThreeDShapeInfo&gt;&lt;uuid val=&quot;{d2d33c8c-6269-44a9-a889-0f77b63256f8}&quot; /&gt;&lt;isInvalidForFieldText val=&quot;0&quot; /&gt;&lt;Image&gt;&lt;filename val=&quot;E:\breeze\content\4956940273\5754530666-1\input\breezo\data\asimages\{d2d33c8c-6269-44a9-a889-0f77b63256f8}.png&quot; /&gt;&lt;left val=&quot;43&quot; /&gt;&lt;top val=&quot;192&quot; /&gt;&lt;width val=&quot;568&quot; /&gt;&lt;height val=&quot;37&quot; /&gt;&lt;hasText val=&quot;1&quot; /&gt;&lt;/Image&gt;&lt;/ThreeDShapeInfo&gt;"/>
  <p:tag name="PRESENTER_SHAPETEXTINFO" val="&lt;ShapeTextInfo&gt;&lt;TableIndex row=&quot;-1&quot; col=&quot;-1&quot;&gt;&lt;linesCount val=&quot;1&quot; /&gt;&lt;lineCharCount val=&quot;34&quot; /&gt;&lt;/TableIndex&gt;&lt;/ShapeTextInfo&gt;"/>
</p:tagLst>
</file>

<file path=ppt/tags/tag45.xml><?xml version="1.0" encoding="utf-8"?>
<p:tagLst xmlns:p="http://schemas.openxmlformats.org/presentationml/2006/main">
  <p:tag name="PRESENTER_SHAPEINFO" val="&lt;ThreeDShapeInfo&gt;&lt;uuid val=&quot;{e4580ed8-460e-4851-b5c9-2325355fe392}&quot; /&gt;&lt;isInvalidForFieldText val=&quot;0&quot; /&gt;&lt;Image&gt;&lt;filename val=&quot;E:\breeze\content\4956940273\5754530666-1\input\breezo\data\asimages\{e4580ed8-460e-4851-b5c9-2325355fe392}.png&quot; /&gt;&lt;left val=&quot;45&quot; /&gt;&lt;top val=&quot;292&quot; /&gt;&lt;width val=&quot;810&quot; /&gt;&lt;height val=&quot;213&quot; /&gt;&lt;hasText val=&quot;1&quot; /&gt;&lt;/Image&gt;&lt;/ThreeDShapeInfo&gt;"/>
  <p:tag name="PRESENTER_SHAPETEXTINFO" val="&lt;ShapeTextInfo&gt;&lt;TableIndex row=&quot;-1&quot; col=&quot;-1&quot;&gt;&lt;linesCount val=&quot;4&quot; /&gt;&lt;lineCharCount val=&quot;128&quot; /&gt;&lt;lineCharCount val=&quot;7&quot; /&gt;&lt;lineCharCount val=&quot;11&quot; /&gt;&lt;lineCharCount val=&quot;12&quot; /&gt;&lt;/TableIndex&gt;&lt;/ShapeTextInfo&gt;"/>
</p:tagLst>
</file>

<file path=ppt/tags/tag46.xml><?xml version="1.0" encoding="utf-8"?>
<p:tagLst xmlns:p="http://schemas.openxmlformats.org/presentationml/2006/main">
  <p:tag name="PRESENTER_SHAPEINFO" val="&lt;ThreeDShapeInfo&gt;&lt;uuid val=&quot;{fdc638e2-257b-442a-86c7-624c068a6268}&quot; /&gt;&lt;isInvalidForFieldText val=&quot;0&quot; /&gt;&lt;Image&gt;&lt;filename val=&quot;E:\breeze\content\4956940273\5754530666-1\input\breezo\data\asimages\{fdc638e2-257b-442a-86c7-624c068a6268}.jpg&quot; /&gt;&lt;left val=&quot;348&quot; /&gt;&lt;top val=&quot;7&quot; /&gt;&lt;width val=&quot;265&quot; /&gt;&lt;height val=&quot;177&quot; /&gt;&lt;hasText val=&quot;1&quot; /&gt;&lt;/Image&gt;&lt;/ThreeDShapeInfo&gt;"/>
</p:tagLst>
</file>

<file path=ppt/tags/tag47.xml><?xml version="1.0" encoding="utf-8"?>
<p:tagLst xmlns:p="http://schemas.openxmlformats.org/presentationml/2006/main">
  <p:tag name="HTML_SHAPEINFO" val="&lt;SlideThumbPath val=&quot;SlideTemp.PNG&quot;/&gt;"/>
</p:tagLst>
</file>

<file path=ppt/tags/tag48.xml><?xml version="1.0" encoding="utf-8"?>
<p:tagLst xmlns:p="http://schemas.openxmlformats.org/presentationml/2006/main">
  <p:tag name="PRESENTER_SHAPEINFO" val="&lt;ThreeDShapeInfo&gt;&lt;uuid val=&quot;{42b76eed-006c-4601-937a-d8b1e3dc952b}&quot; /&gt;&lt;isInvalidForFieldText val=&quot;0&quot; /&gt;&lt;Image&gt;&lt;filename val=&quot;E:\breeze\content\4956940273\5754530666-1\input\breezo\data\asimages\{42b76eed-006c-4601-937a-d8b1e3dc952b}.png&quot; /&gt;&lt;left val=&quot;894&quot; /&gt;&lt;top val=&quot;689&quot; /&gt;&lt;width val=&quot;9&quot; /&gt;&lt;height val=&quot;14&quot; /&gt;&lt;hasText val=&quot;1&quot; /&gt;&lt;/Image&gt;&lt;/ThreeDShapeInfo&gt;"/>
  <p:tag name="PRESENTER_SHAPETEXTINFO" val="&lt;ShapeTextInfo&gt;&lt;TableIndex row=&quot;-1&quot; col=&quot;-1&quot;&gt;&lt;linesCount val=&quot;1&quot; /&gt;&lt;lineCharCount val=&quot;1&quot; /&gt;&lt;/TableIndex&gt;&lt;/ShapeTextInfo&gt;"/>
</p:tagLst>
</file>

<file path=ppt/tags/tag49.xml><?xml version="1.0" encoding="utf-8"?>
<p:tagLst xmlns:p="http://schemas.openxmlformats.org/presentationml/2006/main">
  <p:tag name="PRESENTER_SHAPEINFO" val="&lt;ThreeDShapeInfo&gt;&lt;uuid val=&quot;{8231e192-85b3-4410-a6e9-6670491c69ad}&quot; /&gt;&lt;isInvalidForFieldText val=&quot;0&quot; /&gt;&lt;Image&gt;&lt;filename val=&quot;E:\breeze\content\4956940273\5754530666-1\input\breezo\data\asimages\{8231e192-85b3-4410-a6e9-6670491c69ad}.png&quot; /&gt;&lt;left val=&quot;43&quot; /&gt;&lt;top val=&quot;192&quot; /&gt;&lt;width val=&quot;568&quot; /&gt;&lt;height val=&quot;37&quot; /&gt;&lt;hasText val=&quot;1&quot; /&gt;&lt;/Image&gt;&lt;/ThreeDShapeInfo&gt;"/>
  <p:tag name="PRESENTER_SHAPETEXTINFO" val="&lt;ShapeTextInfo&gt;&lt;TableIndex row=&quot;-1&quot; col=&quot;-1&quot;&gt;&lt;linesCount val=&quot;1&quot; /&gt;&lt;lineCharCount val=&quot;34&quot; /&gt;&lt;/TableIndex&gt;&lt;/ShapeTextInfo&gt;"/>
</p:tagLst>
</file>

<file path=ppt/tags/tag5.xml><?xml version="1.0" encoding="utf-8"?>
<p:tagLst xmlns:p="http://schemas.openxmlformats.org/presentationml/2006/main">
  <p:tag name="PRESENTER_SHAPETEXTINFO" val="&lt;ShapeTextInfo&gt;&lt;TableIndex row=&quot;-1&quot; col=&quot;-1&quot;&gt;&lt;linesCount val=&quot;1&quot; /&gt;&lt;lineCharCount val=&quot;42&quot; /&gt;&lt;/TableIndex&gt;&lt;/ShapeTextInfo&gt;"/>
</p:tagLst>
</file>

<file path=ppt/tags/tag50.xml><?xml version="1.0" encoding="utf-8"?>
<p:tagLst xmlns:p="http://schemas.openxmlformats.org/presentationml/2006/main">
  <p:tag name="PRESENTER_SHAPEINFO" val="&lt;ThreeDShapeInfo&gt;&lt;uuid val=&quot;{6d9e8220-4aa0-4ada-856c-884e93565c50}&quot; /&gt;&lt;isInvalidForFieldText val=&quot;0&quot; /&gt;&lt;Image&gt;&lt;filename val=&quot;E:\breeze\content\4956940273\5754530666-1\input\breezo\data\asimages\{6d9e8220-4aa0-4ada-856c-884e93565c50}.png&quot; /&gt;&lt;left val=&quot;45&quot; /&gt;&lt;top val=&quot;292&quot; /&gt;&lt;width val=&quot;813&quot; /&gt;&lt;height val=&quot;261&quot; /&gt;&lt;hasText val=&quot;1&quot; /&gt;&lt;/Image&gt;&lt;/ThreeDShapeInfo&gt;"/>
  <p:tag name="PRESENTER_SHAPETEXTINFO" val="&lt;ShapeTextInfo&gt;&lt;TableIndex row=&quot;-1&quot; col=&quot;-1&quot;&gt;&lt;linesCount val=&quot;4&quot; /&gt;&lt;lineCharCount val=&quot;156&quot; /&gt;&lt;lineCharCount val=&quot;9&quot; /&gt;&lt;lineCharCount val=&quot;23&quot; /&gt;&lt;lineCharCount val=&quot;9&quot; /&gt;&lt;/TableIndex&gt;&lt;/ShapeTextInfo&gt;"/>
</p:tagLst>
</file>

<file path=ppt/tags/tag51.xml><?xml version="1.0" encoding="utf-8"?>
<p:tagLst xmlns:p="http://schemas.openxmlformats.org/presentationml/2006/main">
  <p:tag name="PRESENTER_SHAPEINFO" val="&lt;ThreeDShapeInfo&gt;&lt;uuid val=&quot;{b9fac770-2a01-4e0b-bdb3-f303672d1f96}&quot; /&gt;&lt;isInvalidForFieldText val=&quot;0&quot; /&gt;&lt;Image&gt;&lt;filename val=&quot;E:\breeze\content\4956940273\5754530666-1\input\breezo\data\asimages\{b9fac770-2a01-4e0b-bdb3-f303672d1f96}.jpg&quot; /&gt;&lt;left val=&quot;334&quot; /&gt;&lt;top val=&quot;16&quot; /&gt;&lt;width val=&quot;291&quot; /&gt;&lt;height val=&quot;164&quot; /&gt;&lt;hasText val=&quot;1&quot; /&gt;&lt;/Image&gt;&lt;/ThreeDShapeInfo&gt;"/>
</p:tagLst>
</file>

<file path=ppt/tags/tag52.xml><?xml version="1.0" encoding="utf-8"?>
<p:tagLst xmlns:p="http://schemas.openxmlformats.org/presentationml/2006/main">
  <p:tag name="HTML_SHAPEINFO" val="&lt;SlideThumbPath val=&quot;SlideTemp.PNG&quot;/&gt;"/>
</p:tagLst>
</file>

<file path=ppt/tags/tag53.xml><?xml version="1.0" encoding="utf-8"?>
<p:tagLst xmlns:p="http://schemas.openxmlformats.org/presentationml/2006/main">
  <p:tag name="PRESENTER_SHAPEINFO" val="&lt;ThreeDShapeInfo&gt;&lt;uuid val=&quot;{cf8ef1b6-69bb-4c25-9920-9fbb784c1b8c}&quot; /&gt;&lt;isInvalidForFieldText val=&quot;0&quot; /&gt;&lt;Image&gt;&lt;filename val=&quot;E:\breeze\content\4956940273\5754530666-1\input\breezo\data\asimages\{cf8ef1b6-69bb-4c25-9920-9fbb784c1b8c}.png&quot; /&gt;&lt;left val=&quot;886&quot; /&gt;&lt;top val=&quot;689&quot; /&gt;&lt;width val=&quot;17&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54.xml><?xml version="1.0" encoding="utf-8"?>
<p:tagLst xmlns:p="http://schemas.openxmlformats.org/presentationml/2006/main">
  <p:tag name="PRESENTER_SHAPEINFO" val="&lt;ThreeDShapeInfo&gt;&lt;uuid val=&quot;{7d884789-9745-4f81-99d1-b7aee5f57b47}&quot; /&gt;&lt;isInvalidForFieldText val=&quot;0&quot; /&gt;&lt;Image&gt;&lt;filename val=&quot;E:\breeze\content\4956940273\5754530666-1\input\breezo\data\asimages\{7d884789-9745-4f81-99d1-b7aee5f57b47}.png&quot; /&gt;&lt;left val=&quot;43&quot; /&gt;&lt;top val=&quot;192&quot; /&gt;&lt;width val=&quot;568&quot; /&gt;&lt;height val=&quot;37&quot; /&gt;&lt;hasText val=&quot;1&quot; /&gt;&lt;/Image&gt;&lt;/ThreeDShapeInfo&gt;"/>
  <p:tag name="PRESENTER_SHAPETEXTINFO" val="&lt;ShapeTextInfo&gt;&lt;TableIndex row=&quot;-1&quot; col=&quot;-1&quot;&gt;&lt;linesCount val=&quot;1&quot; /&gt;&lt;lineCharCount val=&quot;34&quot; /&gt;&lt;/TableIndex&gt;&lt;/ShapeTextInfo&gt;"/>
</p:tagLst>
</file>

<file path=ppt/tags/tag55.xml><?xml version="1.0" encoding="utf-8"?>
<p:tagLst xmlns:p="http://schemas.openxmlformats.org/presentationml/2006/main">
  <p:tag name="PRESENTER_SHAPEINFO" val="&lt;ThreeDShapeInfo&gt;&lt;uuid val=&quot;{32acd922-efd0-4a5e-ae3a-fcadc0882c80}&quot; /&gt;&lt;isInvalidForFieldText val=&quot;0&quot; /&gt;&lt;Image&gt;&lt;filename val=&quot;E:\breeze\content\4956940273\5754530666-1\input\breezo\data\asimages\{32acd922-efd0-4a5e-ae3a-fcadc0882c80}.png&quot; /&gt;&lt;left val=&quot;45&quot; /&gt;&lt;top val=&quot;292&quot; /&gt;&lt;width val=&quot;837&quot; /&gt;&lt;height val=&quot;357&quot; /&gt;&lt;hasText val=&quot;1&quot; /&gt;&lt;/Image&gt;&lt;/ThreeDShapeInfo&gt;"/>
  <p:tag name="PRESENTER_SHAPETEXTINFO" val="&lt;ShapeTextInfo&gt;&lt;TableIndex row=&quot;-1&quot; col=&quot;-1&quot;&gt;&lt;linesCount val=&quot;4&quot; /&gt;&lt;lineCharCount val=&quot;323&quot; /&gt;&lt;lineCharCount val=&quot;10&quot; /&gt;&lt;lineCharCount val=&quot;20&quot; /&gt;&lt;lineCharCount val=&quot;16&quot; /&gt;&lt;/TableIndex&gt;&lt;/ShapeTextInfo&gt;"/>
</p:tagLst>
</file>

<file path=ppt/tags/tag56.xml><?xml version="1.0" encoding="utf-8"?>
<p:tagLst xmlns:p="http://schemas.openxmlformats.org/presentationml/2006/main">
  <p:tag name="PRESENTER_SHAPEINFO" val="&lt;ThreeDShapeInfo&gt;&lt;uuid val=&quot;{c8b1aa78-62c7-47b8-bd78-85e8622621a3}&quot; /&gt;&lt;isInvalidForFieldText val=&quot;0&quot; /&gt;&lt;Image&gt;&lt;filename val=&quot;E:\breeze\content\4956940273\5754530666-1\input\breezo\data\asimages\{c8b1aa78-62c7-47b8-bd78-85e8622621a3}.jpg&quot; /&gt;&lt;left val=&quot;346&quot; /&gt;&lt;top val=&quot;16&quot; /&gt;&lt;width val=&quot;268&quot; /&gt;&lt;height val=&quot;163&quot; /&gt;&lt;hasText val=&quot;1&quot; /&gt;&lt;/Image&gt;&lt;/ThreeDShapeInfo&gt;"/>
</p:tagLst>
</file>

<file path=ppt/tags/tag57.xml><?xml version="1.0" encoding="utf-8"?>
<p:tagLst xmlns:p="http://schemas.openxmlformats.org/presentationml/2006/main">
  <p:tag name="HTML_SHAPEINFO" val="&lt;SlideThumbPath val=&quot;SlideTemp.PNG&quot;/&gt;"/>
</p:tagLst>
</file>

<file path=ppt/tags/tag58.xml><?xml version="1.0" encoding="utf-8"?>
<p:tagLst xmlns:p="http://schemas.openxmlformats.org/presentationml/2006/main">
  <p:tag name="PRESENTER_SHAPEINFO" val="&lt;ThreeDShapeInfo&gt;&lt;uuid val=&quot;{036890ef-abb1-4b0f-afca-81c7d5ebfe11}&quot; /&gt;&lt;isInvalidForFieldText val=&quot;0&quot; /&gt;&lt;Image&gt;&lt;filename val=&quot;E:\breeze\content\4956940273\5754530666-1\input\breezo\data\asimages\{036890ef-abb1-4b0f-afca-81c7d5ebfe11}.png&quot; /&gt;&lt;left val=&quot;887&quot; /&gt;&lt;top val=&quot;689&quot; /&gt;&lt;width val=&quot;13&quot; /&gt;&lt;height val=&quot;13&quot; /&gt;&lt;hasText val=&quot;1&quot; /&gt;&lt;/Image&gt;&lt;/ThreeDShapeInfo&gt;"/>
  <p:tag name="PRESENTER_SHAPETEXTINFO" val="&lt;ShapeTextInfo&gt;&lt;TableIndex row=&quot;-1&quot; col=&quot;-1&quot;&gt;&lt;linesCount val=&quot;1&quot; /&gt;&lt;lineCharCount val=&quot;2&quot; /&gt;&lt;/TableIndex&gt;&lt;/ShapeTextInfo&gt;"/>
</p:tagLst>
</file>

<file path=ppt/tags/tag59.xml><?xml version="1.0" encoding="utf-8"?>
<p:tagLst xmlns:p="http://schemas.openxmlformats.org/presentationml/2006/main">
  <p:tag name="PRESENTER_SHAPEINFO" val="&lt;ThreeDShapeInfo&gt;&lt;uuid val=&quot;{3a753f26-fb35-4f6d-b644-92566639db40}&quot; /&gt;&lt;isInvalidForFieldText val=&quot;0&quot; /&gt;&lt;Image&gt;&lt;filename val=&quot;E:\breeze\content\4956940273\5754530666-1\input\breezo\data\asimages\{3a753f26-fb35-4f6d-b644-92566639db40}.png&quot; /&gt;&lt;left val=&quot;43&quot; /&gt;&lt;top val=&quot;192&quot; /&gt;&lt;width val=&quot;568&quot; /&gt;&lt;height val=&quot;37&quot; /&gt;&lt;hasText val=&quot;1&quot; /&gt;&lt;/Image&gt;&lt;/ThreeDShapeInfo&gt;"/>
  <p:tag name="PRESENTER_SHAPETEXTINFO" val="&lt;ShapeTextInfo&gt;&lt;TableIndex row=&quot;-1&quot; col=&quot;-1&quot;&gt;&lt;linesCount val=&quot;1&quot; /&gt;&lt;lineCharCount val=&quot;34&quot; /&gt;&lt;/TableIndex&gt;&lt;/ShapeTextInfo&gt;"/>
</p:tagLst>
</file>

<file path=ppt/tags/tag6.xml><?xml version="1.0" encoding="utf-8"?>
<p:tagLst xmlns:p="http://schemas.openxmlformats.org/presentationml/2006/main">
  <p:tag name="PRESENTER_SHAPETEXTINFO" val="&lt;ShapeTextInfo&gt;&lt;TableIndex row=&quot;-1&quot; col=&quot;-1&quot;&gt;&lt;linesCount val=&quot;1&quot; /&gt;&lt;lineCharCount val=&quot;10&quot; /&gt;&lt;/TableIndex&gt;&lt;/ShapeTextInfo&gt;"/>
</p:tagLst>
</file>

<file path=ppt/tags/tag60.xml><?xml version="1.0" encoding="utf-8"?>
<p:tagLst xmlns:p="http://schemas.openxmlformats.org/presentationml/2006/main">
  <p:tag name="PRESENTER_SHAPEINFO" val="&lt;ThreeDShapeInfo&gt;&lt;uuid val=&quot;{24f19546-8757-4604-a902-f7c379d305b9}&quot; /&gt;&lt;isInvalidForFieldText val=&quot;0&quot; /&gt;&lt;Image&gt;&lt;filename val=&quot;E:\breeze\content\4956940273\5754530666-1\input\breezo\data\asimages\{24f19546-8757-4604-a902-f7c379d305b9}.png&quot; /&gt;&lt;left val=&quot;45&quot; /&gt;&lt;top val=&quot;292&quot; /&gt;&lt;width val=&quot;825&quot; /&gt;&lt;height val=&quot;315&quot; /&gt;&lt;hasText val=&quot;1&quot; /&gt;&lt;/Image&gt;&lt;/ThreeDShapeInfo&gt;"/>
  <p:tag name="PRESENTER_SHAPETEXTINFO" val="&lt;ShapeTextInfo&gt;&lt;TableIndex row=&quot;-1&quot; col=&quot;-1&quot;&gt;&lt;linesCount val=&quot;3&quot; /&gt;&lt;lineCharCount val=&quot;264&quot; /&gt;&lt;lineCharCount val=&quot;8&quot; /&gt;&lt;lineCharCount val=&quot;14&quot; /&gt;&lt;/TableIndex&gt;&lt;/ShapeTextInfo&gt;"/>
</p:tagLst>
</file>

<file path=ppt/tags/tag61.xml><?xml version="1.0" encoding="utf-8"?>
<p:tagLst xmlns:p="http://schemas.openxmlformats.org/presentationml/2006/main">
  <p:tag name="PRESENTER_SHAPEINFO" val="&lt;ThreeDShapeInfo&gt;&lt;uuid val=&quot;{44e0843e-8abc-47ae-921c-ec16a3112a5e}&quot; /&gt;&lt;isInvalidForFieldText val=&quot;0&quot; /&gt;&lt;Image&gt;&lt;filename val=&quot;E:\breeze\content\4956940273\5754530666-1\input\breezo\data\asimages\{44e0843e-8abc-47ae-921c-ec16a3112a5e}.jpg&quot; /&gt;&lt;left val=&quot;319&quot; /&gt;&lt;top val=&quot;5&quot; /&gt;&lt;width val=&quot;322&quot; /&gt;&lt;height val=&quot;182&quot; /&gt;&lt;hasText val=&quot;1&quot; /&gt;&lt;/Image&gt;&lt;/ThreeDShapeInfo&gt;"/>
</p:tagLst>
</file>

<file path=ppt/tags/tag62.xml><?xml version="1.0" encoding="utf-8"?>
<p:tagLst xmlns:p="http://schemas.openxmlformats.org/presentationml/2006/main">
  <p:tag name="HTML_SHAPEINFO" val="&lt;SlideThumbPath val=&quot;SlideTemp.PNG&quot;/&gt;"/>
</p:tagLst>
</file>

<file path=ppt/tags/tag63.xml><?xml version="1.0" encoding="utf-8"?>
<p:tagLst xmlns:p="http://schemas.openxmlformats.org/presentationml/2006/main">
  <p:tag name="PRESENTER_SHAPEINFO" val="&lt;ThreeDShapeInfo&gt;&lt;uuid val=&quot;{fa1d07aa-eaaf-4e90-abeb-acc0b19e6be2}&quot; /&gt;&lt;isInvalidForFieldText val=&quot;0&quot; /&gt;&lt;Image&gt;&lt;filename val=&quot;E:\breeze\content\4956940273\5754530666-1\input\breezo\data\asimages\{fa1d07aa-eaaf-4e90-abeb-acc0b19e6be2}.png&quot; /&gt;&lt;left val=&quot;886&quot; /&gt;&lt;top val=&quot;689&quot; /&gt;&lt;width val=&quot;17&quot; /&gt;&lt;height val=&quot;13&quot; /&gt;&lt;hasText val=&quot;1&quot; /&gt;&lt;/Image&gt;&lt;/ThreeDShapeInfo&gt;"/>
  <p:tag name="PRESENTER_SHAPETEXTINFO" val="&lt;ShapeTextInfo&gt;&lt;TableIndex row=&quot;-1&quot; col=&quot;-1&quot;&gt;&lt;linesCount val=&quot;1&quot; /&gt;&lt;lineCharCount val=&quot;2&quot; /&gt;&lt;/TableIndex&gt;&lt;/ShapeTextInfo&gt;"/>
</p:tagLst>
</file>

<file path=ppt/tags/tag64.xml><?xml version="1.0" encoding="utf-8"?>
<p:tagLst xmlns:p="http://schemas.openxmlformats.org/presentationml/2006/main">
  <p:tag name="PRESENTER_SHAPEINFO" val="&lt;ThreeDShapeInfo&gt;&lt;uuid val=&quot;{2fa468f4-ea5c-46f0-b07b-0788063b9a6f}&quot; /&gt;&lt;isInvalidForFieldText val=&quot;0&quot; /&gt;&lt;Image&gt;&lt;filename val=&quot;E:\breeze\content\4956940273\5754530666-1\input\breezo\data\asimages\{2fa468f4-ea5c-46f0-b07b-0788063b9a6f}.png&quot; /&gt;&lt;left val=&quot;43&quot; /&gt;&lt;top val=&quot;192&quot; /&gt;&lt;width val=&quot;568&quot; /&gt;&lt;height val=&quot;37&quot; /&gt;&lt;hasText val=&quot;1&quot; /&gt;&lt;/Image&gt;&lt;/ThreeDShapeInfo&gt;"/>
  <p:tag name="PRESENTER_SHAPETEXTINFO" val="&lt;ShapeTextInfo&gt;&lt;TableIndex row=&quot;-1&quot; col=&quot;-1&quot;&gt;&lt;linesCount val=&quot;1&quot; /&gt;&lt;lineCharCount val=&quot;34&quot; /&gt;&lt;/TableIndex&gt;&lt;/ShapeTextInfo&gt;"/>
</p:tagLst>
</file>

<file path=ppt/tags/tag65.xml><?xml version="1.0" encoding="utf-8"?>
<p:tagLst xmlns:p="http://schemas.openxmlformats.org/presentationml/2006/main">
  <p:tag name="PRESENTER_SHAPEINFO" val="&lt;ThreeDShapeInfo&gt;&lt;uuid val=&quot;{20aa476b-2cb5-439b-af4d-98a0ba031633}&quot; /&gt;&lt;isInvalidForFieldText val=&quot;0&quot; /&gt;&lt;Image&gt;&lt;filename val=&quot;E:\breeze\content\4956940273\5754530666-1\input\breezo\data\asimages\{20aa476b-2cb5-439b-af4d-98a0ba031633}.png&quot; /&gt;&lt;left val=&quot;45&quot; /&gt;&lt;top val=&quot;292&quot; /&gt;&lt;width val=&quot;821&quot; /&gt;&lt;height val=&quot;267&quot; /&gt;&lt;hasText val=&quot;1&quot; /&gt;&lt;/Image&gt;&lt;/ThreeDShapeInfo&gt;"/>
  <p:tag name="PRESENTER_SHAPETEXTINFO" val="&lt;ShapeTextInfo&gt;&lt;TableIndex row=&quot;-1&quot; col=&quot;-1&quot;&gt;&lt;linesCount val=&quot;5&quot; /&gt;&lt;lineCharCount val=&quot;98&quot; /&gt;&lt;lineCharCount val=&quot;25&quot; /&gt;&lt;lineCharCount val=&quot;26&quot; /&gt;&lt;lineCharCount val=&quot;25&quot; /&gt;&lt;lineCharCount val=&quot;20&quot; /&gt;&lt;/TableIndex&gt;&lt;/ShapeTextInfo&gt;"/>
</p:tagLst>
</file>

<file path=ppt/tags/tag66.xml><?xml version="1.0" encoding="utf-8"?>
<p:tagLst xmlns:p="http://schemas.openxmlformats.org/presentationml/2006/main">
  <p:tag name="HTML_SHAPEINFO" val="&lt;SlideThumbPath val=&quot;SlideTemp.PNG&quot;/&gt;"/>
</p:tagLst>
</file>

<file path=ppt/tags/tag67.xml><?xml version="1.0" encoding="utf-8"?>
<p:tagLst xmlns:p="http://schemas.openxmlformats.org/presentationml/2006/main">
  <p:tag name="PRESENTER_SHAPEINFO" val="&lt;ThreeDShapeInfo&gt;&lt;uuid val=&quot;{12ce8323-1816-43ed-9cc1-ba342d3b6360}&quot; /&gt;&lt;isInvalidForFieldText val=&quot;0&quot; /&gt;&lt;Image&gt;&lt;filename val=&quot;E:\breeze\content\4956940273\5754530666-1\input\breezo\data\asimages\{12ce8323-1816-43ed-9cc1-ba342d3b6360}.png&quot; /&gt;&lt;left val=&quot;886&quot; /&gt;&lt;top val=&quot;689&quot; /&gt;&lt;width val=&quot;17&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68.xml><?xml version="1.0" encoding="utf-8"?>
<p:tagLst xmlns:p="http://schemas.openxmlformats.org/presentationml/2006/main">
  <p:tag name="PRESENTER_SHAPEINFO" val="&lt;ThreeDShapeInfo&gt;&lt;uuid val=&quot;{14bb0302-aea5-4a87-91a7-b94b75996296}&quot; /&gt;&lt;isInvalidForFieldText val=&quot;0&quot; /&gt;&lt;Image&gt;&lt;filename val=&quot;E:\breeze\content\4956940273\5754530666-1\input\breezo\data\asimages\{14bb0302-aea5-4a87-91a7-b94b75996296}.png&quot; /&gt;&lt;left val=&quot;43&quot; /&gt;&lt;top val=&quot;192&quot; /&gt;&lt;width val=&quot;568&quot; /&gt;&lt;height val=&quot;37&quot; /&gt;&lt;hasText val=&quot;1&quot; /&gt;&lt;/Image&gt;&lt;/ThreeDShapeInfo&gt;"/>
  <p:tag name="PRESENTER_SHAPETEXTINFO" val="&lt;ShapeTextInfo&gt;&lt;TableIndex row=&quot;-1&quot; col=&quot;-1&quot;&gt;&lt;linesCount val=&quot;1&quot; /&gt;&lt;lineCharCount val=&quot;34&quot; /&gt;&lt;/TableIndex&gt;&lt;/ShapeTextInfo&gt;"/>
</p:tagLst>
</file>

<file path=ppt/tags/tag69.xml><?xml version="1.0" encoding="utf-8"?>
<p:tagLst xmlns:p="http://schemas.openxmlformats.org/presentationml/2006/main">
  <p:tag name="PRESENTER_SHAPEINFO" val="&lt;ThreeDShapeInfo&gt;&lt;uuid val=&quot;{41e8d88d-683d-4758-8b85-e37a8d514b22}&quot; /&gt;&lt;isInvalidForFieldText val=&quot;0&quot; /&gt;&lt;Image&gt;&lt;filename val=&quot;E:\breeze\content\4956940273\5754530666-1\input\breezo\data\asimages\{41e8d88d-683d-4758-8b85-e37a8d514b22}.png&quot; /&gt;&lt;left val=&quot;45&quot; /&gt;&lt;top val=&quot;292&quot; /&gt;&lt;width val=&quot;819&quot; /&gt;&lt;height val=&quot;75&quot; /&gt;&lt;hasText val=&quot;1&quot; /&gt;&lt;/Image&gt;&lt;/ThreeDShapeInfo&gt;"/>
  <p:tag name="PRESENTER_SHAPETEXTINFO" val="&lt;ShapeTextInfo&gt;&lt;TableIndex row=&quot;-1&quot; col=&quot;-1&quot;&gt;&lt;linesCount val=&quot;1&quot; /&gt;&lt;lineCharCount val=&quot;84&quot; /&gt;&lt;/TableIndex&gt;&lt;/ShapeTextInfo&gt;"/>
</p:tagLst>
</file>

<file path=ppt/tags/tag7.xml><?xml version="1.0" encoding="utf-8"?>
<p:tagLst xmlns:p="http://schemas.openxmlformats.org/presentationml/2006/main">
  <p:tag name="PRESENTER_SHAPETEXTINFO" val="&lt;ShapeTextInfo&gt;&lt;TableIndex row=&quot;-1&quot; col=&quot;-1&quot;&gt;&lt;linesCount val=&quot;1&quot; /&gt;&lt;lineCharCount val=&quot;42&quot; /&gt;&lt;/TableIndex&gt;&lt;/ShapeTextInfo&gt;"/>
</p:tagLst>
</file>

<file path=ppt/tags/tag70.xml><?xml version="1.0" encoding="utf-8"?>
<p:tagLst xmlns:p="http://schemas.openxmlformats.org/presentationml/2006/main">
  <p:tag name="PRESENTER_SHAPEINFO" val="&lt;ThreeDShapeInfo&gt;&lt;uuid val=&quot;{4fe8251d-067b-41a3-bf4c-59ab983f45ff}&quot; /&gt;&lt;isInvalidForFieldText val=&quot;0&quot; /&gt;&lt;Image&gt;&lt;filename val=&quot;E:\breeze\content\4956940273\5754530666-1\input\breezo\data\asimages\{4fe8251d-067b-41a3-bf4c-59ab983f45ff}.png&quot; /&gt;&lt;left val=&quot;168&quot; /&gt;&lt;top val=&quot;370&quot; /&gt;&lt;width val=&quot;623&quot; /&gt;&lt;height val=&quot;303&quot; /&gt;&lt;hasText val=&quot;1&quot; /&gt;&lt;/Image&gt;&lt;/ThreeDShapeInfo&gt;"/>
</p:tagLst>
</file>

<file path=ppt/tags/tag71.xml><?xml version="1.0" encoding="utf-8"?>
<p:tagLst xmlns:p="http://schemas.openxmlformats.org/presentationml/2006/main">
  <p:tag name="HTML_SHAPEINFO" val="&lt;SlideThumbPath val=&quot;SlideTemp.PNG&quot;/&gt;"/>
</p:tagLst>
</file>

<file path=ppt/tags/tag72.xml><?xml version="1.0" encoding="utf-8"?>
<p:tagLst xmlns:p="http://schemas.openxmlformats.org/presentationml/2006/main">
  <p:tag name="PRESENTER_SHAPEINFO" val="&lt;ThreeDShapeInfo&gt;&lt;uuid val=&quot;{716317a6-d50c-451e-9553-539f5db930e1}&quot; /&gt;&lt;isInvalidForFieldText val=&quot;0&quot; /&gt;&lt;Image&gt;&lt;filename val=&quot;E:\breeze\content\4956940273\5754530666-1\input\breezo\data\asimages\{716317a6-d50c-451e-9553-539f5db930e1}.png&quot; /&gt;&lt;left val=&quot;886&quot; /&gt;&lt;top val=&quot;689&quot; /&gt;&lt;width val=&quot;17&quot; /&gt;&lt;height val=&quot;13&quot; /&gt;&lt;hasText val=&quot;1&quot; /&gt;&lt;/Image&gt;&lt;/ThreeDShapeInfo&gt;"/>
  <p:tag name="PRESENTER_SHAPETEXTINFO" val="&lt;ShapeTextInfo&gt;&lt;TableIndex row=&quot;-1&quot; col=&quot;-1&quot;&gt;&lt;linesCount val=&quot;1&quot; /&gt;&lt;lineCharCount val=&quot;2&quot; /&gt;&lt;/TableIndex&gt;&lt;/ShapeTextInfo&gt;"/>
</p:tagLst>
</file>

<file path=ppt/tags/tag73.xml><?xml version="1.0" encoding="utf-8"?>
<p:tagLst xmlns:p="http://schemas.openxmlformats.org/presentationml/2006/main">
  <p:tag name="PRESENTER_SHAPEINFO" val="&lt;ThreeDShapeInfo&gt;&lt;uuid val=&quot;{8add9017-4ff2-4baf-9556-1bf103277fa4}&quot; /&gt;&lt;isInvalidForFieldText val=&quot;0&quot; /&gt;&lt;Image&gt;&lt;filename val=&quot;E:\breeze\content\4956940273\5754530666-1\input\breezo\data\asimages\{8add9017-4ff2-4baf-9556-1bf103277fa4}.png&quot; /&gt;&lt;left val=&quot;43&quot; /&gt;&lt;top val=&quot;192&quot; /&gt;&lt;width val=&quot;568&quot; /&gt;&lt;height val=&quot;37&quot; /&gt;&lt;hasText val=&quot;1&quot; /&gt;&lt;/Image&gt;&lt;/ThreeDShapeInfo&gt;"/>
  <p:tag name="PRESENTER_SHAPETEXTINFO" val="&lt;ShapeTextInfo&gt;&lt;TableIndex row=&quot;-1&quot; col=&quot;-1&quot;&gt;&lt;linesCount val=&quot;1&quot; /&gt;&lt;lineCharCount val=&quot;34&quot; /&gt;&lt;/TableIndex&gt;&lt;/ShapeTextInfo&gt;"/>
</p:tagLst>
</file>

<file path=ppt/tags/tag74.xml><?xml version="1.0" encoding="utf-8"?>
<p:tagLst xmlns:p="http://schemas.openxmlformats.org/presentationml/2006/main">
  <p:tag name="PRESENTER_SHAPEINFO" val="&lt;ThreeDShapeInfo&gt;&lt;uuid val=&quot;{88349720-8a87-40df-a9bb-f50a6dee067d}&quot; /&gt;&lt;isInvalidForFieldText val=&quot;0&quot; /&gt;&lt;Image&gt;&lt;filename val=&quot;E:\breeze\content\4956940273\5754530666-1\input\breezo\data\asimages\{88349720-8a87-40df-a9bb-f50a6dee067d}.png&quot; /&gt;&lt;left val=&quot;57&quot; /&gt;&lt;top val=&quot;251&quot; /&gt;&lt;width val=&quot;846&quot; /&gt;&lt;height val=&quot;376&quot; /&gt;&lt;hasText val=&quot;1&quot; /&gt;&lt;/Image&gt;&lt;/ThreeDShapeInfo&gt;"/>
</p:tagLst>
</file>

<file path=ppt/tags/tag75.xml><?xml version="1.0" encoding="utf-8"?>
<p:tagLst xmlns:p="http://schemas.openxmlformats.org/presentationml/2006/main">
  <p:tag name="HTML_SHAPEINFO" val="&lt;SlideThumbPath val=&quot;SlideTemp.PNG&quot;/&gt;"/>
</p:tagLst>
</file>

<file path=ppt/tags/tag76.xml><?xml version="1.0" encoding="utf-8"?>
<p:tagLst xmlns:p="http://schemas.openxmlformats.org/presentationml/2006/main">
  <p:tag name="PRESENTER_SHAPEINFO" val="&lt;ThreeDShapeInfo&gt;&lt;uuid val=&quot;{b001fb05-0403-44c3-910f-04062ba02af9}&quot; /&gt;&lt;isInvalidForFieldText val=&quot;0&quot; /&gt;&lt;Image&gt;&lt;filename val=&quot;E:\breeze\content\4956940273\5754530666-1\input\breezo\data\asimages\{b001fb05-0403-44c3-910f-04062ba02af9}.png&quot; /&gt;&lt;left val=&quot;886&quot; /&gt;&lt;top val=&quot;689&quot; /&gt;&lt;width val=&quot;17&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77.xml><?xml version="1.0" encoding="utf-8"?>
<p:tagLst xmlns:p="http://schemas.openxmlformats.org/presentationml/2006/main">
  <p:tag name="PRESENTER_SHAPEINFO" val="&lt;ThreeDShapeInfo&gt;&lt;uuid val=&quot;{ad92226f-98ab-4073-9202-c87d9766937a}&quot; /&gt;&lt;isInvalidForFieldText val=&quot;0&quot; /&gt;&lt;Image&gt;&lt;filename val=&quot;E:\breeze\content\4956940273\5754530666-1\input\breezo\data\asimages\{ad92226f-98ab-4073-9202-c87d9766937a}.png&quot; /&gt;&lt;left val=&quot;43&quot; /&gt;&lt;top val=&quot;192&quot; /&gt;&lt;width val=&quot;709&quot; /&gt;&lt;height val=&quot;37&quot; /&gt;&lt;hasText val=&quot;1&quot; /&gt;&lt;/Image&gt;&lt;/ThreeDShapeInfo&gt;"/>
  <p:tag name="PRESENTER_SHAPETEXTINFO" val="&lt;ShapeTextInfo&gt;&lt;TableIndex row=&quot;-1&quot; col=&quot;-1&quot;&gt;&lt;linesCount val=&quot;1&quot; /&gt;&lt;lineCharCount val=&quot;45&quot; /&gt;&lt;/TableIndex&gt;&lt;/ShapeTextInfo&gt;"/>
</p:tagLst>
</file>

<file path=ppt/tags/tag78.xml><?xml version="1.0" encoding="utf-8"?>
<p:tagLst xmlns:p="http://schemas.openxmlformats.org/presentationml/2006/main">
  <p:tag name="PRESENTER_SHAPEINFO" val="&lt;ThreeDShapeInfo&gt;&lt;uuid val=&quot;{5e1ea2ab-45d7-4a40-9c6b-7d63366e73d6}&quot; /&gt;&lt;isInvalidForFieldText val=&quot;0&quot; /&gt;&lt;Image&gt;&lt;filename val=&quot;E:\breeze\content\4956940273\5754530666-1\input\breezo\data\asimages\{5e1ea2ab-45d7-4a40-9c6b-7d63366e73d6}.png&quot; /&gt;&lt;left val=&quot;119&quot; /&gt;&lt;top val=&quot;233&quot; /&gt;&lt;width val=&quot;721&quot; /&gt;&lt;height val=&quot;403&quot; /&gt;&lt;hasText val=&quot;1&quot; /&gt;&lt;/Image&gt;&lt;/ThreeDShapeInfo&gt;"/>
</p:tagLst>
</file>

<file path=ppt/tags/tag79.xml><?xml version="1.0" encoding="utf-8"?>
<p:tagLst xmlns:p="http://schemas.openxmlformats.org/presentationml/2006/main">
  <p:tag name="HTML_SHAPEINFO" val="&lt;SlideThumbPath val=&quot;SlideTemp.PNG&quot;/&gt;"/>
</p:tagLst>
</file>

<file path=ppt/tags/tag8.xml><?xml version="1.0" encoding="utf-8"?>
<p:tagLst xmlns:p="http://schemas.openxmlformats.org/presentationml/2006/main">
  <p:tag name="PRESENTER_SHAPETEXTINFO" val="&lt;ShapeTextInfo&gt;&lt;TableIndex row=&quot;-1&quot; col=&quot;-1&quot;&gt;&lt;linesCount val=&quot;1&quot; /&gt;&lt;lineCharCount val=&quot;5&quot; /&gt;&lt;/TableIndex&gt;&lt;/ShapeTextInfo&gt;"/>
</p:tagLst>
</file>

<file path=ppt/tags/tag80.xml><?xml version="1.0" encoding="utf-8"?>
<p:tagLst xmlns:p="http://schemas.openxmlformats.org/presentationml/2006/main">
  <p:tag name="PRESENTER_SHAPEINFO" val="&lt;ThreeDShapeInfo&gt;&lt;uuid val=&quot;{b778c457-d9fe-4f6d-b60e-7bb0a138e85f}&quot; /&gt;&lt;isInvalidForFieldText val=&quot;0&quot; /&gt;&lt;Image&gt;&lt;filename val=&quot;E:\breeze\content\4956940273\5754530666-1\input\breezo\data\asimages\{b778c457-d9fe-4f6d-b60e-7bb0a138e85f}.png&quot; /&gt;&lt;left val=&quot;886&quot; /&gt;&lt;top val=&quot;689&quot; /&gt;&lt;width val=&quot;17&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81.xml><?xml version="1.0" encoding="utf-8"?>
<p:tagLst xmlns:p="http://schemas.openxmlformats.org/presentationml/2006/main">
  <p:tag name="PRESENTER_SHAPEINFO" val="&lt;ThreeDShapeInfo&gt;&lt;uuid val=&quot;{3d1294bb-8392-45cc-b7ab-44ec27b63bbd}&quot; /&gt;&lt;isInvalidForFieldText val=&quot;0&quot; /&gt;&lt;Image&gt;&lt;filename val=&quot;E:\breeze\content\4956940273\5754530666-1\input\breezo\data\asimages\{3d1294bb-8392-45cc-b7ab-44ec27b63bbd}.png&quot; /&gt;&lt;left val=&quot;43&quot; /&gt;&lt;top val=&quot;192&quot; /&gt;&lt;width val=&quot;709&quot; /&gt;&lt;height val=&quot;37&quot; /&gt;&lt;hasText val=&quot;1&quot; /&gt;&lt;/Image&gt;&lt;/ThreeDShapeInfo&gt;"/>
  <p:tag name="PRESENTER_SHAPETEXTINFO" val="&lt;ShapeTextInfo&gt;&lt;TableIndex row=&quot;-1&quot; col=&quot;-1&quot;&gt;&lt;linesCount val=&quot;1&quot; /&gt;&lt;lineCharCount val=&quot;45&quot; /&gt;&lt;/TableIndex&gt;&lt;/ShapeTextInfo&gt;"/>
</p:tagLst>
</file>

<file path=ppt/tags/tag82.xml><?xml version="1.0" encoding="utf-8"?>
<p:tagLst xmlns:p="http://schemas.openxmlformats.org/presentationml/2006/main">
  <p:tag name="PRESENTER_SHAPEINFO" val="&lt;ThreeDShapeInfo&gt;&lt;uuid val=&quot;{18f4c31d-518d-489c-88a1-8c922a08b2a1}&quot; /&gt;&lt;isInvalidForFieldText val=&quot;0&quot; /&gt;&lt;Image&gt;&lt;filename val=&quot;E:\breeze\content\4956940273\5754530666-1\input\breezo\data\asimages\{18f4c31d-518d-489c-88a1-8c922a08b2a1}.png&quot; /&gt;&lt;left val=&quot;119&quot; /&gt;&lt;top val=&quot;233&quot; /&gt;&lt;width val=&quot;722&quot; /&gt;&lt;height val=&quot;401&quot; /&gt;&lt;hasText val=&quot;1&quot; /&gt;&lt;/Image&gt;&lt;/ThreeDShapeInfo&gt;"/>
</p:tagLst>
</file>

<file path=ppt/tags/tag83.xml><?xml version="1.0" encoding="utf-8"?>
<p:tagLst xmlns:p="http://schemas.openxmlformats.org/presentationml/2006/main">
  <p:tag name="HTML_SHAPEINFO" val="&lt;SlideThumbPath val=&quot;SlideTemp.PNG&quot;/&gt;"/>
</p:tagLst>
</file>

<file path=ppt/tags/tag84.xml><?xml version="1.0" encoding="utf-8"?>
<p:tagLst xmlns:p="http://schemas.openxmlformats.org/presentationml/2006/main">
  <p:tag name="PRESENTER_SHAPEINFO" val="&lt;ThreeDShapeInfo&gt;&lt;uuid val=&quot;{818c6494-621c-42ba-a1c8-fd48cd516948}&quot; /&gt;&lt;isInvalidForFieldText val=&quot;0&quot; /&gt;&lt;Image&gt;&lt;filename val=&quot;E:\breeze\content\4956940273\5754530666-1\input\breezo\data\asimages\{818c6494-621c-42ba-a1c8-fd48cd516948}.png&quot; /&gt;&lt;left val=&quot;886&quot; /&gt;&lt;top val=&quot;689&quot; /&gt;&lt;width val=&quot;17&quot; /&gt;&lt;height val=&quot;13&quot; /&gt;&lt;hasText val=&quot;1&quot; /&gt;&lt;/Image&gt;&lt;/ThreeDShapeInfo&gt;"/>
  <p:tag name="PRESENTER_SHAPETEXTINFO" val="&lt;ShapeTextInfo&gt;&lt;TableIndex row=&quot;-1&quot; col=&quot;-1&quot;&gt;&lt;linesCount val=&quot;1&quot; /&gt;&lt;lineCharCount val=&quot;2&quot; /&gt;&lt;/TableIndex&gt;&lt;/ShapeTextInfo&gt;"/>
</p:tagLst>
</file>

<file path=ppt/tags/tag85.xml><?xml version="1.0" encoding="utf-8"?>
<p:tagLst xmlns:p="http://schemas.openxmlformats.org/presentationml/2006/main">
  <p:tag name="PRESENTER_SHAPEINFO" val="&lt;ThreeDShapeInfo&gt;&lt;uuid val=&quot;{3ed45692-8019-4268-8b4f-9a412d2384b9}&quot; /&gt;&lt;isInvalidForFieldText val=&quot;0&quot; /&gt;&lt;Image&gt;&lt;filename val=&quot;E:\breeze\content\4956940273\5754530666-1\input\breezo\data\asimages\{3ed45692-8019-4268-8b4f-9a412d2384b9}.png&quot; /&gt;&lt;left val=&quot;43&quot; /&gt;&lt;top val=&quot;192&quot; /&gt;&lt;width val=&quot;709&quot; /&gt;&lt;height val=&quot;37&quot; /&gt;&lt;hasText val=&quot;1&quot; /&gt;&lt;/Image&gt;&lt;/ThreeDShapeInfo&gt;"/>
  <p:tag name="PRESENTER_SHAPETEXTINFO" val="&lt;ShapeTextInfo&gt;&lt;TableIndex row=&quot;-1&quot; col=&quot;-1&quot;&gt;&lt;linesCount val=&quot;1&quot; /&gt;&lt;lineCharCount val=&quot;45&quot; /&gt;&lt;/TableIndex&gt;&lt;/ShapeTextInfo&gt;"/>
</p:tagLst>
</file>

<file path=ppt/tags/tag86.xml><?xml version="1.0" encoding="utf-8"?>
<p:tagLst xmlns:p="http://schemas.openxmlformats.org/presentationml/2006/main">
  <p:tag name="PRESENTER_SHAPEINFO" val="&lt;ThreeDShapeInfo&gt;&lt;uuid val=&quot;{40c73a71-8dcc-4085-8f34-f9b40376ef0d}&quot; /&gt;&lt;isInvalidForFieldText val=&quot;0&quot; /&gt;&lt;Image&gt;&lt;filename val=&quot;E:\breeze\content\4956940273\5754530666-1\input\breezo\data\asimages\{40c73a71-8dcc-4085-8f34-f9b40376ef0d}.png&quot; /&gt;&lt;left val=&quot;120&quot; /&gt;&lt;top val=&quot;233&quot; /&gt;&lt;width val=&quot;721&quot; /&gt;&lt;height val=&quot;401&quot; /&gt;&lt;hasText val=&quot;1&quot; /&gt;&lt;/Image&gt;&lt;/ThreeDShapeInfo&gt;"/>
</p:tagLst>
</file>

<file path=ppt/tags/tag87.xml><?xml version="1.0" encoding="utf-8"?>
<p:tagLst xmlns:p="http://schemas.openxmlformats.org/presentationml/2006/main">
  <p:tag name="HTML_SHAPEINFO" val="&lt;SlideThumbPath val=&quot;SlideTemp.PNG&quot;/&gt;"/>
</p:tagLst>
</file>

<file path=ppt/tags/tag88.xml><?xml version="1.0" encoding="utf-8"?>
<p:tagLst xmlns:p="http://schemas.openxmlformats.org/presentationml/2006/main">
  <p:tag name="PRESENTER_SHAPEINFO" val="&lt;ThreeDShapeInfo&gt;&lt;uuid val=&quot;{f39ccde8-8d0e-4ff3-bdb0-7949682abc0f}&quot; /&gt;&lt;isInvalidForFieldText val=&quot;0&quot; /&gt;&lt;Image&gt;&lt;filename val=&quot;E:\breeze\content\4956940273\5754530666-1\input\breezo\data\asimages\{f39ccde8-8d0e-4ff3-bdb0-7949682abc0f}.png&quot; /&gt;&lt;left val=&quot;886&quot; /&gt;&lt;top val=&quot;689&quot; /&gt;&lt;width val=&quot;17&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89.xml><?xml version="1.0" encoding="utf-8"?>
<p:tagLst xmlns:p="http://schemas.openxmlformats.org/presentationml/2006/main">
  <p:tag name="PRESENTER_SHAPEINFO" val="&lt;ThreeDShapeInfo&gt;&lt;uuid val=&quot;{de77e0cc-47dc-4bb6-9ed1-6c5ddad68d86}&quot; /&gt;&lt;isInvalidForFieldText val=&quot;0&quot; /&gt;&lt;Image&gt;&lt;filename val=&quot;E:\breeze\content\4956940273\5754530666-1\input\breezo\data\asimages\{de77e0cc-47dc-4bb6-9ed1-6c5ddad68d86}.png&quot; /&gt;&lt;left val=&quot;70&quot; /&gt;&lt;top val=&quot;283&quot; /&gt;&lt;width val=&quot;820&quot; /&gt;&lt;height val=&quot;344&quot; /&gt;&lt;hasText val=&quot;1&quot; /&gt;&lt;/Image&gt;&lt;/ThreeDShapeInfo&gt;"/>
</p:tagLst>
</file>

<file path=ppt/tags/tag9.xml><?xml version="1.0" encoding="utf-8"?>
<p:tagLst xmlns:p="http://schemas.openxmlformats.org/presentationml/2006/main">
  <p:tag name="PRESENTER_SHAPETEXTINFO" val="&lt;ShapeTextInfo&gt;&lt;TableIndex row=&quot;-1&quot; col=&quot;-1&quot;&gt;&lt;linesCount val=&quot;1&quot; /&gt;&lt;lineCharCount val=&quot;48&quot; /&gt;&lt;/TableIndex&gt;&lt;/ShapeTextInfo&gt;"/>
</p:tagLst>
</file>

<file path=ppt/tags/tag90.xml><?xml version="1.0" encoding="utf-8"?>
<p:tagLst xmlns:p="http://schemas.openxmlformats.org/presentationml/2006/main">
  <p:tag name="PRESENTER_SHAPEINFO" val="&lt;ThreeDShapeInfo&gt;&lt;uuid val=&quot;{8973e25e-022c-4cc5-923d-b3753bf04fa6}&quot; /&gt;&lt;isInvalidForFieldText val=&quot;0&quot; /&gt;&lt;Image&gt;&lt;filename val=&quot;E:\breeze\content\4956940273\5754530666-1\input\breezo\data\asimages\{8973e25e-022c-4cc5-923d-b3753bf04fa6}.png&quot; /&gt;&lt;left val=&quot;43&quot; /&gt;&lt;top val=&quot;192&quot; /&gt;&lt;width val=&quot;709&quot; /&gt;&lt;height val=&quot;37&quot; /&gt;&lt;hasText val=&quot;1&quot; /&gt;&lt;/Image&gt;&lt;/ThreeDShapeInfo&gt;"/>
  <p:tag name="PRESENTER_SHAPETEXTINFO" val="&lt;ShapeTextInfo&gt;&lt;TableIndex row=&quot;-1&quot; col=&quot;-1&quot;&gt;&lt;linesCount val=&quot;1&quot; /&gt;&lt;lineCharCount val=&quot;45&quot; /&gt;&lt;/TableIndex&gt;&lt;/ShapeTextInfo&gt;"/>
</p:tagLst>
</file>

<file path=ppt/tags/tag91.xml><?xml version="1.0" encoding="utf-8"?>
<p:tagLst xmlns:p="http://schemas.openxmlformats.org/presentationml/2006/main">
  <p:tag name="HTML_SHAPEINFO" val="&lt;SlideThumbPath val=&quot;SlideTemp.PNG&quot;/&gt;"/>
</p:tagLst>
</file>

<file path=ppt/tags/tag92.xml><?xml version="1.0" encoding="utf-8"?>
<p:tagLst xmlns:p="http://schemas.openxmlformats.org/presentationml/2006/main">
  <p:tag name="PRESENTER_SHAPEINFO" val="&lt;ThreeDShapeInfo&gt;&lt;uuid val=&quot;{65e3d859-5536-47a5-bb3f-a86afb7104d5}&quot; /&gt;&lt;isInvalidForFieldText val=&quot;0&quot; /&gt;&lt;Image&gt;&lt;filename val=&quot;E:\breeze\content\4956940273\5754530666-1\input\breezo\data\asimages\{65e3d859-5536-47a5-bb3f-a86afb7104d5}.png&quot; /&gt;&lt;left val=&quot;886&quot; /&gt;&lt;top val=&quot;689&quot; /&gt;&lt;width val=&quot;17&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93.xml><?xml version="1.0" encoding="utf-8"?>
<p:tagLst xmlns:p="http://schemas.openxmlformats.org/presentationml/2006/main">
  <p:tag name="PRESENTER_SHAPEINFO" val="&lt;ThreeDShapeInfo&gt;&lt;uuid val=&quot;{1ce11f2a-d797-4846-ae5e-698633862215}&quot; /&gt;&lt;isInvalidForFieldText val=&quot;0&quot; /&gt;&lt;Image&gt;&lt;filename val=&quot;E:\breeze\content\4956940273\5754530666-1\input\breezo\data\asimages\{1ce11f2a-d797-4846-ae5e-698633862215}.png&quot; /&gt;&lt;left val=&quot;43&quot; /&gt;&lt;top val=&quot;192&quot; /&gt;&lt;width val=&quot;709&quot; /&gt;&lt;height val=&quot;37&quot; /&gt;&lt;hasText val=&quot;1&quot; /&gt;&lt;/Image&gt;&lt;/ThreeDShapeInfo&gt;"/>
  <p:tag name="PRESENTER_SHAPETEXTINFO" val="&lt;ShapeTextInfo&gt;&lt;TableIndex row=&quot;-1&quot; col=&quot;-1&quot;&gt;&lt;linesCount val=&quot;1&quot; /&gt;&lt;lineCharCount val=&quot;45&quot; /&gt;&lt;/TableIndex&gt;&lt;/ShapeTextInfo&gt;"/>
</p:tagLst>
</file>

<file path=ppt/tags/tag94.xml><?xml version="1.0" encoding="utf-8"?>
<p:tagLst xmlns:p="http://schemas.openxmlformats.org/presentationml/2006/main">
  <p:tag name="PRESENTER_SHAPEINFO" val="&lt;ThreeDShapeInfo&gt;&lt;uuid val=&quot;{d30bedec-eb6a-4281-b0a1-a7579b968ebf}&quot; /&gt;&lt;isInvalidForFieldText val=&quot;0&quot; /&gt;&lt;Image&gt;&lt;filename val=&quot;E:\breeze\content\4956940273\5754530666-1\input\breezo\data\asimages\{d30bedec-eb6a-4281-b0a1-a7579b968ebf}.png&quot; /&gt;&lt;left val=&quot;159&quot; /&gt;&lt;top val=&quot;245&quot; /&gt;&lt;width val=&quot;641&quot; /&gt;&lt;height val=&quot;420&quot; /&gt;&lt;hasText val=&quot;1&quot; /&gt;&lt;/Image&gt;&lt;/ThreeDShapeInfo&gt;"/>
</p:tagLst>
</file>

<file path=ppt/tags/tag95.xml><?xml version="1.0" encoding="utf-8"?>
<p:tagLst xmlns:p="http://schemas.openxmlformats.org/presentationml/2006/main">
  <p:tag name="HTML_SHAPEINFO" val="&lt;SlideThumbPath val=&quot;SlideTemp.PNG&quot;/&gt;"/>
</p:tagLst>
</file>

<file path=ppt/tags/tag96.xml><?xml version="1.0" encoding="utf-8"?>
<p:tagLst xmlns:p="http://schemas.openxmlformats.org/presentationml/2006/main">
  <p:tag name="PRESENTER_SHAPEINFO" val="&lt;ThreeDShapeInfo&gt;&lt;uuid val=&quot;{3a7a9d84-399e-42e3-9222-0f54b252d9e4}&quot; /&gt;&lt;isInvalidForFieldText val=&quot;0&quot; /&gt;&lt;Image&gt;&lt;filename val=&quot;E:\breeze\content\4956940273\5754530666-1\input\breezo\data\asimages\{3a7a9d84-399e-42e3-9222-0f54b252d9e4}.png&quot; /&gt;&lt;left val=&quot;884&quot; /&gt;&lt;top val=&quot;689&quot; /&gt;&lt;width val=&quot;19&quot; /&gt;&lt;height val=&quot;14&quot; /&gt;&lt;hasText val=&quot;1&quot; /&gt;&lt;/Image&gt;&lt;/ThreeDShapeInfo&gt;"/>
  <p:tag name="PRESENTER_SHAPETEXTINFO" val="&lt;ShapeTextInfo&gt;&lt;TableIndex row=&quot;-1&quot; col=&quot;-1&quot;&gt;&lt;linesCount val=&quot;1&quot; /&gt;&lt;lineCharCount val=&quot;2&quot; /&gt;&lt;/TableIndex&gt;&lt;/ShapeTextInfo&gt;"/>
</p:tagLst>
</file>

<file path=ppt/tags/tag97.xml><?xml version="1.0" encoding="utf-8"?>
<p:tagLst xmlns:p="http://schemas.openxmlformats.org/presentationml/2006/main">
  <p:tag name="PRESENTER_SHAPEINFO" val="&lt;ThreeDShapeInfo&gt;&lt;uuid val=&quot;{f27a9642-ac27-4c41-bd01-0f7fddd1f0c7}&quot; /&gt;&lt;isInvalidForFieldText val=&quot;0&quot; /&gt;&lt;Image&gt;&lt;filename val=&quot;E:\breeze\content\4956940273\5754530666-1\input\breezo\data\asimages\{f27a9642-ac27-4c41-bd01-0f7fddd1f0c7}.png&quot; /&gt;&lt;left val=&quot;43&quot; /&gt;&lt;top val=&quot;192&quot; /&gt;&lt;width val=&quot;709&quot; /&gt;&lt;height val=&quot;37&quot; /&gt;&lt;hasText val=&quot;1&quot; /&gt;&lt;/Image&gt;&lt;/ThreeDShapeInfo&gt;"/>
  <p:tag name="PRESENTER_SHAPETEXTINFO" val="&lt;ShapeTextInfo&gt;&lt;TableIndex row=&quot;-1&quot; col=&quot;-1&quot;&gt;&lt;linesCount val=&quot;1&quot; /&gt;&lt;lineCharCount val=&quot;45&quot; /&gt;&lt;/TableIndex&gt;&lt;/ShapeTextInfo&gt;"/>
</p:tagLst>
</file>

<file path=ppt/tags/tag98.xml><?xml version="1.0" encoding="utf-8"?>
<p:tagLst xmlns:p="http://schemas.openxmlformats.org/presentationml/2006/main">
  <p:tag name="PRESENTER_SHAPEINFO" val="&lt;ThreeDShapeInfo&gt;&lt;uuid val=&quot;{8854dd48-d9ad-44fd-be9f-efdbed1f608b}&quot; /&gt;&lt;isInvalidForFieldText val=&quot;0&quot; /&gt;&lt;Image&gt;&lt;filename val=&quot;E:\breeze\content\4956940273\5754530666-1\input\breezo\data\asimages\{8854dd48-d9ad-44fd-be9f-efdbed1f608b}.png&quot; /&gt;&lt;left val=&quot;162&quot; /&gt;&lt;top val=&quot;233&quot; /&gt;&lt;width val=&quot;636&quot; /&gt;&lt;height val=&quot;429&quot; /&gt;&lt;hasText val=&quot;1&quot; /&gt;&lt;/Image&gt;&lt;/ThreeDShapeInfo&gt;"/>
</p:tagLst>
</file>

<file path=ppt/tags/tag99.xml><?xml version="1.0" encoding="utf-8"?>
<p:tagLst xmlns:p="http://schemas.openxmlformats.org/presentationml/2006/main">
  <p:tag name="HTML_SHAPEINFO" val="&lt;SlideThumbPath val=&quot;SlideTemp.PNG&quot;/&gt;"/>
</p:tagLst>
</file>

<file path=ppt/theme/theme1.xml><?xml version="1.0" encoding="utf-8"?>
<a:theme xmlns:r="http://schemas.openxmlformats.org/officeDocument/2006/relationships" xmlns:a="http://schemas.openxmlformats.org/drawingml/2006/main" name="UHH_Vorlage_Praesentation_R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508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r="http://schemas.openxmlformats.org/officeDocument/2006/relationships"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r="http://schemas.openxmlformats.org/officeDocument/2006/relationships"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docProps/app.xml><?xml version="1.0" encoding="utf-8"?>
<Properties xmlns:vt="http://schemas.openxmlformats.org/officeDocument/2006/docPropsVTypes" xmlns="http://schemas.openxmlformats.org/officeDocument/2006/extended-properties">
  <Template>UHH_Vorlage_Praesentation_RW</Template>
  <Company/>
  <PresentationFormat>On-screen Show (4:3)</PresentationFormat>
  <Paragraphs>100</Paragraphs>
  <Slides>27</Slides>
  <Notes>0</Notes>
  <TotalTime>191</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27</vt:i4>
      </vt:variant>
    </vt:vector>
  </HeadingPairs>
  <TitlesOfParts>
    <vt:vector baseType="lpstr" size="36">
      <vt:lpstr>Arial</vt:lpstr>
      <vt:lpstr>Calibri</vt:lpstr>
      <vt:lpstr>TheSans UHH Bold Caps</vt:lpstr>
      <vt:lpstr>TheSans UHH Regular</vt:lpstr>
      <vt:lpstr>TheSans UHH</vt:lpstr>
      <vt:lpstr>Wingdings</vt:lpstr>
      <vt:lpstr>Lucida Grande</vt:lpstr>
      <vt:lpstr>TheSans UHH Bold</vt:lpstr>
      <vt:lpstr>UHH_Vorlage_Praesentation_RW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PowerPoint-Präsentation</dc:title>
  <dc:creator>Anastasia Pohler</dc:creator>
  <cp:lastModifiedBy>Jerg Gutmann</cp:lastModifiedBy>
  <cp:revision>21</cp:revision>
  <dcterms:created xsi:type="dcterms:W3CDTF">2018-08-16T09:28:30Z</dcterms:created>
  <dcterms:modified xsi:type="dcterms:W3CDTF">2021-05-24T06:49:33Z</dcterms:modified>
</cp:coreProperties>
</file>