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emf" ContentType="image/x-em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0.1-->
<p:presentation xmlns:r="http://schemas.openxmlformats.org/officeDocument/2006/relationships" xmlns:a="http://schemas.openxmlformats.org/drawingml/2006/main" xmlns:p="http://schemas.openxmlformats.org/presentationml/2006/main" saveSubsetFonts="1" autoCompressPictures="0">
  <p:sldMasterIdLst>
    <p:sldMasterId id="2147483648" r:id="rId1"/>
  </p:sldMasterIdLst>
  <p:notesMasterIdLst>
    <p:notesMasterId r:id="rId2"/>
  </p:notesMasterIdLst>
  <p:handoutMasterIdLst>
    <p:handoutMasterId r:id="rId3"/>
  </p:handoutMasterIdLst>
  <p:sldIdLst>
    <p:sldId id="267" r:id="rId4"/>
    <p:sldId id="270" r:id="rId5"/>
    <p:sldId id="271" r:id="rId6"/>
    <p:sldId id="274" r:id="rId7"/>
    <p:sldId id="272" r:id="rId8"/>
    <p:sldId id="275" r:id="rId9"/>
    <p:sldId id="273" r:id="rId10"/>
    <p:sldId id="276" r:id="rId11"/>
    <p:sldId id="277" r:id="rId12"/>
    <p:sldId id="278" r:id="rId13"/>
    <p:sldId id="279" r:id="rId14"/>
  </p:sldIdLst>
  <p:sldSz cx="9144000" cy="6858000" type="screen4x3"/>
  <p:notesSz cx="6858000" cy="9144000"/>
  <p:custDataLst>
    <p:tags r:id="rId15"/>
  </p:custDataLst>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717">
          <p15:clr>
            <a:srgbClr val="A4A3A4"/>
          </p15:clr>
        </p15:guide>
        <p15:guide id="2" orient="horz" pos="1847">
          <p15:clr>
            <a:srgbClr val="A4A3A4"/>
          </p15:clr>
        </p15:guide>
        <p15:guide id="3" orient="horz" pos="657">
          <p15:clr>
            <a:srgbClr val="A4A3A4"/>
          </p15:clr>
        </p15:guide>
        <p15:guide id="4" orient="horz" pos="4032">
          <p15:clr>
            <a:srgbClr val="A4A3A4"/>
          </p15:clr>
        </p15:guide>
        <p15:guide id="5" orient="horz" pos="934">
          <p15:clr>
            <a:srgbClr val="A4A3A4"/>
          </p15:clr>
        </p15:guide>
        <p15:guide id="6" orient="horz" pos="3749">
          <p15:clr>
            <a:srgbClr val="A4A3A4"/>
          </p15:clr>
        </p15:guide>
        <p15:guide id="7" orient="horz" pos="1075">
          <p15:clr>
            <a:srgbClr val="A4A3A4"/>
          </p15:clr>
        </p15:guide>
        <p15:guide id="8" orient="horz" pos="1203">
          <p15:clr>
            <a:srgbClr val="A4A3A4"/>
          </p15:clr>
        </p15:guide>
        <p15:guide id="9" orient="horz" pos="4199">
          <p15:clr>
            <a:srgbClr val="A4A3A4"/>
          </p15:clr>
        </p15:guide>
        <p15:guide id="10" orient="horz" pos="1728">
          <p15:clr>
            <a:srgbClr val="A4A3A4"/>
          </p15:clr>
        </p15:guide>
        <p15:guide id="11" orient="horz" pos="1729">
          <p15:clr>
            <a:srgbClr val="A4A3A4"/>
          </p15:clr>
        </p15:guide>
        <p15:guide id="12" orient="horz" pos="4140">
          <p15:clr>
            <a:srgbClr val="A4A3A4"/>
          </p15:clr>
        </p15:guide>
        <p15:guide id="13" pos="3022">
          <p15:clr>
            <a:srgbClr val="A4A3A4"/>
          </p15:clr>
        </p15:guide>
        <p15:guide id="14" pos="5477">
          <p15:clr>
            <a:srgbClr val="A4A3A4"/>
          </p15:clr>
        </p15:guide>
        <p15:guide id="15" pos="4319">
          <p15:clr>
            <a:srgbClr val="A4A3A4"/>
          </p15:clr>
        </p15:guide>
        <p15:guide id="16" pos="1470">
          <p15:clr>
            <a:srgbClr val="A4A3A4"/>
          </p15:clr>
        </p15:guide>
        <p15:guide id="17" pos="275">
          <p15:clr>
            <a:srgbClr val="A4A3A4"/>
          </p15:clr>
        </p15:guide>
        <p15:guide id="18" pos="2741">
          <p15:clr>
            <a:srgbClr val="A4A3A4"/>
          </p15:clr>
        </p15:guide>
        <p15:guide id="19" pos="286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B515B"/>
    <a:srgbClr val="009CD1"/>
    <a:srgbClr val="D80015"/>
    <a:srgbClr val="0092D2"/>
    <a:srgbClr val="B1B9BD"/>
    <a:srgbClr val="89979D"/>
    <a:srgbClr val="62747C"/>
    <a:srgbClr val="DCDCDC"/>
    <a:srgbClr val="B4B4B4"/>
    <a:srgbClr val="8888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7474" autoAdjust="0"/>
  </p:normalViewPr>
  <p:slideViewPr>
    <p:cSldViewPr snapToGrid="0" snapToObjects="1">
      <p:cViewPr varScale="1">
        <p:scale>
          <a:sx n="164" d="100"/>
          <a:sy n="164" d="100"/>
        </p:scale>
        <p:origin x="976" y="104"/>
      </p:cViewPr>
      <p:guideLst>
        <p:guide orient="horz" pos="3717"/>
        <p:guide orient="horz" pos="1847"/>
        <p:guide orient="horz" pos="657"/>
        <p:guide orient="horz" pos="4032"/>
        <p:guide orient="horz" pos="934"/>
        <p:guide orient="horz" pos="3749"/>
        <p:guide orient="horz" pos="1075"/>
        <p:guide orient="horz" pos="1203"/>
        <p:guide orient="horz" pos="4199"/>
        <p:guide orient="horz" pos="1728"/>
        <p:guide orient="horz" pos="1729"/>
        <p:guide orient="horz" pos="4140"/>
        <p:guide pos="3022"/>
        <p:guide pos="5477"/>
        <p:guide pos="4319"/>
        <p:guide pos="1470"/>
        <p:guide pos="275"/>
        <p:guide pos="2741"/>
        <p:guide pos="2867"/>
      </p:guideLst>
    </p:cSldViewPr>
  </p:slideViewPr>
  <p:notesTextViewPr>
    <p:cViewPr>
      <p:scale>
        <a:sx n="100" d="100"/>
        <a:sy n="100" d="100"/>
      </p:scale>
      <p:origin x="0" y="0"/>
    </p:cViewPr>
  </p:notesText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56.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latin typeface="TheSans UHH Bold Caps"/>
            </a:endParaRPr>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90B03B8-5142-5243-8747-1F305A937668}" type="datetimeFigureOut">
              <a:rPr lang="de-DE" smtClean="0">
                <a:latin typeface="TheSans UHH Bold Caps"/>
              </a:rPr>
              <a:t>23.05.2021</a:t>
            </a:fld>
            <a:endParaRPr lang="de-DE">
              <a:latin typeface="TheSans UHH Bold Caps"/>
            </a:endParaRPr>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latin typeface="TheSans UHH Bold Caps"/>
            </a:endParaRPr>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FC051A-4269-3349-B3CC-0AFD8485E50A}" type="slidenum">
              <a:rPr lang="de-DE" smtClean="0">
                <a:latin typeface="TheSans UHH Bold Caps"/>
              </a:rPr>
              <a:t>‹Nr.›</a:t>
            </a:fld>
            <a:endParaRPr lang="de-DE">
              <a:latin typeface="TheSans UHH Bold Caps"/>
            </a:endParaRPr>
          </a:p>
        </p:txBody>
      </p:sp>
    </p:spTree>
    <p:extLst>
      <p:ext uri="{BB962C8B-B14F-4D97-AF65-F5344CB8AC3E}">
        <p14:creationId xmlns:p14="http://schemas.microsoft.com/office/powerpoint/2010/main" val="1461388630"/>
      </p:ext>
    </p:extLst>
  </p:cSld>
  <p:clrMap bg1="lt1" tx1="dk1" bg2="lt2" tx2="dk2" accent1="accent1" accent2="accent2" accent3="accent3" accent4="accent4" accent5="accent5" accent6="accent6" hlink="hlink" folHlink="folHlink"/>
  <p:hf hdr="0" ftr="0" dt="0"/>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bg>
      <p:bgRef idx="1001">
        <a:schemeClr val="bg1"/>
      </p:bgRef>
    </p:bg>
    <p:spTree>
      <p:nvGrpSpPr>
        <p:cNvPr id="1" name=""/>
        <p:cNvGrpSpPr/>
        <p:nvPr/>
      </p:nvGrpSpPr>
      <p:grpSpPr>
        <a:xfrm>
          <a:off x="0" y="0"/>
          <a: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TheSans UHH Bold Caps"/>
              </a:defRPr>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TheSans UHH Bold Caps"/>
              </a:defRPr>
            </a:lvl1pPr>
          </a:lstStyle>
          <a:p>
            <a:fld id="{FC7BB34A-E9E0-164A-AE59-348CE25F601F}" type="datetimeFigureOut">
              <a:rPr lang="de-DE" smtClean="0"/>
              <a:t>23.05.2021</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TheSans UHH Bold Caps"/>
              </a:defRPr>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TheSans UHH Bold Caps"/>
              </a:defRPr>
            </a:lvl1pPr>
          </a:lstStyle>
          <a:p>
            <a:fld id="{0053D800-90B3-984F-9A52-23098A3E9535}" type="slidenum">
              <a:rPr lang="de-DE" smtClean="0"/>
              <a:t>‹Nr.›</a:t>
            </a:fld>
            <a:endParaRPr lang="de-DE"/>
          </a:p>
        </p:txBody>
      </p:sp>
    </p:spTree>
    <p:extLst>
      <p:ext uri="{BB962C8B-B14F-4D97-AF65-F5344CB8AC3E}">
        <p14:creationId xmlns:p14="http://schemas.microsoft.com/office/powerpoint/2010/main" val="107002903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TheSans UHH Bold Caps"/>
        <a:ea typeface="+mn-ea"/>
        <a:cs typeface="+mn-cs"/>
      </a:defRPr>
    </a:lvl1pPr>
    <a:lvl2pPr marL="457200" algn="l" defTabSz="457200" rtl="0" eaLnBrk="1" latinLnBrk="0" hangingPunct="1">
      <a:defRPr sz="1200" kern="1200">
        <a:solidFill>
          <a:schemeClr val="tx1"/>
        </a:solidFill>
        <a:latin typeface="TheSans UHH Bold Caps"/>
        <a:ea typeface="+mn-ea"/>
        <a:cs typeface="+mn-cs"/>
      </a:defRPr>
    </a:lvl2pPr>
    <a:lvl3pPr marL="914400" algn="l" defTabSz="457200" rtl="0" eaLnBrk="1" latinLnBrk="0" hangingPunct="1">
      <a:defRPr sz="1200" kern="1200">
        <a:solidFill>
          <a:schemeClr val="tx1"/>
        </a:solidFill>
        <a:latin typeface="TheSans UHH Bold Caps"/>
        <a:ea typeface="+mn-ea"/>
        <a:cs typeface="+mn-cs"/>
      </a:defRPr>
    </a:lvl3pPr>
    <a:lvl4pPr marL="1371600" algn="l" defTabSz="457200" rtl="0" eaLnBrk="1" latinLnBrk="0" hangingPunct="1">
      <a:defRPr sz="1200" kern="1200">
        <a:solidFill>
          <a:schemeClr val="tx1"/>
        </a:solidFill>
        <a:latin typeface="TheSans UHH Bold Caps"/>
        <a:ea typeface="+mn-ea"/>
        <a:cs typeface="+mn-cs"/>
      </a:defRPr>
    </a:lvl4pPr>
    <a:lvl5pPr marL="1828800" algn="l" defTabSz="457200" rtl="0" eaLnBrk="1" latinLnBrk="0" hangingPunct="1">
      <a:defRPr sz="1200" kern="1200">
        <a:solidFill>
          <a:schemeClr val="tx1"/>
        </a:solidFill>
        <a:latin typeface="TheSans UHH Bold Caps"/>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tags" Target="../tags/tag6.xml" /><Relationship Id="rId2" Type="http://schemas.openxmlformats.org/officeDocument/2006/relationships/tags" Target="../tags/tag7.xml" /><Relationship Id="rId3" Type="http://schemas.openxmlformats.org/officeDocument/2006/relationships/tags" Target="../tags/tag8.xml" /><Relationship Id="rId4" Type="http://schemas.openxmlformats.org/officeDocument/2006/relationships/tags" Target="../tags/tag9.xml" /><Relationship Id="rId5"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image" Target="../media/image7.jpeg" /><Relationship Id="rId2"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3.jpeg" /><Relationship Id="rId3"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4.jpeg" /><Relationship Id="rId3" Type="http://schemas.openxmlformats.org/officeDocument/2006/relationships/image" Target="../media/image5.jpeg" /><Relationship Id="rId4"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tags" Target="../tags/tag1.xml" /><Relationship Id="rId2" Type="http://schemas.openxmlformats.org/officeDocument/2006/relationships/tags" Target="../tags/tag2.xml" /><Relationship Id="rId3" Type="http://schemas.openxmlformats.org/officeDocument/2006/relationships/tags" Target="../tags/tag3.xml" /><Relationship Id="rId4" Type="http://schemas.openxmlformats.org/officeDocument/2006/relationships/tags" Target="../tags/tag4.xml" /><Relationship Id="rId5" Type="http://schemas.openxmlformats.org/officeDocument/2006/relationships/tags" Target="../tags/tag5.xml" /><Relationship Id="rId6"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image" Target="../media/image6.jpeg" /><Relationship Id="rId2"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a_Titelfolie ein Bild">
    <p:spTree>
      <p:nvGrpSpPr>
        <p:cNvPr id="1" name=""/>
        <p:cNvGrpSpPr/>
        <p:nvPr/>
      </p:nvGrpSpPr>
      <p:grpSpPr>
        <a:xfrm>
          <a:off x="0" y="0"/>
          <a:ext cx="0" cy="0"/>
        </a:xfrm>
      </p:grpSpPr>
      <p:sp>
        <p:nvSpPr>
          <p:cNvPr id="6" name="Rechteck 5"/>
          <p:cNvSpPr/>
          <p:nvPr userDrawn="1"/>
        </p:nvSpPr>
        <p:spPr>
          <a:xfrm>
            <a:off x="0" y="1326806"/>
            <a:ext cx="9144000" cy="553119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24" name="Bildplatzhalter 9"/>
          <p:cNvSpPr>
            <a:spLocks noGrp="1"/>
          </p:cNvSpPr>
          <p:nvPr>
            <p:ph type="pic" sz="quarter" idx="14"/>
          </p:nvPr>
        </p:nvSpPr>
        <p:spPr>
          <a:xfrm>
            <a:off x="0" y="1479550"/>
            <a:ext cx="9144000" cy="4916632"/>
          </a:xfrm>
          <a:prstGeom prst="rect">
            <a:avLst/>
          </a:prstGeom>
          <a:blipFill rotWithShape="1">
            <a:blip r:embed="rId1">
              <a:extLst>
                <a:ext uri="{28A0092B-C50C-407E-A947-70E740481C1C}">
                  <a14:useLocalDpi xmlns:a14="http://schemas.microsoft.com/office/drawing/2010/main"/>
                </a:ext>
              </a:extLst>
            </a:blip>
            <a:stretch>
              <a:fillRect/>
            </a:stretch>
          </a:blipFill>
          <a:ln>
            <a:noFill/>
          </a:ln>
        </p:spPr>
        <p:txBody>
          <a:bodyPr vert="horz" tIns="108000"/>
          <a:lstStyle/>
          <a:p>
            <a:r>
              <a:rPr lang="de-DE"/>
              <a:t>Bild durch Klicken auf Symbol hinzufügen</a:t>
            </a:r>
            <a:endParaRPr lang="de-DE"/>
          </a:p>
        </p:txBody>
      </p:sp>
      <p:sp>
        <p:nvSpPr>
          <p:cNvPr id="21" name="Inhaltsplatzhalter 20"/>
          <p:cNvSpPr>
            <a:spLocks noGrp="1"/>
          </p:cNvSpPr>
          <p:nvPr>
            <p:ph sz="quarter" idx="12" hasCustomPrompt="1"/>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23" name="Textplatzhalter 22"/>
          <p:cNvSpPr>
            <a:spLocks noGrp="1"/>
          </p:cNvSpPr>
          <p:nvPr>
            <p:ph type="body" sz="quarter" idx="13" hasCustomPrompt="1"/>
          </p:nvPr>
        </p:nvSpPr>
        <p:spPr>
          <a:xfrm>
            <a:off x="341314" y="3944230"/>
            <a:ext cx="6099602"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2261769584"/>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6_Text-Liste">
    <p:spTree>
      <p:nvGrpSpPr>
        <p:cNvPr id="1" name=""/>
        <p:cNvGrpSpPr/>
        <p:nvPr/>
      </p:nvGrpSpPr>
      <p:grpSpPr>
        <a:xfrm>
          <a:off x="0" y="0"/>
          <a:ext cx="0" cy="0"/>
        </a:xfrm>
      </p:grpSpPr>
      <p:sp>
        <p:nvSpPr>
          <p:cNvPr id="6" name="Inhaltsplatzhalter 5"/>
          <p:cNvSpPr>
            <a:spLocks noGrp="1"/>
          </p:cNvSpPr>
          <p:nvPr>
            <p:ph sz="quarter" idx="4"/>
          </p:nvPr>
        </p:nvSpPr>
        <p:spPr>
          <a:xfrm>
            <a:off x="4787195" y="2856736"/>
            <a:ext cx="3907543" cy="3278944"/>
          </a:xfrm>
          <a:prstGeom prst="rect">
            <a:avLst/>
          </a:prstGeom>
        </p:spPr>
        <p:txBody>
          <a:bodyPr lIns="0" tIns="0" bIns="0"/>
          <a:lstStyle>
            <a:lvl1pPr marL="252000" indent="-252000">
              <a:lnSpc>
                <a:spcPts val="2450"/>
              </a:lnSpc>
              <a:spcBef>
                <a:spcPct val="0"/>
              </a:spcBef>
              <a:spcAft>
                <a:spcPts val="1100"/>
              </a:spcAft>
              <a:buClr>
                <a:srgbClr val="009CD1"/>
              </a:buClr>
              <a:buFont typeface="Wingdings" charset="2"/>
              <a:buChar char="§"/>
              <a:defRPr sz="2000">
                <a:latin typeface="TheSans UHH Regular"/>
                <a:cs typeface="TheSans UHH Regular"/>
              </a:defRPr>
            </a:lvl1pPr>
            <a:lvl2pPr marL="504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2pPr>
            <a:lvl3pPr marL="756000" indent="-252000">
              <a:lnSpc>
                <a:spcPts val="2450"/>
              </a:lnSpc>
              <a:spcBef>
                <a:spcPct val="0"/>
              </a:spcBef>
              <a:spcAft>
                <a:spcPts val="1100"/>
              </a:spcAft>
              <a:buClr>
                <a:srgbClr val="75858C"/>
              </a:buClr>
              <a:buFont typeface="Wingdings" charset="2"/>
              <a:buChar char="§"/>
              <a:defRPr sz="2000">
                <a:latin typeface="TheSans UHH Regular"/>
                <a:cs typeface="TheSans UHH Regular"/>
              </a:defRPr>
            </a:lvl3pPr>
            <a:lvl4pPr marL="756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4pPr>
            <a:lvl5pPr marL="756000" indent="-252000">
              <a:lnSpc>
                <a:spcPts val="2450"/>
              </a:lnSpc>
              <a:spcBef>
                <a:spcPct val="0"/>
              </a:spcBef>
              <a:spcAft>
                <a:spcPts val="1100"/>
              </a:spcAft>
              <a:buClr>
                <a:srgbClr val="3B515B"/>
              </a:buClr>
              <a:buFont typeface="Wingdings" charset="2"/>
              <a:buChar char="§"/>
              <a:defRPr sz="20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7" name="Datumsplatzhalter 6"/>
          <p:cNvSpPr>
            <a:spLocks noGrp="1"/>
          </p:cNvSpPr>
          <p:nvPr>
            <p:ph type="dt" sz="half" idx="10"/>
          </p:nvPr>
        </p:nvSpPr>
        <p:spPr/>
        <p:txBody>
          <a:bodyPr/>
          <a:lstStyle/>
          <a:p>
            <a:fld id="{C1C7AF33-3FF8-E241-A73B-BF33E2BBE42A}"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der Blindtext</a:t>
            </a:r>
          </a:p>
          <a:p>
            <a:pPr lvl="0"/>
            <a:r>
              <a:rPr lang="de-DE" err="1"/>
              <a:t>Hamburgefonts oder Handgloves</a:t>
            </a:r>
            <a:endParaRPr lang="de-DE"/>
          </a:p>
        </p:txBody>
      </p:sp>
      <p:sp>
        <p:nvSpPr>
          <p:cNvPr id="12" name="Inhaltsplatzhalter 3"/>
          <p:cNvSpPr>
            <a:spLocks noGrp="1"/>
          </p:cNvSpPr>
          <p:nvPr>
            <p:ph sz="half" idx="2" hasCustomPrompt="1"/>
          </p:nvPr>
        </p:nvSpPr>
        <p:spPr>
          <a:xfrm>
            <a:off x="438244" y="2856736"/>
            <a:ext cx="3913094" cy="3278944"/>
          </a:xfrm>
          <a:prstGeom prst="rect">
            <a:avLst/>
          </a:prstGeom>
        </p:spPr>
        <p:txBody>
          <a:bodyPr lIns="0" tIns="0" rIns="0" bIns="0"/>
          <a:lstStyle>
            <a:lvl1pPr marL="0" indent="0">
              <a:lnSpc>
                <a:spcPts val="2450"/>
              </a:lnSpc>
              <a:spcBef>
                <a:spcPct val="0"/>
              </a:spcBef>
              <a:spcAft>
                <a:spcPts val="1100"/>
              </a:spcAft>
              <a:buClr>
                <a:srgbClr val="E2001A"/>
              </a:buClr>
              <a:buFont typeface="Arial"/>
              <a:buNone/>
              <a:defRPr sz="2000" baseline="0">
                <a:latin typeface="TheSans UHH Regular"/>
                <a:cs typeface="TheSans UHH Regular"/>
              </a:defRPr>
            </a:lvl1pPr>
            <a:lvl2pPr marL="252000" indent="0">
              <a:lnSpc>
                <a:spcPct val="100000"/>
              </a:lnSpc>
              <a:spcBef>
                <a:spcPct val="0"/>
              </a:spcBef>
              <a:spcAft>
                <a:spcPts val="1100"/>
              </a:spcAft>
              <a:buClr>
                <a:srgbClr val="E2001A"/>
              </a:buClr>
              <a:buFont typeface="Arial"/>
              <a:buNone/>
              <a:defRPr sz="2400">
                <a:latin typeface="TheSans UHH Regular"/>
                <a:cs typeface="TheSans UHH Regular"/>
              </a:defRPr>
            </a:lvl2pPr>
            <a:lvl3pPr marL="504000" indent="0">
              <a:lnSpc>
                <a:spcPct val="100000"/>
              </a:lnSpc>
              <a:spcBef>
                <a:spcPct val="0"/>
              </a:spcBef>
              <a:spcAft>
                <a:spcPts val="1100"/>
              </a:spcAft>
              <a:buClr>
                <a:srgbClr val="E2001A"/>
              </a:buClr>
              <a:buFont typeface="Arial"/>
              <a:buNone/>
              <a:defRPr sz="2400">
                <a:latin typeface="TheSans UHH Regular"/>
                <a:cs typeface="TheSans UHH Regular"/>
              </a:defRPr>
            </a:lvl3pPr>
            <a:lvl4pPr marL="504000" indent="0">
              <a:lnSpc>
                <a:spcPct val="100000"/>
              </a:lnSpc>
              <a:spcBef>
                <a:spcPct val="0"/>
              </a:spcBef>
              <a:spcAft>
                <a:spcPts val="1100"/>
              </a:spcAft>
              <a:buClr>
                <a:srgbClr val="E2001A"/>
              </a:buClr>
              <a:buFont typeface="Arial"/>
              <a:buNone/>
              <a:defRPr sz="2400">
                <a:latin typeface="TheSans UHH Regular"/>
                <a:cs typeface="TheSans UHH Regular"/>
              </a:defRPr>
            </a:lvl4pPr>
            <a:lvl5pPr marL="504000" indent="0">
              <a:lnSpc>
                <a:spcPct val="100000"/>
              </a:lnSpc>
              <a:spcBef>
                <a:spcPct val="0"/>
              </a:spcBef>
              <a:spcAft>
                <a:spcPts val="1100"/>
              </a:spcAft>
              <a:buClr>
                <a:srgbClr val="E2001A"/>
              </a:buClr>
              <a:buFont typeface="Arial"/>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Dies ist ein Typoblindtext. An ihm kann man sehen, ob alle Buchstaben da sind und wie sie aussehen. </a:t>
            </a:r>
          </a:p>
        </p:txBody>
      </p:sp>
    </p:spTree>
    <p:extLst>
      <p:ext uri="{BB962C8B-B14F-4D97-AF65-F5344CB8AC3E}">
        <p14:creationId xmlns:p14="http://schemas.microsoft.com/office/powerpoint/2010/main" val="3558030018"/>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7_Grafiken">
    <p:spTree>
      <p:nvGrpSpPr>
        <p:cNvPr id="1" name=""/>
        <p:cNvGrpSpPr/>
        <p:nvPr/>
      </p:nvGrpSpPr>
      <p:grpSpPr>
        <a:xfrm>
          <a:off x="0" y="0"/>
          <a:ext cx="0" cy="0"/>
        </a:xfrm>
      </p:grpSpPr>
      <p:sp>
        <p:nvSpPr>
          <p:cNvPr id="2" name="Rechteck 1"/>
          <p:cNvSpPr/>
          <p:nvPr userDrawn="1"/>
        </p:nvSpPr>
        <p:spPr>
          <a:xfrm>
            <a:off x="0" y="1483199"/>
            <a:ext cx="9144000" cy="49263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latin typeface="TheSans UHH Bold Caps"/>
            </a:endParaRPr>
          </a:p>
        </p:txBody>
      </p:sp>
      <p:sp>
        <p:nvSpPr>
          <p:cNvPr id="4" name="Inhaltsplatzhalter 3"/>
          <p:cNvSpPr>
            <a:spLocks noGrp="1"/>
          </p:cNvSpPr>
          <p:nvPr>
            <p:ph sz="half" idx="2" hasCustomPrompt="1"/>
          </p:nvPr>
        </p:nvSpPr>
        <p:spPr>
          <a:xfrm>
            <a:off x="0" y="1482247"/>
            <a:ext cx="9144000" cy="4927274"/>
          </a:xfrm>
          <a:prstGeom prst="rect">
            <a:avLst/>
          </a:prstGeom>
          <a:noFill/>
          <a:ln>
            <a:noFill/>
          </a:ln>
        </p:spPr>
        <p:txBody>
          <a:bodyPr lIns="0" tIns="0" bIns="0" anchor="ctr" anchorCtr="0"/>
          <a:lstStyle>
            <a:lvl1pPr marL="0" indent="0" algn="ctr">
              <a:spcBef>
                <a:spcPct val="0"/>
              </a:spcBef>
              <a:spcAft>
                <a:spcPts val="1100"/>
              </a:spcAft>
              <a:buClr>
                <a:srgbClr val="3B515B"/>
              </a:buClr>
              <a:buFont typeface="Wingdings" charset="2"/>
              <a:buNone/>
              <a:defRPr sz="2400" baseline="0">
                <a:latin typeface="TheSans UHH Regular"/>
                <a:cs typeface="TheSans UHH Regular"/>
              </a:defRPr>
            </a:lvl1pPr>
            <a:lvl2pPr marL="0" indent="0">
              <a:spcBef>
                <a:spcPct val="0"/>
              </a:spcBef>
              <a:spcAft>
                <a:spcPts val="1100"/>
              </a:spcAft>
              <a:buClr>
                <a:srgbClr val="3B515B"/>
              </a:buClr>
              <a:buFont typeface="Wingdings" charset="2"/>
              <a:buNone/>
              <a:defRPr sz="2400">
                <a:latin typeface="TheSans UHH Regular"/>
                <a:cs typeface="TheSans UHH Regular"/>
              </a:defRPr>
            </a:lvl2pPr>
            <a:lvl3pPr marL="0" indent="0">
              <a:spcBef>
                <a:spcPct val="0"/>
              </a:spcBef>
              <a:spcAft>
                <a:spcPts val="1100"/>
              </a:spcAft>
              <a:buClr>
                <a:srgbClr val="3B515B"/>
              </a:buClr>
              <a:buFont typeface="Wingdings" charset="2"/>
              <a:buNone/>
              <a:defRPr sz="2000">
                <a:latin typeface="TheSans UHH Regular"/>
                <a:cs typeface="TheSans UHH Regular"/>
              </a:defRPr>
            </a:lvl3pPr>
            <a:lvl4pPr marL="0" indent="0">
              <a:spcBef>
                <a:spcPct val="0"/>
              </a:spcBef>
              <a:spcAft>
                <a:spcPts val="1100"/>
              </a:spcAft>
              <a:buClr>
                <a:srgbClr val="3B515B"/>
              </a:buClr>
              <a:buFont typeface="Wingdings" charset="2"/>
              <a:buNone/>
              <a:defRPr sz="2000">
                <a:latin typeface="TheSans UHH Regular"/>
                <a:cs typeface="TheSans UHH Regular"/>
              </a:defRPr>
            </a:lvl4pPr>
            <a:lvl5pPr marL="0" indent="0">
              <a:spcBef>
                <a:spcPct val="0"/>
              </a:spcBef>
              <a:spcAft>
                <a:spcPts val="1100"/>
              </a:spcAft>
              <a:buClr>
                <a:srgbClr val="3B515B"/>
              </a:buClr>
              <a:buFont typeface="Wingdings" charset="2"/>
              <a:buNone/>
              <a:defRPr sz="2000">
                <a:latin typeface="TheSans UHH Regular"/>
                <a:cs typeface="TheSans UHH Regular"/>
              </a:defRPr>
            </a:lvl5pPr>
            <a:lvl6pPr>
              <a:defRPr sz="1600"/>
            </a:lvl6pPr>
            <a:lvl7pPr>
              <a:defRPr sz="1600"/>
            </a:lvl7pPr>
            <a:lvl8pPr>
              <a:defRPr sz="1600"/>
            </a:lvl8pPr>
            <a:lvl9pPr>
              <a:defRPr sz="1600"/>
            </a:lvl9pPr>
          </a:lstStyle>
          <a:p>
            <a:pPr lvl="0"/>
            <a:r>
              <a:rPr lang="de-DE"/>
              <a:t>Grafiken, Tabellen etc.</a:t>
            </a:r>
          </a:p>
        </p:txBody>
      </p:sp>
      <p:sp>
        <p:nvSpPr>
          <p:cNvPr id="7" name="Datumsplatzhalter 6"/>
          <p:cNvSpPr>
            <a:spLocks noGrp="1"/>
          </p:cNvSpPr>
          <p:nvPr>
            <p:ph type="dt" sz="half" idx="10"/>
          </p:nvPr>
        </p:nvSpPr>
        <p:spPr/>
        <p:txBody>
          <a:bodyPr/>
          <a:lstStyle/>
          <a:p>
            <a:fld id="{7949426B-86F4-C54C-A96E-B5AEB047675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cxnSp>
        <p:nvCxnSpPr>
          <p:cNvPr id="11" name="Gerade Verbindung 10"/>
          <p:cNvCxnSpPr/>
          <p:nvPr userDrawn="1"/>
        </p:nvCxnSpPr>
        <p:spPr>
          <a:xfrm>
            <a:off x="0" y="1479941"/>
            <a:ext cx="9144000" cy="2791"/>
          </a:xfrm>
          <a:prstGeom prst="line">
            <a:avLst/>
          </a:prstGeom>
          <a:ln w="25400">
            <a:solidFill>
              <a:srgbClr val="009CD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88172850"/>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8a_Kapitelseite">
    <p:spTree>
      <p:nvGrpSpPr>
        <p:cNvPr id="1" name=""/>
        <p:cNvGrpSpPr/>
        <p:nvPr/>
      </p:nvGrpSpPr>
      <p:grpSpPr>
        <a:xfrm>
          <a:off x="0" y="0"/>
          <a:ext cx="0" cy="0"/>
        </a:xfrm>
      </p:grpSpPr>
      <p:sp>
        <p:nvSpPr>
          <p:cNvPr id="3" name="Datumsplatzhalter 2"/>
          <p:cNvSpPr>
            <a:spLocks noGrp="1"/>
          </p:cNvSpPr>
          <p:nvPr>
            <p:ph type="dt" sz="half" idx="10"/>
            <p:custDataLst>
              <p:tags r:id="rId1"/>
            </p:custDataLst>
          </p:nvPr>
        </p:nvSpPr>
        <p:spPr/>
        <p:txBody>
          <a:bodyPr/>
          <a:lstStyle/>
          <a:p>
            <a:fld id="{1F0446C2-C436-754A-84F1-B94BA1E05324}" type="datetime1">
              <a:rPr lang="de-DE" smtClean="0"/>
              <a:t>23.05.2021</a:t>
            </a:fld>
            <a:endParaRPr lang="de-DE"/>
          </a:p>
        </p:txBody>
      </p:sp>
      <p:sp>
        <p:nvSpPr>
          <p:cNvPr id="4" name="Fußzeilenplatzhalter 3"/>
          <p:cNvSpPr>
            <a:spLocks noGrp="1"/>
          </p:cNvSpPr>
          <p:nvPr>
            <p:ph type="ftr" sz="quarter" idx="11"/>
            <p:custDataLst>
              <p:tags r:id="rId2"/>
            </p:custDataLst>
          </p:nvPr>
        </p:nvSpPr>
        <p:spPr/>
        <p:txBody>
          <a:bodyPr/>
          <a:lstStyle/>
          <a:p>
            <a:r>
              <a:rPr lang="de-DE"/>
              <a:t>|  Fußzeile Blindtext, Name des Professors</a:t>
            </a:r>
          </a:p>
        </p:txBody>
      </p:sp>
      <p:sp>
        <p:nvSpPr>
          <p:cNvPr id="5" name="Foliennummernplatzhalter 4"/>
          <p:cNvSpPr>
            <a:spLocks noGrp="1"/>
          </p:cNvSpPr>
          <p:nvPr>
            <p:ph type="sldNum" sz="quarter" idx="12"/>
            <p:custDataLst>
              <p:tags r:id="rId3"/>
            </p:custDataLst>
          </p:nvPr>
        </p:nvSpPr>
        <p:spPr/>
        <p:txBody>
          <a:bodyPr/>
          <a:lstStyle/>
          <a:p>
            <a:fld id="{43F0430C-3290-2846-9C5E-237D45BC81A9}" type="slidenum">
              <a:rPr lang="de-DE" smtClean="0"/>
              <a:t>‹Nr.›</a:t>
            </a:fld>
            <a:endParaRPr lang="de-DE"/>
          </a:p>
        </p:txBody>
      </p:sp>
      <p:sp>
        <p:nvSpPr>
          <p:cNvPr id="8" name="Inhaltsplatzhalter 20"/>
          <p:cNvSpPr>
            <a:spLocks noGrp="1"/>
          </p:cNvSpPr>
          <p:nvPr>
            <p:ph sz="quarter" idx="13" hasCustomPrompt="1"/>
            <p:custDataLst>
              <p:tags r:id="rId4"/>
            </p:custDataLst>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tx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Tree>
    <p:extLst>
      <p:ext uri="{BB962C8B-B14F-4D97-AF65-F5344CB8AC3E}">
        <p14:creationId xmlns:p14="http://schemas.microsoft.com/office/powerpoint/2010/main" val="351201519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8b_Kapitelseite">
    <p:spTree>
      <p:nvGrpSpPr>
        <p:cNvPr id="1" name=""/>
        <p:cNvGrpSpPr/>
        <p:nvPr/>
      </p:nvGrpSpPr>
      <p:grpSpPr>
        <a:xfrm>
          <a:off x="0" y="0"/>
          <a:ext cx="0" cy="0"/>
        </a:xfrm>
      </p:grpSpPr>
      <p:sp>
        <p:nvSpPr>
          <p:cNvPr id="13" name="Rechteck 12"/>
          <p:cNvSpPr/>
          <p:nvPr userDrawn="1"/>
        </p:nvSpPr>
        <p:spPr>
          <a:xfrm>
            <a:off x="0" y="1463675"/>
            <a:ext cx="9144000" cy="4954891"/>
          </a:xfrm>
          <a:prstGeom prst="rect">
            <a:avLst/>
          </a:prstGeom>
          <a:solidFill>
            <a:srgbClr val="0092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Datumsplatzhalter 2"/>
          <p:cNvSpPr>
            <a:spLocks noGrp="1"/>
          </p:cNvSpPr>
          <p:nvPr>
            <p:ph type="dt" sz="half" idx="10"/>
          </p:nvPr>
        </p:nvSpPr>
        <p:spPr/>
        <p:txBody>
          <a:bodyPr/>
          <a:lstStyle/>
          <a:p>
            <a:fld id="{7BD7561A-A438-1045-8D5E-A4BD531A0107}" type="datetime1">
              <a:rPr lang="de-DE" smtClean="0"/>
              <a:t>23.05.2021</a:t>
            </a:fld>
            <a:endParaRPr lang="de-DE"/>
          </a:p>
        </p:txBody>
      </p:sp>
      <p:sp>
        <p:nvSpPr>
          <p:cNvPr id="4" name="Fußzeilenplatzhalter 3"/>
          <p:cNvSpPr>
            <a:spLocks noGrp="1"/>
          </p:cNvSpPr>
          <p:nvPr>
            <p:ph type="ftr" sz="quarter" idx="11"/>
          </p:nvPr>
        </p:nvSpPr>
        <p:spPr/>
        <p:txBody>
          <a:bodyPr/>
          <a:lstStyle/>
          <a:p>
            <a:r>
              <a:rPr lang="de-DE"/>
              <a:t>|  Fußzeile Blindtext, Name des Professors</a:t>
            </a:r>
          </a:p>
        </p:txBody>
      </p:sp>
      <p:sp>
        <p:nvSpPr>
          <p:cNvPr id="5" name="Foliennummernplatzhalter 4"/>
          <p:cNvSpPr>
            <a:spLocks noGrp="1"/>
          </p:cNvSpPr>
          <p:nvPr>
            <p:ph type="sldNum" sz="quarter" idx="12"/>
          </p:nvPr>
        </p:nvSpPr>
        <p:spPr/>
        <p:txBody>
          <a:bodyPr/>
          <a:lstStyle/>
          <a:p>
            <a:fld id="{43F0430C-3290-2846-9C5E-237D45BC81A9}" type="slidenum">
              <a:rPr lang="de-DE" smtClean="0"/>
              <a:t>‹Nr.›</a:t>
            </a:fld>
            <a:endParaRPr lang="de-DE"/>
          </a:p>
        </p:txBody>
      </p:sp>
      <p:sp>
        <p:nvSpPr>
          <p:cNvPr id="9" name="Inhaltsplatzhalter 20"/>
          <p:cNvSpPr>
            <a:spLocks noGrp="1"/>
          </p:cNvSpPr>
          <p:nvPr>
            <p:ph sz="quarter" idx="13" hasCustomPrompt="1"/>
          </p:nvPr>
        </p:nvSpPr>
        <p:spPr>
          <a:xfrm>
            <a:off x="342001" y="4425480"/>
            <a:ext cx="6098914"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Tree>
    <p:extLst>
      <p:ext uri="{BB962C8B-B14F-4D97-AF65-F5344CB8AC3E}">
        <p14:creationId xmlns:p14="http://schemas.microsoft.com/office/powerpoint/2010/main" val="200925867"/>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9_Leerseite">
    <p:spTree>
      <p:nvGrpSpPr>
        <p:cNvPr id="1" name=""/>
        <p:cNvGrpSpPr/>
        <p:nvPr/>
      </p:nvGrpSpPr>
      <p:grpSpPr>
        <a:xfrm>
          <a:off x="0" y="0"/>
          <a:ext cx="0" cy="0"/>
        </a:xfrm>
      </p:grpSpPr>
      <p:sp>
        <p:nvSpPr>
          <p:cNvPr id="2" name="Datumsplatzhalter 1"/>
          <p:cNvSpPr>
            <a:spLocks noGrp="1"/>
          </p:cNvSpPr>
          <p:nvPr>
            <p:ph type="dt" sz="half" idx="10"/>
          </p:nvPr>
        </p:nvSpPr>
        <p:spPr/>
        <p:txBody>
          <a:bodyPr/>
          <a:lstStyle/>
          <a:p>
            <a:fld id="{59BDB2EB-24F5-F14D-BE59-DECD0FB48D4C}" type="datetime1">
              <a:rPr lang="de-DE" smtClean="0"/>
              <a:t>23.05.2021</a:t>
            </a:fld>
            <a:endParaRPr lang="de-DE"/>
          </a:p>
        </p:txBody>
      </p:sp>
      <p:sp>
        <p:nvSpPr>
          <p:cNvPr id="3" name="Fußzeilenplatzhalter 2"/>
          <p:cNvSpPr>
            <a:spLocks noGrp="1"/>
          </p:cNvSpPr>
          <p:nvPr>
            <p:ph type="ftr" sz="quarter" idx="11"/>
          </p:nvPr>
        </p:nvSpPr>
        <p:spPr/>
        <p:txBody>
          <a:bodyPr/>
          <a:lstStyle/>
          <a:p>
            <a:r>
              <a:rPr lang="de-DE"/>
              <a:t>|  Fußzeile Blindtext, Name des Professors</a:t>
            </a:r>
          </a:p>
        </p:txBody>
      </p:sp>
      <p:sp>
        <p:nvSpPr>
          <p:cNvPr id="4" name="Foliennummernplatzhalter 3"/>
          <p:cNvSpPr>
            <a:spLocks noGrp="1"/>
          </p:cNvSpPr>
          <p:nvPr>
            <p:ph type="sldNum" sz="quarter" idx="12"/>
          </p:nvPr>
        </p:nvSpPr>
        <p:spPr/>
        <p:txBody>
          <a:bodyPr/>
          <a:lstStyle/>
          <a:p>
            <a:fld id="{43F0430C-3290-2846-9C5E-237D45BC81A9}" type="slidenum">
              <a:rPr lang="de-DE" smtClean="0"/>
              <a:t>‹Nr.›</a:t>
            </a:fld>
            <a:endParaRPr lang="de-DE"/>
          </a:p>
        </p:txBody>
      </p:sp>
    </p:spTree>
    <p:extLst>
      <p:ext uri="{BB962C8B-B14F-4D97-AF65-F5344CB8AC3E}">
        <p14:creationId xmlns:p14="http://schemas.microsoft.com/office/powerpoint/2010/main" val="3785852879"/>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0_Bildseite">
    <p:spTree>
      <p:nvGrpSpPr>
        <p:cNvPr id="1" name=""/>
        <p:cNvGrpSpPr/>
        <p:nvPr/>
      </p:nvGrpSpPr>
      <p:grpSpPr>
        <a:xfrm>
          <a:off x="0" y="0"/>
          <a:ext cx="0" cy="0"/>
        </a:xfrm>
      </p:grpSpPr>
      <p:sp>
        <p:nvSpPr>
          <p:cNvPr id="5" name="Datumsplatzhalter 4"/>
          <p:cNvSpPr>
            <a:spLocks noGrp="1"/>
          </p:cNvSpPr>
          <p:nvPr>
            <p:ph type="dt" sz="half" idx="10"/>
          </p:nvPr>
        </p:nvSpPr>
        <p:spPr/>
        <p:txBody>
          <a:bodyPr/>
          <a:lstStyle/>
          <a:p>
            <a:fld id="{A87C78A9-34DE-894E-89F8-58925FD10BD1}" type="datetime1">
              <a:rPr lang="de-DE" smtClean="0"/>
              <a:t>23.05.2021</a:t>
            </a:fld>
            <a:endParaRPr lang="de-DE"/>
          </a:p>
        </p:txBody>
      </p:sp>
      <p:sp>
        <p:nvSpPr>
          <p:cNvPr id="6" name="Fußzeilenplatzhalter 5"/>
          <p:cNvSpPr>
            <a:spLocks noGrp="1"/>
          </p:cNvSpPr>
          <p:nvPr>
            <p:ph type="ftr" sz="quarter" idx="11"/>
          </p:nvPr>
        </p:nvSpPr>
        <p:spPr/>
        <p:txBody>
          <a:bodyPr/>
          <a:lstStyle/>
          <a:p>
            <a:r>
              <a:rPr lang="de-DE"/>
              <a:t>|  Fußzeile Blindtext, Name des Professors</a:t>
            </a:r>
          </a:p>
        </p:txBody>
      </p:sp>
      <p:sp>
        <p:nvSpPr>
          <p:cNvPr id="7" name="Foliennummernplatzhalter 6"/>
          <p:cNvSpPr>
            <a:spLocks noGrp="1"/>
          </p:cNvSpPr>
          <p:nvPr>
            <p:ph type="sldNum" sz="quarter" idx="12"/>
          </p:nvPr>
        </p:nvSpPr>
        <p:spPr/>
        <p:txBody>
          <a:bodyPr/>
          <a:lstStyle/>
          <a:p>
            <a:fld id="{43F0430C-3290-2846-9C5E-237D45BC81A9}" type="slidenum">
              <a:rPr lang="de-DE" smtClean="0"/>
              <a:t>‹Nr.›</a:t>
            </a:fld>
            <a:endParaRPr lang="de-DE"/>
          </a:p>
        </p:txBody>
      </p:sp>
      <p:sp>
        <p:nvSpPr>
          <p:cNvPr id="2" name="Rechteck 1"/>
          <p:cNvSpPr/>
          <p:nvPr userDrawn="1"/>
        </p:nvSpPr>
        <p:spPr>
          <a:xfrm>
            <a:off x="1" y="1292785"/>
            <a:ext cx="9144000" cy="68041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de-DE"/>
              <a:t>v</a:t>
            </a:r>
          </a:p>
        </p:txBody>
      </p:sp>
      <p:sp>
        <p:nvSpPr>
          <p:cNvPr id="3" name="Bildplatzhalter 2"/>
          <p:cNvSpPr>
            <a:spLocks noGrp="1"/>
          </p:cNvSpPr>
          <p:nvPr>
            <p:ph type="pic" idx="1"/>
          </p:nvPr>
        </p:nvSpPr>
        <p:spPr>
          <a:xfrm>
            <a:off x="0" y="1487933"/>
            <a:ext cx="9144000" cy="4921587"/>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a:lstStyle>
            <a:lvl1pPr marL="0" indent="0">
              <a:buNone/>
              <a:defRPr sz="3200" b="0" i="0">
                <a:latin typeface="TheSans UHH Bold Caps"/>
                <a:cs typeface="TheSans UHH Bold Cap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a:p>
        </p:txBody>
      </p:sp>
    </p:spTree>
    <p:extLst>
      <p:ext uri="{BB962C8B-B14F-4D97-AF65-F5344CB8AC3E}">
        <p14:creationId xmlns:p14="http://schemas.microsoft.com/office/powerpoint/2010/main" val="3516228663"/>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1_Seite für den Textversand">
    <p:spTree>
      <p:nvGrpSpPr>
        <p:cNvPr id="1" name=""/>
        <p:cNvGrpSpPr/>
        <p:nvPr/>
      </p:nvGrpSpPr>
      <p:grpSpPr>
        <a:xfrm>
          <a:off x="0" y="0"/>
          <a:ext cx="0" cy="0"/>
        </a:xfrm>
      </p:grpSpPr>
      <p:sp>
        <p:nvSpPr>
          <p:cNvPr id="4" name="Inhaltsplatzhalter 3"/>
          <p:cNvSpPr>
            <a:spLocks noGrp="1"/>
          </p:cNvSpPr>
          <p:nvPr>
            <p:ph sz="half" idx="2" hasCustomPrompt="1"/>
          </p:nvPr>
        </p:nvSpPr>
        <p:spPr>
          <a:xfrm>
            <a:off x="457200" y="2733492"/>
            <a:ext cx="8229600" cy="3387887"/>
          </a:xfrm>
          <a:prstGeom prst="rect">
            <a:avLst/>
          </a:prstGeom>
        </p:spPr>
        <p:txBody>
          <a:bodyPr wrap="square" lIns="0" tIns="0" bIns="0" numCol="2" spcCol="180000"/>
          <a:lstStyle>
            <a:lvl1pPr marL="0" marR="0" indent="0" algn="l" defTabSz="457200" rtl="0" eaLnBrk="1" fontAlgn="auto" latinLnBrk="0" hangingPunct="1">
              <a:lnSpc>
                <a:spcPct val="100000"/>
              </a:lnSpc>
              <a:spcBef>
                <a:spcPct val="0"/>
              </a:spcBef>
              <a:spcAft>
                <a:spcPct val="0"/>
              </a:spcAft>
              <a:buClr>
                <a:srgbClr val="3B515B"/>
              </a:buClr>
              <a:buSzTx/>
              <a:buFont typeface="Wingdings" charset="2"/>
              <a:buNone/>
              <a:defRPr sz="1200" b="0" i="0" u="none" baseline="0">
                <a:effectLst/>
                <a:latin typeface="TheSans UHH Bold"/>
                <a:cs typeface="TheSans UHH Bold"/>
              </a:defRPr>
            </a:lvl1pPr>
            <a:lvl2pPr marL="0" indent="0">
              <a:lnSpc>
                <a:spcPct val="100000"/>
              </a:lnSpc>
              <a:spcBef>
                <a:spcPct val="0"/>
              </a:spcBef>
              <a:spcAft>
                <a:spcPct val="0"/>
              </a:spcAft>
              <a:buClr>
                <a:srgbClr val="3B515B"/>
              </a:buClr>
              <a:buFont typeface="Wingdings" charset="2"/>
              <a:buNone/>
              <a:defRPr sz="2400">
                <a:latin typeface="TheSans UHH Regular"/>
                <a:cs typeface="TheSans UHH Regular"/>
              </a:defRPr>
            </a:lvl2pPr>
            <a:lvl3pPr marL="0" indent="0">
              <a:lnSpc>
                <a:spcPct val="100000"/>
              </a:lnSpc>
              <a:spcBef>
                <a:spcPct val="0"/>
              </a:spcBef>
              <a:spcAft>
                <a:spcPct val="0"/>
              </a:spcAft>
              <a:buClr>
                <a:srgbClr val="3B515B"/>
              </a:buClr>
              <a:buFont typeface="Wingdings" charset="2"/>
              <a:buNone/>
              <a:defRPr sz="2400">
                <a:latin typeface="TheSans UHH Regular"/>
                <a:cs typeface="TheSans UHH Regular"/>
              </a:defRPr>
            </a:lvl3pPr>
            <a:lvl4pPr marL="0" indent="0">
              <a:lnSpc>
                <a:spcPct val="100000"/>
              </a:lnSpc>
              <a:spcBef>
                <a:spcPct val="0"/>
              </a:spcBef>
              <a:spcAft>
                <a:spcPct val="0"/>
              </a:spcAft>
              <a:buClr>
                <a:srgbClr val="3B515B"/>
              </a:buClr>
              <a:buFont typeface="Wingdings" charset="2"/>
              <a:buNone/>
              <a:defRPr sz="2400">
                <a:latin typeface="TheSans UHH Regular"/>
                <a:cs typeface="TheSans UHH Regular"/>
              </a:defRPr>
            </a:lvl4pPr>
            <a:lvl5pPr marL="0" indent="0">
              <a:lnSpc>
                <a:spcPct val="100000"/>
              </a:lnSpc>
              <a:spcBef>
                <a:spcPct val="0"/>
              </a:spcBef>
              <a:spcAft>
                <a:spcPct val="0"/>
              </a:spcAft>
              <a:buClr>
                <a:srgbClr val="3B515B"/>
              </a:buClr>
              <a:buFont typeface="Wingdings" charset="2"/>
              <a:buNone/>
              <a:defRPr sz="2400">
                <a:latin typeface="TheSans UHH Regular"/>
                <a:cs typeface="TheSans UHH Regular"/>
              </a:defRPr>
            </a:lvl5pPr>
            <a:lvl6pPr>
              <a:defRPr sz="1600"/>
            </a:lvl6pPr>
            <a:lvl7pPr>
              <a:defRPr sz="1600"/>
            </a:lvl7pPr>
            <a:lvl8pPr>
              <a:defRPr sz="1600"/>
            </a:lvl8pPr>
            <a:lvl9pPr>
              <a:defRPr sz="1600"/>
            </a:lvl9pPr>
          </a:lstStyle>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r>
              <a:rPr lang="de-DE"/>
              <a:t>ACHTUNG: Diese Folie ist ausschließlich für den Textversand gedacht, nicht für die Präsentation am Beamer! </a:t>
            </a:r>
          </a:p>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endParaRPr lang="de-DE"/>
          </a:p>
          <a:p>
            <a:pPr marL="0" marR="0" lvl="0" indent="0" algn="l" defTabSz="457200" rtl="0" eaLnBrk="1" fontAlgn="auto" latinLnBrk="0" hangingPunct="1">
              <a:lnSpc>
                <a:spcPct val="100000"/>
              </a:lnSpc>
              <a:spcBef>
                <a:spcPct val="0"/>
              </a:spcBef>
              <a:spcAft>
                <a:spcPct val="0"/>
              </a:spcAft>
              <a:buClr>
                <a:srgbClr val="3B515B"/>
              </a:buClr>
              <a:buSzTx/>
              <a:buFont typeface="Wingdings" charset="2"/>
              <a:buNone/>
              <a:defRPr/>
            </a:pPr>
            <a:r>
              <a:rPr lang="de-DE"/>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 fremdsprachige Satzteile eingebaut (AVAIL® and Wefox™ are testing aussi la Kerning), um die Wirkung in anderen Sprachen zu testen. In Lateinisch sieht zum Beispiel fast jede Schrift gut aus. Quod erat demonstrandum. Seit 1975 fehlen in den meisten Testtexten die Zahlen, weswegen nach TypoGb. 204 § ab dem Jahr 2034 Zahlen in 86 der Texte zur Pflicht werden. Nichteinhaltung wird mit bis zu 245 € oder 368 $ bestraft. Genauso wichtig in sind mittlerweile auch Âçcèñtë, die in neueren Schriften aber fast immer enthalten sind. Ein wichtiges aber schwierig zu integrierendes Feld sind OpenType-Funktionalitäten. Je nach Software und Voreinstellungen können eingebaute Kapitälchen, Kerning oder Ligaturen (sehr pfiffig) nicht richtig dargestellt werden.Dies ist ein Typoblindtext. An ihm kann man sehen, ob alle Buchstaben da sind und wie sie aussehen. Manchmal benutzt man Worte wie Hamburgefonts, Rafgenduks 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Sehr bekannt ist dieser: The quick brown fox jumps over the lazy old dog. Oft werden in Typoblindtexte auch</a:t>
            </a:r>
          </a:p>
        </p:txBody>
      </p:sp>
      <p:sp>
        <p:nvSpPr>
          <p:cNvPr id="7" name="Datumsplatzhalter 6"/>
          <p:cNvSpPr>
            <a:spLocks noGrp="1"/>
          </p:cNvSpPr>
          <p:nvPr>
            <p:ph type="dt" sz="half" idx="10"/>
          </p:nvPr>
        </p:nvSpPr>
        <p:spPr/>
        <p:txBody>
          <a:bodyPr/>
          <a:lstStyle/>
          <a:p>
            <a:fld id="{60E2A5F7-5432-C940-8998-969556BAB78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endParaRPr lang="de-DE"/>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Textplatzhalter 2"/>
          <p:cNvSpPr>
            <a:spLocks noGrp="1"/>
          </p:cNvSpPr>
          <p:nvPr>
            <p:ph type="body" idx="1" hasCustomPrompt="1"/>
          </p:nvPr>
        </p:nvSpPr>
        <p:spPr>
          <a:xfrm>
            <a:off x="457200" y="1826635"/>
            <a:ext cx="8229600" cy="630708"/>
          </a:xfrm>
          <a:prstGeom prst="rect">
            <a:avLst/>
          </a:prstGeom>
        </p:spPr>
        <p:txBody>
          <a:bodyPr lIns="0" tIns="0" anchor="t" anchorCtr="0"/>
          <a:lstStyle>
            <a:lvl1pPr marL="0" indent="0">
              <a:lnSpc>
                <a:spcPts val="2200"/>
              </a:lnSpc>
              <a:spcBef>
                <a:spcPct val="0"/>
              </a:spcBef>
              <a:buNone/>
              <a:defRPr sz="1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Sätze, die alle Buchstaben des Alphabets enthalten man nennt diese Sätze Pangrams. Sehr bekannt ist dieser</a:t>
            </a:r>
          </a:p>
        </p:txBody>
      </p:sp>
    </p:spTree>
    <p:extLst>
      <p:ext uri="{BB962C8B-B14F-4D97-AF65-F5344CB8AC3E}">
        <p14:creationId xmlns:p14="http://schemas.microsoft.com/office/powerpoint/2010/main" val="428437547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b_Titelfolie 2 Bilder">
    <p:spTree>
      <p:nvGrpSpPr>
        <p:cNvPr id="1" name=""/>
        <p:cNvGrpSpPr/>
        <p:nvPr/>
      </p:nvGrpSpPr>
      <p:grpSpPr>
        <a:xfrm>
          <a:off x="0" y="0"/>
          <a:ext cx="0" cy="0"/>
        </a:xfrm>
      </p:grpSpPr>
      <p:sp>
        <p:nvSpPr>
          <p:cNvPr id="26" name="Rechteck 25"/>
          <p:cNvSpPr/>
          <p:nvPr userDrawn="1"/>
        </p:nvSpPr>
        <p:spPr>
          <a:xfrm>
            <a:off x="0" y="1316924"/>
            <a:ext cx="9165896" cy="554107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3" name="Bildplatzhalter 2"/>
          <p:cNvSpPr>
            <a:spLocks noGrp="1"/>
          </p:cNvSpPr>
          <p:nvPr>
            <p:ph type="pic" sz="quarter" idx="14"/>
          </p:nvPr>
        </p:nvSpPr>
        <p:spPr>
          <a:xfrm>
            <a:off x="0" y="1479550"/>
            <a:ext cx="4512849" cy="4926013"/>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0" name="Bildplatzhalter 2"/>
          <p:cNvSpPr>
            <a:spLocks noGrp="1"/>
          </p:cNvSpPr>
          <p:nvPr>
            <p:ph type="pic" sz="quarter" idx="15"/>
          </p:nvPr>
        </p:nvSpPr>
        <p:spPr>
          <a:xfrm>
            <a:off x="4648548" y="1479550"/>
            <a:ext cx="4517348" cy="4926013"/>
          </a:xfrm>
          <a:prstGeom prst="rect">
            <a:avLst/>
          </a:prstGeom>
          <a:blipFill rotWithShape="1">
            <a:blip r:embed="rId2">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1" name="Inhaltsplatzhalter 20"/>
          <p:cNvSpPr>
            <a:spLocks noGrp="1"/>
          </p:cNvSpPr>
          <p:nvPr>
            <p:ph sz="quarter" idx="12" hasCustomPrompt="1"/>
          </p:nvPr>
        </p:nvSpPr>
        <p:spPr>
          <a:xfrm>
            <a:off x="342000" y="4425480"/>
            <a:ext cx="3808307"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das ökosystem</a:t>
            </a:r>
            <a:endParaRPr lang="de-DE"/>
          </a:p>
          <a:p>
            <a:pPr lvl="0"/>
            <a:r>
              <a:rPr lang="de-DE" err="1"/>
              <a:t>bersteinwald</a:t>
            </a:r>
            <a:endParaRPr lang="de-DE"/>
          </a:p>
        </p:txBody>
      </p:sp>
      <p:sp>
        <p:nvSpPr>
          <p:cNvPr id="12" name="Textplatzhalter 22"/>
          <p:cNvSpPr>
            <a:spLocks noGrp="1"/>
          </p:cNvSpPr>
          <p:nvPr>
            <p:ph type="body" sz="quarter" idx="13" hasCustomPrompt="1"/>
          </p:nvPr>
        </p:nvSpPr>
        <p:spPr>
          <a:xfrm>
            <a:off x="341314" y="3944230"/>
            <a:ext cx="3808994"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700928232"/>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c_Titelfolie 3 Bilder">
    <p:spTree>
      <p:nvGrpSpPr>
        <p:cNvPr id="1" name=""/>
        <p:cNvGrpSpPr/>
        <p:nvPr/>
      </p:nvGrpSpPr>
      <p:grpSpPr>
        <a:xfrm>
          <a:off x="0" y="0"/>
          <a:ext cx="0" cy="0"/>
        </a:xfrm>
      </p:grpSpPr>
      <p:sp>
        <p:nvSpPr>
          <p:cNvPr id="7" name="Rechteck 6"/>
          <p:cNvSpPr/>
          <p:nvPr userDrawn="1"/>
        </p:nvSpPr>
        <p:spPr>
          <a:xfrm>
            <a:off x="0" y="1305166"/>
            <a:ext cx="9165896" cy="55528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3" name="Bildplatzhalter 2"/>
          <p:cNvSpPr>
            <a:spLocks noGrp="1"/>
          </p:cNvSpPr>
          <p:nvPr>
            <p:ph type="pic" sz="quarter" idx="14"/>
          </p:nvPr>
        </p:nvSpPr>
        <p:spPr>
          <a:xfrm>
            <a:off x="0" y="1479550"/>
            <a:ext cx="4512849" cy="4926013"/>
          </a:xfrm>
          <a:prstGeom prst="rect">
            <a:avLst/>
          </a:prstGeom>
          <a:blipFill rotWithShape="1">
            <a:blip r:embed="rId1">
              <a:extLst>
                <a:ext uri="{28A0092B-C50C-407E-A947-70E740481C1C}">
                  <a14:useLocalDpi xmlns:a14="http://schemas.microsoft.com/office/drawing/2010/main"/>
                </a:ext>
              </a:extLst>
            </a:blip>
            <a:stretch>
              <a:fillRect/>
            </a:stretch>
          </a:blipFill>
        </p:spPr>
        <p:txBody>
          <a:bodyPr vert="horz"/>
          <a:lstStyle/>
          <a:p>
            <a:r>
              <a:rPr lang="de-DE"/>
              <a:t>Bild durch Klicken auf Symbol hinzufügen</a:t>
            </a:r>
            <a:endParaRPr lang="de-DE"/>
          </a:p>
        </p:txBody>
      </p:sp>
      <p:sp>
        <p:nvSpPr>
          <p:cNvPr id="10" name="Bildplatzhalter 2"/>
          <p:cNvSpPr>
            <a:spLocks noGrp="1"/>
          </p:cNvSpPr>
          <p:nvPr>
            <p:ph type="pic" sz="quarter" idx="15"/>
          </p:nvPr>
        </p:nvSpPr>
        <p:spPr>
          <a:xfrm>
            <a:off x="4637550" y="1479550"/>
            <a:ext cx="4528346" cy="2401849"/>
          </a:xfrm>
          <a:prstGeom prst="rect">
            <a:avLst/>
          </a:prstGeom>
          <a:blipFill rotWithShape="1">
            <a:blip r:embed="rId2">
              <a:extLst>
                <a:ext uri="{28A0092B-C50C-407E-A947-70E740481C1C}">
                  <a14:useLocalDpi xmlns:a14="http://schemas.microsoft.com/office/drawing/2010/main"/>
                </a:ext>
              </a:extLst>
            </a:blip>
            <a:stretch>
              <a:fillRect t="1" r="1" b="0"/>
            </a:stretch>
          </a:blipFill>
        </p:spPr>
        <p:txBody>
          <a:bodyPr vert="horz"/>
          <a:lstStyle/>
          <a:p>
            <a:r>
              <a:rPr lang="de-DE"/>
              <a:t>Bild durch Klicken auf Symbol hinzufügen</a:t>
            </a:r>
            <a:endParaRPr lang="de-DE"/>
          </a:p>
        </p:txBody>
      </p:sp>
      <p:sp>
        <p:nvSpPr>
          <p:cNvPr id="9" name="Bildplatzhalter 2"/>
          <p:cNvSpPr>
            <a:spLocks noGrp="1"/>
          </p:cNvSpPr>
          <p:nvPr>
            <p:ph type="pic" sz="quarter" idx="16"/>
          </p:nvPr>
        </p:nvSpPr>
        <p:spPr>
          <a:xfrm>
            <a:off x="4637550" y="4009827"/>
            <a:ext cx="4528346" cy="2395736"/>
          </a:xfrm>
          <a:prstGeom prst="rect">
            <a:avLst/>
          </a:prstGeom>
          <a:blipFill rotWithShape="1">
            <a:blip r:embed="rId3">
              <a:extLst>
                <a:ext uri="{28A0092B-C50C-407E-A947-70E740481C1C}">
                  <a14:useLocalDpi xmlns:a14="http://schemas.microsoft.com/office/drawing/2010/main"/>
                </a:ext>
              </a:extLst>
            </a:blip>
            <a:stretch>
              <a:fillRect r="1" b="4"/>
            </a:stretch>
          </a:blipFill>
        </p:spPr>
        <p:txBody>
          <a:bodyPr vert="horz"/>
          <a:lstStyle/>
          <a:p>
            <a:r>
              <a:rPr lang="de-DE"/>
              <a:t>Bild durch Klicken auf Symbol hinzufügen</a:t>
            </a:r>
            <a:endParaRPr lang="de-DE"/>
          </a:p>
        </p:txBody>
      </p:sp>
      <p:sp>
        <p:nvSpPr>
          <p:cNvPr id="18" name="Inhaltsplatzhalter 20"/>
          <p:cNvSpPr>
            <a:spLocks noGrp="1"/>
          </p:cNvSpPr>
          <p:nvPr>
            <p:ph sz="quarter" idx="12" hasCustomPrompt="1"/>
          </p:nvPr>
        </p:nvSpPr>
        <p:spPr>
          <a:xfrm>
            <a:off x="342000" y="4425480"/>
            <a:ext cx="3808307"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das ökosystem</a:t>
            </a:r>
            <a:endParaRPr lang="de-DE"/>
          </a:p>
          <a:p>
            <a:pPr lvl="0"/>
            <a:r>
              <a:rPr lang="de-DE" err="1"/>
              <a:t>bersteinwald</a:t>
            </a:r>
            <a:endParaRPr lang="de-DE"/>
          </a:p>
        </p:txBody>
      </p:sp>
      <p:sp>
        <p:nvSpPr>
          <p:cNvPr id="19" name="Textplatzhalter 22"/>
          <p:cNvSpPr>
            <a:spLocks noGrp="1"/>
          </p:cNvSpPr>
          <p:nvPr>
            <p:ph type="body" sz="quarter" idx="13" hasCustomPrompt="1"/>
          </p:nvPr>
        </p:nvSpPr>
        <p:spPr>
          <a:xfrm>
            <a:off x="341314" y="3944230"/>
            <a:ext cx="3808994"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2549433544"/>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d_Titelfolie Steingrau">
    <p:spTree>
      <p:nvGrpSpPr>
        <p:cNvPr id="1" name=""/>
        <p:cNvGrpSpPr/>
        <p:nvPr/>
      </p:nvGrpSpPr>
      <p:grpSpPr>
        <a:xfrm>
          <a:off x="0" y="0"/>
          <a:ext cx="0" cy="0"/>
        </a:xfrm>
      </p:grpSpPr>
      <p:sp>
        <p:nvSpPr>
          <p:cNvPr id="2" name="Rechteck 1"/>
          <p:cNvSpPr/>
          <p:nvPr userDrawn="1"/>
        </p:nvSpPr>
        <p:spPr>
          <a:xfrm>
            <a:off x="0" y="1463675"/>
            <a:ext cx="9144000" cy="4954891"/>
          </a:xfrm>
          <a:prstGeom prst="rect">
            <a:avLst/>
          </a:prstGeom>
          <a:solidFill>
            <a:srgbClr val="3B515B"/>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Rechteck 10"/>
          <p:cNvSpPr/>
          <p:nvPr userDrawn="1"/>
        </p:nvSpPr>
        <p:spPr>
          <a:xfrm>
            <a:off x="0" y="6418566"/>
            <a:ext cx="9144000" cy="4394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4" name="Inhaltsplatzhalter 20"/>
          <p:cNvSpPr>
            <a:spLocks noGrp="1"/>
          </p:cNvSpPr>
          <p:nvPr>
            <p:ph sz="quarter" idx="12" hasCustomPrompt="1"/>
          </p:nvPr>
        </p:nvSpPr>
        <p:spPr>
          <a:xfrm>
            <a:off x="342000" y="4425480"/>
            <a:ext cx="6121593"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15" name="Textplatzhalter 22"/>
          <p:cNvSpPr>
            <a:spLocks noGrp="1"/>
          </p:cNvSpPr>
          <p:nvPr>
            <p:ph type="body" sz="quarter" idx="13" hasCustomPrompt="1"/>
          </p:nvPr>
        </p:nvSpPr>
        <p:spPr>
          <a:xfrm>
            <a:off x="341314" y="3944230"/>
            <a:ext cx="6122280"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142971521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1e_Titelfolie Cyan">
    <p:spTree>
      <p:nvGrpSpPr>
        <p:cNvPr id="1" name=""/>
        <p:cNvGrpSpPr/>
        <p:nvPr/>
      </p:nvGrpSpPr>
      <p:grpSpPr>
        <a:xfrm>
          <a:off x="0" y="0"/>
          <a:ext cx="0" cy="0"/>
        </a:xfrm>
      </p:grpSpPr>
      <p:sp>
        <p:nvSpPr>
          <p:cNvPr id="8" name="Rechteck 7"/>
          <p:cNvSpPr/>
          <p:nvPr userDrawn="1"/>
        </p:nvSpPr>
        <p:spPr>
          <a:xfrm>
            <a:off x="0" y="1463675"/>
            <a:ext cx="9144000" cy="4954891"/>
          </a:xfrm>
          <a:prstGeom prst="rect">
            <a:avLst/>
          </a:prstGeom>
          <a:solidFill>
            <a:srgbClr val="0092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9" name="Rechteck 8"/>
          <p:cNvSpPr/>
          <p:nvPr userDrawn="1"/>
        </p:nvSpPr>
        <p:spPr>
          <a:xfrm>
            <a:off x="0" y="6418566"/>
            <a:ext cx="9144000" cy="43943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11" name="Inhaltsplatzhalter 20"/>
          <p:cNvSpPr>
            <a:spLocks noGrp="1"/>
          </p:cNvSpPr>
          <p:nvPr>
            <p:ph sz="quarter" idx="12" hasCustomPrompt="1"/>
          </p:nvPr>
        </p:nvSpPr>
        <p:spPr>
          <a:xfrm>
            <a:off x="342000" y="4425480"/>
            <a:ext cx="6121593" cy="1181873"/>
          </a:xfrm>
          <a:prstGeom prst="rect">
            <a:avLst/>
          </a:prstGeom>
        </p:spPr>
        <p:txBody>
          <a:bodyPr vert="horz" tIns="46800"/>
          <a:lstStyle>
            <a:lvl1pPr marL="0" indent="0">
              <a:lnSpc>
                <a:spcPts val="4400"/>
              </a:lnSpc>
              <a:spcBef>
                <a:spcPct val="0"/>
              </a:spcBef>
              <a:buNone/>
              <a:defRPr sz="4000" b="0" i="0">
                <a:solidFill>
                  <a:schemeClr val="bg1"/>
                </a:solidFill>
                <a:latin typeface="TheSans UHH Bold Caps"/>
                <a:cs typeface="TheSans UHH Bold Caps"/>
              </a:defRPr>
            </a:lvl1pPr>
            <a:lvl2pPr marL="457200" indent="0">
              <a:buNone/>
              <a:defRPr/>
            </a:lvl2pPr>
            <a:lvl3pPr marL="914400" indent="0">
              <a:buNone/>
              <a:defRPr/>
            </a:lvl3pPr>
            <a:lvl4pPr marL="1371600" indent="0">
              <a:buNone/>
              <a:defRPr/>
            </a:lvl4pPr>
            <a:lvl5pPr marL="1828800" indent="0">
              <a:buNone/>
              <a:defRPr/>
            </a:lvl5pPr>
          </a:lstStyle>
          <a:p>
            <a:pPr lvl="0"/>
            <a:r>
              <a:rPr lang="de-DE"/>
              <a:t>Dies ist ein Typoblindtext</a:t>
            </a:r>
            <a:br>
              <a:rPr lang="de-DE"/>
            </a:br>
            <a:r>
              <a:rPr lang="de-DE"/>
              <a:t>An ihm kann man sehen</a:t>
            </a:r>
          </a:p>
        </p:txBody>
      </p:sp>
      <p:sp>
        <p:nvSpPr>
          <p:cNvPr id="12" name="Textplatzhalter 22"/>
          <p:cNvSpPr>
            <a:spLocks noGrp="1"/>
          </p:cNvSpPr>
          <p:nvPr>
            <p:ph type="body" sz="quarter" idx="13" hasCustomPrompt="1"/>
          </p:nvPr>
        </p:nvSpPr>
        <p:spPr>
          <a:xfrm>
            <a:off x="341314" y="3944230"/>
            <a:ext cx="6122279" cy="481013"/>
          </a:xfrm>
          <a:prstGeom prst="rect">
            <a:avLst/>
          </a:prstGeom>
        </p:spPr>
        <p:txBody>
          <a:bodyPr vert="horz"/>
          <a:lstStyle>
            <a:lvl1pPr marL="0" indent="0">
              <a:buNone/>
              <a:defRPr sz="2000" b="0" i="0">
                <a:solidFill>
                  <a:schemeClr val="bg1"/>
                </a:solidFill>
                <a:latin typeface="TheSans UHH Bold Caps"/>
                <a:cs typeface="TheSans UHH Bold Caps"/>
              </a:defRPr>
            </a:lvl1pPr>
          </a:lstStyle>
          <a:p>
            <a:pPr lvl="0"/>
            <a:r>
              <a:rPr lang="de-DE"/>
              <a:t>Name des Referenten</a:t>
            </a:r>
          </a:p>
        </p:txBody>
      </p:sp>
    </p:spTree>
    <p:extLst>
      <p:ext uri="{BB962C8B-B14F-4D97-AF65-F5344CB8AC3E}">
        <p14:creationId xmlns:p14="http://schemas.microsoft.com/office/powerpoint/2010/main" val="727751713"/>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2_Aufzählung">
    <p:spTree>
      <p:nvGrpSpPr>
        <p:cNvPr id="1" name=""/>
        <p:cNvGrpSpPr/>
        <p:nvPr/>
      </p:nvGrpSpPr>
      <p:grpSpPr>
        <a:xfrm>
          <a:off x="0" y="0"/>
          <a:ext cx="0" cy="0"/>
        </a:xfrm>
      </p:grpSpPr>
      <p:sp>
        <p:nvSpPr>
          <p:cNvPr id="12" name="Inhaltsplatzhalter 3"/>
          <p:cNvSpPr>
            <a:spLocks noGrp="1"/>
          </p:cNvSpPr>
          <p:nvPr>
            <p:ph sz="half" idx="2"/>
            <p:custDataLst>
              <p:tags r:id="rId1"/>
            </p:custDataLst>
          </p:nvPr>
        </p:nvSpPr>
        <p:spPr>
          <a:xfrm>
            <a:off x="457200" y="2840400"/>
            <a:ext cx="7639200" cy="3233015"/>
          </a:xfrm>
          <a:prstGeom prst="rect">
            <a:avLst/>
          </a:prstGeom>
        </p:spPr>
        <p:txBody>
          <a:bodyPr lIns="0" tIns="0" rIns="0" bIns="0"/>
          <a:lstStyle>
            <a:lvl1pPr marL="252000" indent="-252000">
              <a:lnSpc>
                <a:spcPts val="3050"/>
              </a:lnSpc>
              <a:spcBef>
                <a:spcPct val="0"/>
              </a:spcBef>
              <a:spcAft>
                <a:spcPts val="1100"/>
              </a:spcAft>
              <a:buClr>
                <a:schemeClr val="tx1"/>
              </a:buClr>
              <a:buFont typeface="Wingdings" charset="2"/>
              <a:buChar char="§"/>
              <a:defRPr sz="2400">
                <a:latin typeface="TheSans UHH Regular"/>
                <a:cs typeface="TheSans UHH Regular"/>
              </a:defRPr>
            </a:lvl1pPr>
            <a:lvl2pPr marL="504000" indent="-252000">
              <a:spcBef>
                <a:spcPct val="0"/>
              </a:spcBef>
              <a:spcAft>
                <a:spcPts val="1100"/>
              </a:spcAft>
              <a:buClr>
                <a:srgbClr val="3B515B"/>
              </a:buClr>
              <a:buSzTx/>
              <a:buFont typeface="Wingdings" charset="2"/>
              <a:buChar char="§"/>
              <a:defRPr sz="2000">
                <a:latin typeface="TheSans UHH Regular"/>
                <a:cs typeface="TheSans UHH Regular"/>
              </a:defRPr>
            </a:lvl2pPr>
            <a:lvl3pPr marL="756000" indent="-252000">
              <a:spcBef>
                <a:spcPct val="0"/>
              </a:spcBef>
              <a:spcAft>
                <a:spcPts val="1100"/>
              </a:spcAft>
              <a:buClr>
                <a:srgbClr val="75858C"/>
              </a:buClr>
              <a:buFont typeface="Lucida Grande"/>
              <a:buChar char="▪"/>
              <a:defRPr sz="2000">
                <a:latin typeface="TheSans UHH Regular"/>
                <a:cs typeface="TheSans UHH Regular"/>
              </a:defRPr>
            </a:lvl3pPr>
            <a:lvl4pPr marL="756000" indent="-252000">
              <a:spcBef>
                <a:spcPct val="0"/>
              </a:spcBef>
              <a:spcAft>
                <a:spcPts val="1100"/>
              </a:spcAft>
              <a:buClr>
                <a:srgbClr val="3B515B"/>
              </a:buClr>
              <a:buFont typeface="Wingdings" charset="2"/>
              <a:buChar char="§"/>
              <a:defRPr sz="2000">
                <a:latin typeface="TheSans UHH Regular"/>
                <a:cs typeface="TheSans UHH Regular"/>
              </a:defRPr>
            </a:lvl4pPr>
            <a:lvl5pPr marL="756000" indent="-252000">
              <a:spcBef>
                <a:spcPct val="0"/>
              </a:spcBef>
              <a:spcAft>
                <a:spcPts val="1100"/>
              </a:spcAft>
              <a:buClr>
                <a:srgbClr val="3B515B"/>
              </a:buClr>
              <a:buFont typeface="Wingdings" charset="2"/>
              <a:buChar char="§"/>
              <a:defRPr sz="20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11" name="Textplatzhalter 2"/>
          <p:cNvSpPr>
            <a:spLocks noGrp="1"/>
          </p:cNvSpPr>
          <p:nvPr>
            <p:ph type="body" idx="1" hasCustomPrompt="1"/>
            <p:custDataLst>
              <p:tags r:id="rId2"/>
            </p:custDataLst>
          </p:nvPr>
        </p:nvSpPr>
        <p:spPr>
          <a:xfrm>
            <a:off x="457200" y="1774800"/>
            <a:ext cx="76392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ob alle Buchstaben da sind, wie sie aussehen</a:t>
            </a:r>
          </a:p>
          <a:p>
            <a:pPr lvl="0"/>
            <a:r>
              <a:rPr lang="de-DE"/>
              <a:t>und ob alle buchstaben da sind</a:t>
            </a:r>
          </a:p>
        </p:txBody>
      </p:sp>
      <p:sp>
        <p:nvSpPr>
          <p:cNvPr id="14" name="Foliennummernplatzhalter 5"/>
          <p:cNvSpPr>
            <a:spLocks noGrp="1"/>
          </p:cNvSpPr>
          <p:nvPr>
            <p:ph type="sldNum" sz="quarter" idx="4"/>
            <p:custDataLst>
              <p:tags r:id="rId3"/>
            </p:custDataLst>
          </p:nvPr>
        </p:nvSpPr>
        <p:spPr>
          <a:xfrm>
            <a:off x="7296904" y="6442393"/>
            <a:ext cx="1389896" cy="365125"/>
          </a:xfrm>
          <a:prstGeom prst="rect">
            <a:avLst/>
          </a:prstGeom>
        </p:spPr>
        <p:txBody>
          <a:bodyPr vert="horz" lIns="91440" tIns="45720" rIns="91440" bIns="45720" rtlCol="0" anchor="ctr"/>
          <a:lstStyle>
            <a:lvl1pPr algn="r">
              <a:defRPr sz="1200" b="0" i="0">
                <a:solidFill>
                  <a:srgbClr val="000000"/>
                </a:solidFill>
                <a:latin typeface="TheSans UHH Regular"/>
                <a:cs typeface="TheSans UHH Regular"/>
              </a:defRPr>
            </a:lvl1pPr>
          </a:lstStyle>
          <a:p>
            <a:fld id="{43F0430C-3290-2846-9C5E-237D45BC81A9}" type="slidenum">
              <a:rPr lang="de-DE" smtClean="0"/>
              <a:t>‹Nr.›</a:t>
            </a:fld>
            <a:endParaRPr lang="de-DE"/>
          </a:p>
        </p:txBody>
      </p:sp>
      <p:sp>
        <p:nvSpPr>
          <p:cNvPr id="7" name="Datumsplatzhalter 3"/>
          <p:cNvSpPr>
            <a:spLocks noGrp="1"/>
          </p:cNvSpPr>
          <p:nvPr>
            <p:ph type="dt" sz="half" idx="10"/>
            <p:custDataLst>
              <p:tags r:id="rId4"/>
            </p:custDataLst>
          </p:nvPr>
        </p:nvSpPr>
        <p:spPr>
          <a:xfrm>
            <a:off x="457200" y="6442393"/>
            <a:ext cx="907185" cy="365125"/>
          </a:xfrm>
          <a:prstGeom prst="rect">
            <a:avLst/>
          </a:prstGeom>
        </p:spPr>
        <p:txBody>
          <a:bodyPr vert="horz" lIns="0" tIns="45720" rIns="91440" bIns="45720" rtlCol="0" anchor="ctr"/>
          <a:lstStyle>
            <a:lvl1pPr algn="l">
              <a:defRPr sz="1200" b="0" i="0">
                <a:solidFill>
                  <a:schemeClr val="tx1"/>
                </a:solidFill>
                <a:latin typeface="TheSans UHH Regular"/>
                <a:cs typeface="TheSans UHH Regular"/>
              </a:defRPr>
            </a:lvl1pPr>
          </a:lstStyle>
          <a:p>
            <a:fld id="{CF42CCF1-1A89-C34C-B1B4-89EF2B026F58}" type="datetime1">
              <a:rPr lang="de-DE" smtClean="0"/>
              <a:t>23.05.2021</a:t>
            </a:fld>
            <a:endParaRPr lang="de-DE"/>
          </a:p>
        </p:txBody>
      </p:sp>
      <p:sp>
        <p:nvSpPr>
          <p:cNvPr id="8" name="Fußzeilenplatzhalter 4"/>
          <p:cNvSpPr>
            <a:spLocks noGrp="1"/>
          </p:cNvSpPr>
          <p:nvPr>
            <p:ph type="ftr" sz="quarter" idx="3"/>
            <p:custDataLst>
              <p:tags r:id="rId5"/>
            </p:custDataLst>
          </p:nvPr>
        </p:nvSpPr>
        <p:spPr>
          <a:xfrm>
            <a:off x="1090788" y="6442393"/>
            <a:ext cx="4522788" cy="365125"/>
          </a:xfrm>
          <a:prstGeom prst="rect">
            <a:avLst/>
          </a:prstGeom>
        </p:spPr>
        <p:txBody>
          <a:bodyPr vert="horz" lIns="0" tIns="45720" rIns="91440" bIns="45720" rtlCol="0" anchor="ctr"/>
          <a:lstStyle>
            <a:lvl1pPr algn="l">
              <a:defRPr sz="1200" b="0" i="0">
                <a:solidFill>
                  <a:srgbClr val="000000"/>
                </a:solidFill>
                <a:latin typeface="TheSans UHH Regular"/>
                <a:cs typeface="TheSans UHH Regular"/>
              </a:defRPr>
            </a:lvl1pPr>
          </a:lstStyle>
          <a:p>
            <a:r>
              <a:rPr lang="de-DE"/>
              <a:t>|  Fußzeile Blindtext, Name des Professors</a:t>
            </a:r>
            <a:endParaRPr lang="de-DE"/>
          </a:p>
        </p:txBody>
      </p:sp>
    </p:spTree>
    <p:extLst>
      <p:ext uri="{BB962C8B-B14F-4D97-AF65-F5344CB8AC3E}">
        <p14:creationId xmlns:p14="http://schemas.microsoft.com/office/powerpoint/2010/main" val="1717272392"/>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3_Text">
    <p:spTree>
      <p:nvGrpSpPr>
        <p:cNvPr id="1" name=""/>
        <p:cNvGrpSpPr/>
        <p:nvPr/>
      </p:nvGrpSpPr>
      <p:grpSpPr>
        <a:xfrm>
          <a:off x="0" y="0"/>
          <a:ext cx="0" cy="0"/>
        </a:xfrm>
      </p:grpSpPr>
      <p:sp>
        <p:nvSpPr>
          <p:cNvPr id="4" name="Inhaltsplatzhalter 3"/>
          <p:cNvSpPr>
            <a:spLocks noGrp="1"/>
          </p:cNvSpPr>
          <p:nvPr>
            <p:ph sz="half" idx="2" hasCustomPrompt="1"/>
          </p:nvPr>
        </p:nvSpPr>
        <p:spPr>
          <a:xfrm>
            <a:off x="457199" y="2840895"/>
            <a:ext cx="7639302" cy="3280939"/>
          </a:xfrm>
          <a:prstGeom prst="rect">
            <a:avLst/>
          </a:prstGeom>
        </p:spPr>
        <p:txBody>
          <a:bodyPr lIns="0" tIns="0" bIns="0"/>
          <a:lstStyle>
            <a:lvl1pPr marL="0" indent="0">
              <a:lnSpc>
                <a:spcPts val="3050"/>
              </a:lnSpc>
              <a:spcBef>
                <a:spcPct val="0"/>
              </a:spcBef>
              <a:spcAft>
                <a:spcPct val="0"/>
              </a:spcAft>
              <a:buClr>
                <a:srgbClr val="3B515B"/>
              </a:buClr>
              <a:buFont typeface="Wingdings" charset="2"/>
              <a:buNone/>
              <a:defRPr sz="2400" baseline="0">
                <a:latin typeface="TheSans UHH Regular"/>
                <a:cs typeface="TheSans UHH Regular"/>
              </a:defRPr>
            </a:lvl1pPr>
            <a:lvl2pPr marL="0" indent="0">
              <a:lnSpc>
                <a:spcPct val="100000"/>
              </a:lnSpc>
              <a:spcBef>
                <a:spcPct val="0"/>
              </a:spcBef>
              <a:spcAft>
                <a:spcPct val="0"/>
              </a:spcAft>
              <a:buClr>
                <a:srgbClr val="3B515B"/>
              </a:buClr>
              <a:buFont typeface="Wingdings" charset="2"/>
              <a:buNone/>
              <a:defRPr sz="2400">
                <a:latin typeface="TheSans UHH Regular"/>
                <a:cs typeface="TheSans UHH Regular"/>
              </a:defRPr>
            </a:lvl2pPr>
            <a:lvl3pPr marL="0" indent="0">
              <a:lnSpc>
                <a:spcPct val="100000"/>
              </a:lnSpc>
              <a:spcBef>
                <a:spcPct val="0"/>
              </a:spcBef>
              <a:spcAft>
                <a:spcPct val="0"/>
              </a:spcAft>
              <a:buClr>
                <a:srgbClr val="3B515B"/>
              </a:buClr>
              <a:buFont typeface="Wingdings" charset="2"/>
              <a:buNone/>
              <a:defRPr sz="2400">
                <a:latin typeface="TheSans UHH Regular"/>
                <a:cs typeface="TheSans UHH Regular"/>
              </a:defRPr>
            </a:lvl3pPr>
            <a:lvl4pPr marL="0" indent="0">
              <a:lnSpc>
                <a:spcPct val="100000"/>
              </a:lnSpc>
              <a:spcBef>
                <a:spcPct val="0"/>
              </a:spcBef>
              <a:spcAft>
                <a:spcPct val="0"/>
              </a:spcAft>
              <a:buClr>
                <a:srgbClr val="3B515B"/>
              </a:buClr>
              <a:buFont typeface="Wingdings" charset="2"/>
              <a:buNone/>
              <a:defRPr sz="2400">
                <a:latin typeface="TheSans UHH Regular"/>
                <a:cs typeface="TheSans UHH Regular"/>
              </a:defRPr>
            </a:lvl4pPr>
            <a:lvl5pPr marL="0" indent="0">
              <a:lnSpc>
                <a:spcPct val="100000"/>
              </a:lnSpc>
              <a:spcBef>
                <a:spcPct val="0"/>
              </a:spcBef>
              <a:spcAft>
                <a:spcPct val="0"/>
              </a:spcAft>
              <a:buClr>
                <a:srgbClr val="3B515B"/>
              </a:buClr>
              <a:buFont typeface="Wingdings" charset="2"/>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Manchmal Sätze, die alle Buchstaben des Alphabets enthalten - man nennt diese Sätze »Pangrams«. Dies ist ein Typoblindtext. An ihm kann man sehen, ob alle Buchstaben da sind und wie sie aussehen. Manchmal benutzt man Worte wie</a:t>
            </a:r>
          </a:p>
        </p:txBody>
      </p:sp>
      <p:sp>
        <p:nvSpPr>
          <p:cNvPr id="7" name="Datumsplatzhalter 6"/>
          <p:cNvSpPr>
            <a:spLocks noGrp="1"/>
          </p:cNvSpPr>
          <p:nvPr>
            <p:ph type="dt" sz="half" idx="10"/>
          </p:nvPr>
        </p:nvSpPr>
        <p:spPr/>
        <p:txBody>
          <a:bodyPr/>
          <a:lstStyle/>
          <a:p>
            <a:fld id="{3DF2150B-76F6-DE49-9C43-3D4065485782}"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endParaRPr lang="de-DE"/>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3" name="Textplatzhalter 2"/>
          <p:cNvSpPr>
            <a:spLocks noGrp="1"/>
          </p:cNvSpPr>
          <p:nvPr>
            <p:ph type="body" idx="13" hasCustomPrompt="1"/>
          </p:nvPr>
        </p:nvSpPr>
        <p:spPr>
          <a:xfrm>
            <a:off x="457199" y="1774800"/>
            <a:ext cx="7639301"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Hamburg Hamburgefonts, Rafgenduks</a:t>
            </a:r>
            <a:endParaRPr lang="de-DE"/>
          </a:p>
        </p:txBody>
      </p:sp>
    </p:spTree>
    <p:extLst>
      <p:ext uri="{BB962C8B-B14F-4D97-AF65-F5344CB8AC3E}">
        <p14:creationId xmlns:p14="http://schemas.microsoft.com/office/powerpoint/2010/main" val="386636274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4_Vergleich">
    <p:spTree>
      <p:nvGrpSpPr>
        <p:cNvPr id="1" name=""/>
        <p:cNvGrpSpPr/>
        <p:nvPr/>
      </p:nvGrpSpPr>
      <p:grpSpPr>
        <a:xfrm>
          <a:off x="0" y="0"/>
          <a:ext cx="0" cy="0"/>
        </a:xfrm>
      </p:grpSpPr>
      <p:sp>
        <p:nvSpPr>
          <p:cNvPr id="4" name="Inhaltsplatzhalter 3"/>
          <p:cNvSpPr>
            <a:spLocks noGrp="1"/>
          </p:cNvSpPr>
          <p:nvPr>
            <p:ph sz="half" idx="2"/>
          </p:nvPr>
        </p:nvSpPr>
        <p:spPr>
          <a:xfrm>
            <a:off x="424732" y="2840400"/>
            <a:ext cx="3913094" cy="3322593"/>
          </a:xfrm>
          <a:prstGeom prst="rect">
            <a:avLst/>
          </a:prstGeom>
        </p:spPr>
        <p:txBody>
          <a:bodyPr lIns="0" tIns="0" rIns="0" bIns="0"/>
          <a:lstStyle>
            <a:lvl1pPr marL="252000" indent="-252000">
              <a:lnSpc>
                <a:spcPts val="3050"/>
              </a:lnSpc>
              <a:spcBef>
                <a:spcPct val="0"/>
              </a:spcBef>
              <a:spcAft>
                <a:spcPts val="1100"/>
              </a:spcAft>
              <a:buClr>
                <a:srgbClr val="E2001A"/>
              </a:buClr>
              <a:buFont typeface="Wingdings" charset="2"/>
              <a:buChar char="§"/>
              <a:defRPr sz="2400">
                <a:latin typeface="TheSans UHH Regular"/>
                <a:cs typeface="TheSans UHH Regular"/>
              </a:defRPr>
            </a:lvl1pPr>
            <a:lvl2pPr marL="504000" indent="-252000">
              <a:lnSpc>
                <a:spcPct val="100000"/>
              </a:lnSpc>
              <a:spcBef>
                <a:spcPct val="0"/>
              </a:spcBef>
              <a:spcAft>
                <a:spcPts val="1100"/>
              </a:spcAft>
              <a:buClr>
                <a:srgbClr val="3B515B"/>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75858C"/>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E2001A"/>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E2001A"/>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6" name="Inhaltsplatzhalter 5"/>
          <p:cNvSpPr>
            <a:spLocks noGrp="1"/>
          </p:cNvSpPr>
          <p:nvPr>
            <p:ph sz="quarter" idx="4"/>
          </p:nvPr>
        </p:nvSpPr>
        <p:spPr>
          <a:xfrm>
            <a:off x="4787195" y="2840400"/>
            <a:ext cx="3907543" cy="3322595"/>
          </a:xfrm>
          <a:prstGeom prst="rect">
            <a:avLst/>
          </a:prstGeom>
        </p:spPr>
        <p:txBody>
          <a:bodyPr lIns="0" tIns="0" bIns="0"/>
          <a:lstStyle>
            <a:lvl1pPr marL="252000" indent="-252000">
              <a:lnSpc>
                <a:spcPts val="3050"/>
              </a:lnSpc>
              <a:spcBef>
                <a:spcPct val="0"/>
              </a:spcBef>
              <a:spcAft>
                <a:spcPts val="1100"/>
              </a:spcAft>
              <a:buClr>
                <a:srgbClr val="009CD1"/>
              </a:buClr>
              <a:buFont typeface="Wingdings" charset="2"/>
              <a:buChar char="§"/>
              <a:defRPr sz="2400">
                <a:latin typeface="TheSans UHH Regular"/>
                <a:cs typeface="TheSans UHH Regular"/>
              </a:defRPr>
            </a:lvl1pPr>
            <a:lvl2pPr marL="504000" indent="-252000">
              <a:lnSpc>
                <a:spcPct val="100000"/>
              </a:lnSpc>
              <a:spcBef>
                <a:spcPct val="0"/>
              </a:spcBef>
              <a:spcAft>
                <a:spcPts val="1100"/>
              </a:spcAft>
              <a:buClr>
                <a:srgbClr val="3B515B"/>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75858C"/>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p:txBody>
      </p:sp>
      <p:sp>
        <p:nvSpPr>
          <p:cNvPr id="7" name="Datumsplatzhalter 6"/>
          <p:cNvSpPr>
            <a:spLocks noGrp="1"/>
          </p:cNvSpPr>
          <p:nvPr>
            <p:ph type="dt" sz="half" idx="10"/>
          </p:nvPr>
        </p:nvSpPr>
        <p:spPr/>
        <p:txBody>
          <a:bodyPr/>
          <a:lstStyle/>
          <a:p>
            <a:fld id="{424E7B92-0EE2-3B44-AAA0-3709F171F8B8}"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3"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blindtext der</a:t>
            </a:r>
          </a:p>
          <a:p>
            <a:pPr lvl="0"/>
            <a:r>
              <a:rPr lang="de-DE" err="1"/>
              <a:t>Hamburgefonts oder Handgloves</a:t>
            </a:r>
            <a:endParaRPr lang="de-DE"/>
          </a:p>
        </p:txBody>
      </p:sp>
    </p:spTree>
    <p:extLst>
      <p:ext uri="{BB962C8B-B14F-4D97-AF65-F5344CB8AC3E}">
        <p14:creationId xmlns:p14="http://schemas.microsoft.com/office/powerpoint/2010/main" val="85592856"/>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reserve="1" userDrawn="1">
  <p:cSld name="5_Text-Bild">
    <p:spTree>
      <p:nvGrpSpPr>
        <p:cNvPr id="1" name=""/>
        <p:cNvGrpSpPr/>
        <p:nvPr/>
      </p:nvGrpSpPr>
      <p:grpSpPr>
        <a:xfrm>
          <a:off x="0" y="0"/>
          <a:ext cx="0" cy="0"/>
        </a:xfrm>
      </p:grpSpPr>
      <p:sp>
        <p:nvSpPr>
          <p:cNvPr id="4" name="Inhaltsplatzhalter 3"/>
          <p:cNvSpPr>
            <a:spLocks noGrp="1"/>
          </p:cNvSpPr>
          <p:nvPr>
            <p:ph sz="half" idx="2" hasCustomPrompt="1"/>
          </p:nvPr>
        </p:nvSpPr>
        <p:spPr>
          <a:xfrm>
            <a:off x="438244" y="2856736"/>
            <a:ext cx="3913094" cy="3278944"/>
          </a:xfrm>
          <a:prstGeom prst="rect">
            <a:avLst/>
          </a:prstGeom>
        </p:spPr>
        <p:txBody>
          <a:bodyPr lIns="0" tIns="0" rIns="0" bIns="0"/>
          <a:lstStyle>
            <a:lvl1pPr marL="0" indent="0">
              <a:lnSpc>
                <a:spcPts val="2450"/>
              </a:lnSpc>
              <a:spcBef>
                <a:spcPct val="0"/>
              </a:spcBef>
              <a:spcAft>
                <a:spcPts val="1100"/>
              </a:spcAft>
              <a:buClr>
                <a:srgbClr val="E2001A"/>
              </a:buClr>
              <a:buFont typeface="Arial"/>
              <a:buNone/>
              <a:defRPr sz="2000" baseline="0">
                <a:latin typeface="TheSans UHH Regular"/>
                <a:cs typeface="TheSans UHH Regular"/>
              </a:defRPr>
            </a:lvl1pPr>
            <a:lvl2pPr marL="252000" indent="0">
              <a:lnSpc>
                <a:spcPct val="100000"/>
              </a:lnSpc>
              <a:spcBef>
                <a:spcPct val="0"/>
              </a:spcBef>
              <a:spcAft>
                <a:spcPts val="1100"/>
              </a:spcAft>
              <a:buClr>
                <a:srgbClr val="E2001A"/>
              </a:buClr>
              <a:buFont typeface="Arial"/>
              <a:buNone/>
              <a:defRPr sz="2400">
                <a:latin typeface="TheSans UHH Regular"/>
                <a:cs typeface="TheSans UHH Regular"/>
              </a:defRPr>
            </a:lvl2pPr>
            <a:lvl3pPr marL="504000" indent="0">
              <a:lnSpc>
                <a:spcPct val="100000"/>
              </a:lnSpc>
              <a:spcBef>
                <a:spcPct val="0"/>
              </a:spcBef>
              <a:spcAft>
                <a:spcPts val="1100"/>
              </a:spcAft>
              <a:buClr>
                <a:srgbClr val="E2001A"/>
              </a:buClr>
              <a:buFont typeface="Arial"/>
              <a:buNone/>
              <a:defRPr sz="2400">
                <a:latin typeface="TheSans UHH Regular"/>
                <a:cs typeface="TheSans UHH Regular"/>
              </a:defRPr>
            </a:lvl3pPr>
            <a:lvl4pPr marL="504000" indent="0">
              <a:lnSpc>
                <a:spcPct val="100000"/>
              </a:lnSpc>
              <a:spcBef>
                <a:spcPct val="0"/>
              </a:spcBef>
              <a:spcAft>
                <a:spcPts val="1100"/>
              </a:spcAft>
              <a:buClr>
                <a:srgbClr val="E2001A"/>
              </a:buClr>
              <a:buFont typeface="Arial"/>
              <a:buNone/>
              <a:defRPr sz="2400">
                <a:latin typeface="TheSans UHH Regular"/>
                <a:cs typeface="TheSans UHH Regular"/>
              </a:defRPr>
            </a:lvl4pPr>
            <a:lvl5pPr marL="504000" indent="0">
              <a:lnSpc>
                <a:spcPct val="100000"/>
              </a:lnSpc>
              <a:spcBef>
                <a:spcPct val="0"/>
              </a:spcBef>
              <a:spcAft>
                <a:spcPts val="1100"/>
              </a:spcAft>
              <a:buClr>
                <a:srgbClr val="E2001A"/>
              </a:buClr>
              <a:buFont typeface="Arial"/>
              <a:buNone/>
              <a:defRPr sz="2400">
                <a:latin typeface="TheSans UHH Regular"/>
                <a:cs typeface="TheSans UHH Regular"/>
              </a:defRPr>
            </a:lvl5pPr>
            <a:lvl6pPr>
              <a:defRPr sz="1600"/>
            </a:lvl6pPr>
            <a:lvl7pPr>
              <a:defRPr sz="1600"/>
            </a:lvl7pPr>
            <a:lvl8pPr>
              <a:defRPr sz="1600"/>
            </a:lvl8pPr>
            <a:lvl9pPr>
              <a:defRPr sz="1600"/>
            </a:lvl9pPr>
          </a:lstStyle>
          <a:p>
            <a:pPr lvl="0"/>
            <a:r>
              <a:rPr lang="de-DE"/>
              <a:t>Dies ist ein Typoblindtext. An ihm kann man sehen, ob alle Buchstaben da sind und wie sie aussehen. Manchmal benutzt man Worte wie Hamburgefonts, Rafgenduks oder Handgloves, um Schriften zu testen. Dies ist ein Typoblindtext. An ihm kann man sehen, ob alle Buchstaben da sind und wie sie aussehen. </a:t>
            </a:r>
          </a:p>
        </p:txBody>
      </p:sp>
      <p:sp>
        <p:nvSpPr>
          <p:cNvPr id="7" name="Datumsplatzhalter 6"/>
          <p:cNvSpPr>
            <a:spLocks noGrp="1"/>
          </p:cNvSpPr>
          <p:nvPr>
            <p:ph type="dt" sz="half" idx="10"/>
          </p:nvPr>
        </p:nvSpPr>
        <p:spPr/>
        <p:txBody>
          <a:bodyPr/>
          <a:lstStyle/>
          <a:p>
            <a:fld id="{5A4DD1A3-E584-184E-A824-96456972E29E}" type="datetime1">
              <a:rPr lang="de-DE" smtClean="0"/>
              <a:t>23.05.2021</a:t>
            </a:fld>
            <a:endParaRPr lang="de-DE"/>
          </a:p>
        </p:txBody>
      </p:sp>
      <p:sp>
        <p:nvSpPr>
          <p:cNvPr id="8" name="Fußzeilenplatzhalter 7"/>
          <p:cNvSpPr>
            <a:spLocks noGrp="1"/>
          </p:cNvSpPr>
          <p:nvPr>
            <p:ph type="ftr" sz="quarter" idx="11"/>
          </p:nvPr>
        </p:nvSpPr>
        <p:spPr/>
        <p:txBody>
          <a:bodyPr/>
          <a:lstStyle/>
          <a:p>
            <a:r>
              <a:rPr lang="de-DE"/>
              <a:t>|  Fußzeile Blindtext, Name des Professors</a:t>
            </a:r>
          </a:p>
        </p:txBody>
      </p:sp>
      <p:sp>
        <p:nvSpPr>
          <p:cNvPr id="9" name="Foliennummernplatzhalter 8"/>
          <p:cNvSpPr>
            <a:spLocks noGrp="1"/>
          </p:cNvSpPr>
          <p:nvPr>
            <p:ph type="sldNum" sz="quarter" idx="12"/>
          </p:nvPr>
        </p:nvSpPr>
        <p:spPr/>
        <p:txBody>
          <a:bodyPr/>
          <a:lstStyle/>
          <a:p>
            <a:fld id="{43F0430C-3290-2846-9C5E-237D45BC81A9}" type="slidenum">
              <a:rPr lang="de-DE" smtClean="0"/>
              <a:t>‹Nr.›</a:t>
            </a:fld>
            <a:endParaRPr lang="de-DE"/>
          </a:p>
        </p:txBody>
      </p:sp>
      <p:sp>
        <p:nvSpPr>
          <p:cNvPr id="10" name="Inhaltsplatzhalter 5"/>
          <p:cNvSpPr>
            <a:spLocks noGrp="1"/>
          </p:cNvSpPr>
          <p:nvPr>
            <p:ph sz="quarter" idx="4"/>
          </p:nvPr>
        </p:nvSpPr>
        <p:spPr>
          <a:xfrm>
            <a:off x="4787195" y="2856736"/>
            <a:ext cx="4356805" cy="3563115"/>
          </a:xfrm>
          <a:prstGeom prst="rect">
            <a:avLst/>
          </a:prstGeom>
          <a:blipFill rotWithShape="1">
            <a:blip r:embed="rId1">
              <a:extLst>
                <a:ext uri="{28A0092B-C50C-407E-A947-70E740481C1C}">
                  <a14:useLocalDpi xmlns:a14="http://schemas.microsoft.com/office/drawing/2010/main"/>
                </a:ext>
              </a:extLst>
            </a:blip>
            <a:stretch>
              <a:fillRect b="2"/>
            </a:stretch>
          </a:blipFill>
        </p:spPr>
        <p:txBody>
          <a:bodyPr lIns="0" tIns="0" bIns="0"/>
          <a:lstStyle>
            <a:lvl1pPr marL="0" indent="0">
              <a:lnSpc>
                <a:spcPts val="3050"/>
              </a:lnSpc>
              <a:spcBef>
                <a:spcPct val="0"/>
              </a:spcBef>
              <a:spcAft>
                <a:spcPts val="1100"/>
              </a:spcAft>
              <a:buClr>
                <a:srgbClr val="009CD1"/>
              </a:buClr>
              <a:buFont typeface="Wingdings" charset="2"/>
              <a:buNone/>
              <a:defRPr sz="2400">
                <a:latin typeface="TheSans UHH Regular"/>
                <a:cs typeface="TheSans UHH Regular"/>
              </a:defRPr>
            </a:lvl1pPr>
            <a:lvl2pPr marL="504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2pPr>
            <a:lvl3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3pPr>
            <a:lvl4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4pPr>
            <a:lvl5pPr marL="756000" indent="-252000">
              <a:lnSpc>
                <a:spcPct val="100000"/>
              </a:lnSpc>
              <a:spcBef>
                <a:spcPct val="0"/>
              </a:spcBef>
              <a:spcAft>
                <a:spcPts val="1100"/>
              </a:spcAft>
              <a:buClr>
                <a:srgbClr val="009CD1"/>
              </a:buClr>
              <a:buFont typeface="Wingdings" charset="2"/>
              <a:buChar char="§"/>
              <a:defRPr sz="2400">
                <a:latin typeface="TheSans UHH Regular"/>
                <a:cs typeface="TheSans UHH Regular"/>
              </a:defRPr>
            </a:lvl5pPr>
            <a:lvl6pPr>
              <a:defRPr sz="1600"/>
            </a:lvl6pPr>
            <a:lvl7pPr>
              <a:defRPr sz="1600"/>
            </a:lvl7pPr>
            <a:lvl8pPr>
              <a:defRPr sz="1600"/>
            </a:lvl8pPr>
            <a:lvl9pPr>
              <a:defRPr sz="1600"/>
            </a:lvl9pPr>
          </a:lstStyle>
          <a:p>
            <a:pPr lvl="0"/>
            <a:r>
              <a:rPr lang="de-DE"/>
              <a:t>Textmasterformat bearbeiten</a:t>
            </a:r>
          </a:p>
        </p:txBody>
      </p:sp>
      <p:sp>
        <p:nvSpPr>
          <p:cNvPr id="13" name="Textplatzhalter 2"/>
          <p:cNvSpPr>
            <a:spLocks noGrp="1"/>
          </p:cNvSpPr>
          <p:nvPr>
            <p:ph type="body" idx="13" hasCustomPrompt="1"/>
          </p:nvPr>
        </p:nvSpPr>
        <p:spPr>
          <a:xfrm>
            <a:off x="457200" y="1774800"/>
            <a:ext cx="8229600" cy="778297"/>
          </a:xfrm>
          <a:prstGeom prst="rect">
            <a:avLst/>
          </a:prstGeom>
        </p:spPr>
        <p:txBody>
          <a:bodyPr lIns="0" tIns="0" anchor="t" anchorCtr="0"/>
          <a:lstStyle>
            <a:lvl1pPr marL="0" indent="0">
              <a:lnSpc>
                <a:spcPts val="3200"/>
              </a:lnSpc>
              <a:spcBef>
                <a:spcPct val="0"/>
              </a:spcBef>
              <a:buNone/>
              <a:defRPr sz="2800" b="0" i="0" baseline="0">
                <a:latin typeface="TheSans UHH Bold Caps"/>
                <a:cs typeface="TheSans UHH Bold Cap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Manchmal benutzt man worte Wie der Blindtext</a:t>
            </a:r>
          </a:p>
          <a:p>
            <a:pPr lvl="0"/>
            <a:r>
              <a:rPr lang="de-DE" err="1"/>
              <a:t>Hamburgefonts oder Handgloves</a:t>
            </a:r>
            <a:endParaRPr lang="de-DE"/>
          </a:p>
        </p:txBody>
      </p:sp>
    </p:spTree>
    <p:extLst>
      <p:ext uri="{BB962C8B-B14F-4D97-AF65-F5344CB8AC3E}">
        <p14:creationId xmlns:p14="http://schemas.microsoft.com/office/powerpoint/2010/main" val="1106514368"/>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ags" Target="../tags/tag10.xml" /><Relationship Id="rId18" Type="http://schemas.openxmlformats.org/officeDocument/2006/relationships/tags" Target="../tags/tag11.xml" /><Relationship Id="rId19" Type="http://schemas.openxmlformats.org/officeDocument/2006/relationships/tags" Target="../tags/tag12.xml" /><Relationship Id="rId2" Type="http://schemas.openxmlformats.org/officeDocument/2006/relationships/slideLayout" Target="../slideLayouts/slideLayout2.xml" /><Relationship Id="rId20" Type="http://schemas.openxmlformats.org/officeDocument/2006/relationships/tags" Target="../tags/tag13.xml" /><Relationship Id="rId21" Type="http://schemas.openxmlformats.org/officeDocument/2006/relationships/image" Target="../media/image8.emf" /><Relationship Id="rId22" Type="http://schemas.openxmlformats.org/officeDocument/2006/relationships/tags" Target="../tags/tag14.xml" /><Relationship Id="rId23" Type="http://schemas.openxmlformats.org/officeDocument/2006/relationships/tags" Target="../tags/tag15.xml" /><Relationship Id="rId24"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16" name="Rechteck 15"/>
          <p:cNvSpPr/>
          <p:nvPr>
            <p:custDataLst>
              <p:tags r:id="rId17"/>
            </p:custDataLst>
          </p:nvPr>
        </p:nvSpPr>
        <p:spPr>
          <a:xfrm flipV="1">
            <a:off x="0" y="6423314"/>
            <a:ext cx="9144000" cy="434686"/>
          </a:xfrm>
          <a:prstGeom prst="rect">
            <a:avLst/>
          </a:prstGeom>
          <a:solidFill>
            <a:srgbClr val="3B515B">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noProof="0">
              <a:latin typeface="TheSans UHH Bold Caps"/>
            </a:endParaRPr>
          </a:p>
        </p:txBody>
      </p:sp>
      <p:sp>
        <p:nvSpPr>
          <p:cNvPr id="4" name="Datumsplatzhalter 3"/>
          <p:cNvSpPr>
            <a:spLocks noGrp="1"/>
          </p:cNvSpPr>
          <p:nvPr>
            <p:ph type="dt" sz="half" idx="2"/>
            <p:custDataLst>
              <p:tags r:id="rId18"/>
            </p:custDataLst>
          </p:nvPr>
        </p:nvSpPr>
        <p:spPr>
          <a:xfrm>
            <a:off x="457200" y="6442393"/>
            <a:ext cx="907185" cy="365125"/>
          </a:xfrm>
          <a:prstGeom prst="rect">
            <a:avLst/>
          </a:prstGeom>
        </p:spPr>
        <p:txBody>
          <a:bodyPr vert="horz" lIns="0" tIns="45720" rIns="91440" bIns="45720" rtlCol="0" anchor="ctr"/>
          <a:lstStyle>
            <a:lvl1pPr algn="l">
              <a:defRPr sz="1200" b="0" i="0">
                <a:solidFill>
                  <a:schemeClr val="tx1"/>
                </a:solidFill>
                <a:latin typeface="TheSans UHH Regular"/>
                <a:cs typeface="TheSans UHH Regular"/>
              </a:defRPr>
            </a:lvl1pPr>
          </a:lstStyle>
          <a:p>
            <a:fld id="{CF42CCF1-1A89-C34C-B1B4-89EF2B026F58}" type="datetime1">
              <a:rPr lang="en-US" noProof="0" smtClean="0"/>
              <a:t>23.05.2021</a:t>
            </a:fld>
            <a:endParaRPr lang="en-US" noProof="0"/>
          </a:p>
        </p:txBody>
      </p:sp>
      <p:sp>
        <p:nvSpPr>
          <p:cNvPr id="5" name="Fußzeilenplatzhalter 4"/>
          <p:cNvSpPr>
            <a:spLocks noGrp="1"/>
          </p:cNvSpPr>
          <p:nvPr>
            <p:ph type="ftr" sz="quarter" idx="3"/>
            <p:custDataLst>
              <p:tags r:id="rId19"/>
            </p:custDataLst>
          </p:nvPr>
        </p:nvSpPr>
        <p:spPr>
          <a:xfrm>
            <a:off x="1090788" y="6442393"/>
            <a:ext cx="4522788" cy="365125"/>
          </a:xfrm>
          <a:prstGeom prst="rect">
            <a:avLst/>
          </a:prstGeom>
        </p:spPr>
        <p:txBody>
          <a:bodyPr vert="horz" lIns="0" tIns="45720" rIns="91440" bIns="45720" rtlCol="0" anchor="ctr"/>
          <a:lstStyle>
            <a:lvl1pPr algn="l">
              <a:defRPr sz="1200" b="0" i="0">
                <a:solidFill>
                  <a:srgbClr val="000000"/>
                </a:solidFill>
                <a:latin typeface="TheSans UHH Regular"/>
                <a:cs typeface="TheSans UHH Regular"/>
              </a:defRPr>
            </a:lvl1pPr>
          </a:lstStyle>
          <a:p>
            <a:r>
              <a:rPr lang="en-US" noProof="0"/>
              <a:t>|  Fußzeile Blindtext, Name des Professors</a:t>
            </a:r>
          </a:p>
        </p:txBody>
      </p:sp>
      <p:sp>
        <p:nvSpPr>
          <p:cNvPr id="6" name="Foliennummernplatzhalter 5"/>
          <p:cNvSpPr>
            <a:spLocks noGrp="1"/>
          </p:cNvSpPr>
          <p:nvPr>
            <p:ph type="sldNum" sz="quarter" idx="4"/>
            <p:custDataLst>
              <p:tags r:id="rId20"/>
            </p:custDataLst>
          </p:nvPr>
        </p:nvSpPr>
        <p:spPr>
          <a:xfrm>
            <a:off x="7296904" y="6442393"/>
            <a:ext cx="1389896" cy="365125"/>
          </a:xfrm>
          <a:prstGeom prst="rect">
            <a:avLst/>
          </a:prstGeom>
        </p:spPr>
        <p:txBody>
          <a:bodyPr vert="horz" lIns="91440" tIns="45720" rIns="91440" bIns="45720" rtlCol="0" anchor="ctr"/>
          <a:lstStyle>
            <a:lvl1pPr algn="r">
              <a:defRPr sz="1200" b="0" i="0">
                <a:solidFill>
                  <a:srgbClr val="000000"/>
                </a:solidFill>
                <a:latin typeface="TheSans UHH Regular"/>
                <a:cs typeface="TheSans UHH Regular"/>
              </a:defRPr>
            </a:lvl1pPr>
          </a:lstStyle>
          <a:p>
            <a:fld id="{43F0430C-3290-2846-9C5E-237D45BC81A9}" type="slidenum">
              <a:rPr lang="en-US" noProof="0" smtClean="0"/>
              <a:t>‹Nr.›</a:t>
            </a:fld>
            <a:endParaRPr lang="en-US" noProof="0"/>
          </a:p>
        </p:txBody>
      </p:sp>
      <p:pic>
        <p:nvPicPr>
          <p:cNvPr id="8" name="Bild 7"/>
          <p:cNvPicPr>
            <a:picLocks noChangeAspect="1"/>
          </p:cNvPicPr>
          <p:nvPr>
            <p:custDataLst>
              <p:tags r:id="rId22"/>
            </p:custDataLst>
          </p:nvPr>
        </p:nvPicPr>
        <p:blipFill>
          <a:blip r:embed="rId21">
            <a:extLst>
              <a:ext uri="{28A0092B-C50C-407E-A947-70E740481C1C}">
                <a14:useLocalDpi xmlns:a14="http://schemas.microsoft.com/office/drawing/2010/main"/>
              </a:ext>
            </a:extLst>
          </a:blip>
          <a:stretch>
            <a:fillRect/>
          </a:stretch>
        </p:blipFill>
        <p:spPr>
          <a:xfrm>
            <a:off x="1" y="1"/>
            <a:ext cx="2733648" cy="1479940"/>
          </a:xfrm>
          <a:prstGeom prst="rect">
            <a:avLst/>
          </a:prstGeom>
        </p:spPr>
      </p:pic>
      <p:sp>
        <p:nvSpPr>
          <p:cNvPr id="9" name="Textfeld 8"/>
          <p:cNvSpPr txBox="1"/>
          <p:nvPr userDrawn="1">
            <p:custDataLst>
              <p:tags r:id="rId23"/>
            </p:custDataLst>
          </p:nvPr>
        </p:nvSpPr>
        <p:spPr>
          <a:xfrm>
            <a:off x="6789738" y="703690"/>
            <a:ext cx="1950773" cy="415498"/>
          </a:xfrm>
          <a:prstGeom prst="rect">
            <a:avLst/>
          </a:prstGeom>
          <a:noFill/>
        </p:spPr>
        <p:txBody>
          <a:bodyPr wrap="square" rtlCol="0">
            <a:spAutoFit/>
          </a:bodyPr>
          <a:lstStyle/>
          <a:p>
            <a:r>
              <a:rPr lang="en-US" sz="1050" spc="70" noProof="0">
                <a:solidFill>
                  <a:schemeClr val="tx1"/>
                </a:solidFill>
                <a:latin typeface="TheSans UHH" panose="020b0502050302020203" pitchFamily="34" charset="0"/>
              </a:rPr>
              <a:t>Institute of</a:t>
            </a:r>
          </a:p>
          <a:p>
            <a:r>
              <a:rPr lang="en-US" sz="1050" spc="70" noProof="0">
                <a:solidFill>
                  <a:srgbClr val="009CD1"/>
                </a:solidFill>
                <a:latin typeface="TheSans UHH" panose="020b0502050302020203" pitchFamily="34" charset="0"/>
              </a:rPr>
              <a:t>law and economics</a:t>
            </a:r>
          </a:p>
        </p:txBody>
      </p:sp>
    </p:spTree>
    <p:extLst>
      <p:ext uri="{BB962C8B-B14F-4D97-AF65-F5344CB8AC3E}">
        <p14:creationId xmlns:p14="http://schemas.microsoft.com/office/powerpoint/2010/main" val="8759164"/>
      </p:ext>
    </p:extLst>
  </p:cSld>
  <p:clrMap bg1="lt1" tx1="dk1" bg2="lt2" tx2="dk2" accent1="accent1" accent2="accent2" accent3="accent3" accent4="accent4" accent5="accent5" accent6="accent6" hlink="hlink" folHlink="folHlink"/>
  <p:sldLayoutIdLst>
    <p:sldLayoutId id="2147483651" r:id="rId1"/>
    <p:sldLayoutId id="2147483673" r:id="rId2"/>
    <p:sldLayoutId id="2147483674" r:id="rId3"/>
    <p:sldLayoutId id="2147483671" r:id="rId4"/>
    <p:sldLayoutId id="2147483672" r:id="rId5"/>
    <p:sldLayoutId id="2147483661" r:id="rId6"/>
    <p:sldLayoutId id="2147483664" r:id="rId7"/>
    <p:sldLayoutId id="2147483663" r:id="rId8"/>
    <p:sldLayoutId id="2147483669" r:id="rId9"/>
    <p:sldLayoutId id="2147483665" r:id="rId10"/>
    <p:sldLayoutId id="2147483662" r:id="rId11"/>
    <p:sldLayoutId id="2147483654" r:id="rId12"/>
    <p:sldLayoutId id="2147483675" r:id="rId13"/>
    <p:sldLayoutId id="2147483655" r:id="rId14"/>
    <p:sldLayoutId id="2147483660" r:id="rId15"/>
    <p:sldLayoutId id="2147483667" r:id="rId16"/>
  </p:sldLayoutIdLst>
  <p:transition/>
  <p:timing/>
  <p:hf hdr="0"/>
  <p:txStyles>
    <p:titleStyle>
      <a:lvl1pPr algn="ctr" defTabSz="457200" rtl="0" eaLnBrk="1" latinLnBrk="0" hangingPunct="1">
        <a:spcBef>
          <a:spcPct val="0"/>
        </a:spcBef>
        <a:buNone/>
        <a:defRPr sz="4400" b="0" i="0" kern="1200">
          <a:solidFill>
            <a:schemeClr val="tx1"/>
          </a:solidFill>
          <a:latin typeface="TheSans UHH Bold Caps"/>
          <a:ea typeface="+mj-ea"/>
          <a:cs typeface="TheSans UHH Bold Cap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2.xml" /><Relationship Id="rId2" Type="http://schemas.openxmlformats.org/officeDocument/2006/relationships/tags" Target="../tags/tag16.xml" /><Relationship Id="rId3" Type="http://schemas.openxmlformats.org/officeDocument/2006/relationships/tags" Target="../tags/tag17.xml" /><Relationship Id="rId4" Type="http://schemas.openxmlformats.org/officeDocument/2006/relationships/tags" Target="../tags/tag18.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48.xml" /><Relationship Id="rId3" Type="http://schemas.openxmlformats.org/officeDocument/2006/relationships/tags" Target="../tags/tag49.xml" /><Relationship Id="rId4" Type="http://schemas.openxmlformats.org/officeDocument/2006/relationships/tags" Target="../tags/tag50.xml" /><Relationship Id="rId5" Type="http://schemas.openxmlformats.org/officeDocument/2006/relationships/tags" Target="../tags/tag51.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52.xml" /><Relationship Id="rId3" Type="http://schemas.openxmlformats.org/officeDocument/2006/relationships/tags" Target="../tags/tag53.xml" /><Relationship Id="rId4" Type="http://schemas.openxmlformats.org/officeDocument/2006/relationships/tags" Target="../tags/tag54.xml" /><Relationship Id="rId5" Type="http://schemas.openxmlformats.org/officeDocument/2006/relationships/tags" Target="../tags/tag55.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19.xml" /><Relationship Id="rId3" Type="http://schemas.openxmlformats.org/officeDocument/2006/relationships/tags" Target="../tags/tag20.xml" /><Relationship Id="rId4" Type="http://schemas.openxmlformats.org/officeDocument/2006/relationships/tags" Target="../tags/tag21.xml" /><Relationship Id="rId5" Type="http://schemas.openxmlformats.org/officeDocument/2006/relationships/tags" Target="../tags/tag2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23.xml" /><Relationship Id="rId3" Type="http://schemas.openxmlformats.org/officeDocument/2006/relationships/tags" Target="../tags/tag24.xml" /><Relationship Id="rId4" Type="http://schemas.openxmlformats.org/officeDocument/2006/relationships/tags" Target="../tags/tag25.xml" /><Relationship Id="rId5" Type="http://schemas.openxmlformats.org/officeDocument/2006/relationships/tags" Target="../tags/tag26.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27.xml" /><Relationship Id="rId3" Type="http://schemas.openxmlformats.org/officeDocument/2006/relationships/tags" Target="../tags/tag28.xml" /><Relationship Id="rId4" Type="http://schemas.openxmlformats.org/officeDocument/2006/relationships/tags" Target="../tags/tag29.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0.xml" /><Relationship Id="rId3" Type="http://schemas.openxmlformats.org/officeDocument/2006/relationships/tags" Target="../tags/tag31.xml" /><Relationship Id="rId4" Type="http://schemas.openxmlformats.org/officeDocument/2006/relationships/tags" Target="../tags/tag32.xml" /><Relationship Id="rId5" Type="http://schemas.openxmlformats.org/officeDocument/2006/relationships/tags" Target="../tags/tag3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4.xml" /><Relationship Id="rId3" Type="http://schemas.openxmlformats.org/officeDocument/2006/relationships/tags" Target="../tags/tag35.xml" /><Relationship Id="rId4" Type="http://schemas.openxmlformats.org/officeDocument/2006/relationships/tags" Target="../tags/tag36.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37.xml" /><Relationship Id="rId3" Type="http://schemas.openxmlformats.org/officeDocument/2006/relationships/tags" Target="../tags/tag38.xml" /><Relationship Id="rId4" Type="http://schemas.openxmlformats.org/officeDocument/2006/relationships/tags" Target="../tags/tag39.xml" /><Relationship Id="rId5" Type="http://schemas.openxmlformats.org/officeDocument/2006/relationships/tags" Target="../tags/tag40.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41.xml" /><Relationship Id="rId3" Type="http://schemas.openxmlformats.org/officeDocument/2006/relationships/tags" Target="../tags/tag42.xml" /><Relationship Id="rId4" Type="http://schemas.openxmlformats.org/officeDocument/2006/relationships/tags" Target="../tags/tag4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tags" Target="../tags/tag44.xml" /><Relationship Id="rId3" Type="http://schemas.openxmlformats.org/officeDocument/2006/relationships/tags" Target="../tags/tag45.xml" /><Relationship Id="rId4" Type="http://schemas.openxmlformats.org/officeDocument/2006/relationships/tags" Target="../tags/tag46.xml" /><Relationship Id="rId5" Type="http://schemas.openxmlformats.org/officeDocument/2006/relationships/tags" Target="../tags/tag47.xml"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Foliennummernplatzhalter 3"/>
          <p:cNvSpPr>
            <a:spLocks noGrp="1"/>
          </p:cNvSpPr>
          <p:nvPr>
            <p:ph type="sldNum" sz="quarter" idx="12"/>
            <p:custDataLst>
              <p:tags r:id="rId2"/>
            </p:custDataLst>
          </p:nvPr>
        </p:nvSpPr>
        <p:spPr/>
        <p:txBody>
          <a:bodyPr/>
          <a:lstStyle/>
          <a:p>
            <a:fld id="{43F0430C-3290-2846-9C5E-237D45BC81A9}" type="slidenum">
              <a:rPr lang="de-DE" smtClean="0"/>
              <a:t>1</a:t>
            </a:fld>
            <a:endParaRPr lang="de-DE"/>
          </a:p>
        </p:txBody>
      </p:sp>
      <p:cxnSp>
        <p:nvCxnSpPr>
          <p:cNvPr id="6" name="Gerade Verbindung 5"/>
          <p:cNvCxnSpPr/>
          <p:nvPr/>
        </p:nvCxnSpPr>
        <p:spPr>
          <a:xfrm>
            <a:off x="-1" y="4440982"/>
            <a:ext cx="8820000" cy="0"/>
          </a:xfrm>
          <a:prstGeom prst="line">
            <a:avLst/>
          </a:prstGeom>
          <a:ln w="50800">
            <a:solidFill>
              <a:srgbClr val="3B515B"/>
            </a:solidFill>
          </a:ln>
          <a:effectLst/>
        </p:spPr>
        <p:style>
          <a:lnRef idx="2">
            <a:schemeClr val="accent1"/>
          </a:lnRef>
          <a:fillRef idx="0">
            <a:schemeClr val="accent1"/>
          </a:fillRef>
          <a:effectRef idx="1">
            <a:schemeClr val="accent1"/>
          </a:effectRef>
          <a:fontRef idx="minor">
            <a:schemeClr val="tx1"/>
          </a:fontRef>
        </p:style>
      </p:cxnSp>
      <p:sp>
        <p:nvSpPr>
          <p:cNvPr id="11" name="Textfeld 10"/>
          <p:cNvSpPr txBox="1"/>
          <p:nvPr>
            <p:custDataLst>
              <p:tags r:id="rId3"/>
            </p:custDataLst>
          </p:nvPr>
        </p:nvSpPr>
        <p:spPr>
          <a:xfrm>
            <a:off x="333043" y="4469557"/>
            <a:ext cx="8635425" cy="1323439"/>
          </a:xfrm>
          <a:prstGeom prst="rect">
            <a:avLst/>
          </a:prstGeom>
          <a:noFill/>
        </p:spPr>
        <p:txBody>
          <a:bodyPr wrap="square" rtlCol="0">
            <a:spAutoFit/>
          </a:bodyPr>
          <a:lstStyle/>
          <a:p>
            <a:r>
              <a:rPr lang="en-US" sz="4000">
                <a:solidFill>
                  <a:srgbClr val="3B515B"/>
                </a:solidFill>
                <a:latin typeface="TheSans UHH Bold Caps" panose="020b0702050302020203" pitchFamily="34" charset="0"/>
              </a:rPr>
              <a:t>The Economics of Natural Disasters</a:t>
            </a:r>
          </a:p>
          <a:p>
            <a:r>
              <a:rPr lang="en-US" sz="4000">
                <a:solidFill>
                  <a:srgbClr val="3B515B"/>
                </a:solidFill>
                <a:latin typeface="TheSans UHH Bold Caps" panose="020b0702050302020203" pitchFamily="34" charset="0"/>
              </a:rPr>
              <a:t>2. Theory</a:t>
            </a:r>
          </a:p>
        </p:txBody>
      </p:sp>
    </p:spTree>
    <p:custDataLst>
      <p:tags r:id="rId4"/>
    </p:custDataLst>
    <p:extLst>
      <p:ext uri="{BB962C8B-B14F-4D97-AF65-F5344CB8AC3E}">
        <p14:creationId xmlns:p14="http://schemas.microsoft.com/office/powerpoint/2010/main" val="3527227689"/>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10</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Preventive Measure can mitigate Harm</a:t>
            </a:r>
          </a:p>
        </p:txBody>
      </p:sp>
      <p:sp>
        <p:nvSpPr>
          <p:cNvPr id="12" name="Textfeld 11"/>
          <p:cNvSpPr txBox="1"/>
          <p:nvPr>
            <p:custDataLst>
              <p:tags r:id="rId4"/>
            </p:custDataLst>
          </p:nvPr>
        </p:nvSpPr>
        <p:spPr>
          <a:xfrm>
            <a:off x="323851" y="2553177"/>
            <a:ext cx="8229600" cy="3284361"/>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Prevention can be both an individual activity as well as a collective policy.</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Governments can utilize economies of scale in their preventive measures. However, socializing the costs of disasters and their prevention can also create moral hazard problems.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Governments that are more accountable to their citizens and more transparent should invest more into disaster prevention.</a:t>
            </a:r>
          </a:p>
        </p:txBody>
      </p:sp>
    </p:spTree>
    <p:custDataLst>
      <p:tags r:id="rId5"/>
    </p:custDataLst>
    <p:extLst>
      <p:ext uri="{BB962C8B-B14F-4D97-AF65-F5344CB8AC3E}">
        <p14:creationId xmlns:p14="http://schemas.microsoft.com/office/powerpoint/2010/main" val="1286580328"/>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11</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Some harm can be mitigated ex-post</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 mitigation ex-post is often considered to be a task of the state. International support by private parties, governments, and international organizations may play an important role in financing reconstruction and reducing the humanitarian cost of the disaster.</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use of private insurance can have substantial effects on the costliness of disasters.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Free markets will mostly help mitigate adverse effects of disasters by improving resource allocation, but there are of course exceptions.</a:t>
            </a:r>
          </a:p>
        </p:txBody>
      </p:sp>
    </p:spTree>
    <p:custDataLst>
      <p:tags r:id="rId5"/>
    </p:custDataLst>
    <p:extLst>
      <p:ext uri="{BB962C8B-B14F-4D97-AF65-F5344CB8AC3E}">
        <p14:creationId xmlns:p14="http://schemas.microsoft.com/office/powerpoint/2010/main" val="3937447497"/>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2</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How do Disasters Matter?</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Three factors determine a disaster’s impact on humans: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triggering natural hazard event,</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population exposed to the event,</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vulnerability of that population.</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population’s vulnerability depends not only on preventive but also on mitigation measures.</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 mitigation can only partially substitute for disaster prevention (and vice versa).</a:t>
            </a:r>
          </a:p>
        </p:txBody>
      </p:sp>
    </p:spTree>
    <p:custDataLst>
      <p:tags r:id="rId5"/>
    </p:custDataLst>
    <p:extLst>
      <p:ext uri="{BB962C8B-B14F-4D97-AF65-F5344CB8AC3E}">
        <p14:creationId xmlns:p14="http://schemas.microsoft.com/office/powerpoint/2010/main" val="2790956779"/>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3</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How do Disasters Matter?</a:t>
            </a:r>
          </a:p>
        </p:txBody>
      </p:sp>
      <p:sp>
        <p:nvSpPr>
          <p:cNvPr id="12" name="Textfeld 11"/>
          <p:cNvSpPr txBox="1"/>
          <p:nvPr>
            <p:custDataLst>
              <p:tags r:id="rId4"/>
            </p:custDataLst>
          </p:nvPr>
        </p:nvSpPr>
        <p:spPr>
          <a:xfrm>
            <a:off x="323851" y="2553177"/>
            <a:ext cx="8229600" cy="2822696"/>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Disasters directly impact capital, consumption goods, and the health of the population exposed to the disaster.</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Disasters may force behavioral adjustments among the population to limit their adverse effects.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E.g., flight from wildfires or social distancing in a pandemic.</a:t>
            </a:r>
          </a:p>
          <a:p>
            <a:pPr marL="342900" indent="-342900">
              <a:lnSpc>
                <a:spcPct val="150000"/>
              </a:lnSpc>
              <a:buClr>
                <a:srgbClr val="009CD1"/>
              </a:buClr>
              <a:buSzPct val="105000"/>
              <a:buFont typeface="Wingdings" panose="05000000000000000000" pitchFamily="2" charset="2"/>
              <a:buChar char="§"/>
            </a:pPr>
            <a:endParaRPr lang="en-US" sz="2000">
              <a:latin typeface="TheSans UHH Regular" panose="020b0502050302020203" pitchFamily="34" charset="0"/>
            </a:endParaRPr>
          </a:p>
        </p:txBody>
      </p:sp>
    </p:spTree>
    <p:custDataLst>
      <p:tags r:id="rId5"/>
    </p:custDataLst>
    <p:extLst>
      <p:ext uri="{BB962C8B-B14F-4D97-AF65-F5344CB8AC3E}">
        <p14:creationId xmlns:p14="http://schemas.microsoft.com/office/powerpoint/2010/main" val="2181433553"/>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4</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People</a:t>
            </a:r>
          </a:p>
        </p:txBody>
      </p:sp>
    </p:spTree>
    <p:custDataLst>
      <p:tags r:id="rId4"/>
    </p:custDataLst>
    <p:extLst>
      <p:ext uri="{BB962C8B-B14F-4D97-AF65-F5344CB8AC3E}">
        <p14:creationId xmlns:p14="http://schemas.microsoft.com/office/powerpoint/2010/main" val="932277064"/>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5</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People</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Obviously, disasters can have a physiological impact on those exposed that varies from injury to death.</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Disasters, however, can also have psychological consequences.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Individual’s can change their view of the world due to disasters, but they may also change their attitudes and values.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Social ties, like interpersonal trust and tolerance of others, may also be affected.</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These effects can vary significantly across social groups.</a:t>
            </a:r>
          </a:p>
        </p:txBody>
      </p:sp>
    </p:spTree>
    <p:custDataLst>
      <p:tags r:id="rId5"/>
    </p:custDataLst>
    <p:extLst>
      <p:ext uri="{BB962C8B-B14F-4D97-AF65-F5344CB8AC3E}">
        <p14:creationId xmlns:p14="http://schemas.microsoft.com/office/powerpoint/2010/main" val="729535527"/>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6</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The economy</a:t>
            </a:r>
          </a:p>
        </p:txBody>
      </p:sp>
    </p:spTree>
    <p:custDataLst>
      <p:tags r:id="rId4"/>
    </p:custDataLst>
    <p:extLst>
      <p:ext uri="{BB962C8B-B14F-4D97-AF65-F5344CB8AC3E}">
        <p14:creationId xmlns:p14="http://schemas.microsoft.com/office/powerpoint/2010/main" val="214081367"/>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7</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The economy</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destruction of production factors and infrastructure can undermine society’s production capacity and the ability to trade goods, which will adversely affect (economic) well-being.</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However, there is also an argument in the opposite direction, claiming that disasters can lead to innovation and renewal, which might in the medium term even increase a society’s productive capacity.</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The relative importance of each effect may depend on the type and size of the disaster event.</a:t>
            </a:r>
          </a:p>
        </p:txBody>
      </p:sp>
    </p:spTree>
    <p:custDataLst>
      <p:tags r:id="rId5"/>
    </p:custDataLst>
    <p:extLst>
      <p:ext uri="{BB962C8B-B14F-4D97-AF65-F5344CB8AC3E}">
        <p14:creationId xmlns:p14="http://schemas.microsoft.com/office/powerpoint/2010/main" val="794930888"/>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8</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Politics</a:t>
            </a:r>
          </a:p>
        </p:txBody>
      </p:sp>
    </p:spTree>
    <p:custDataLst>
      <p:tags r:id="rId4"/>
    </p:custDataLst>
    <p:extLst>
      <p:ext uri="{BB962C8B-B14F-4D97-AF65-F5344CB8AC3E}">
        <p14:creationId xmlns:p14="http://schemas.microsoft.com/office/powerpoint/2010/main" val="3749362833"/>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Foliennummernplatzhalter 5"/>
          <p:cNvSpPr>
            <a:spLocks noGrp="1"/>
          </p:cNvSpPr>
          <p:nvPr>
            <p:ph type="sldNum" sz="quarter" idx="4"/>
            <p:custDataLst>
              <p:tags r:id="rId2"/>
            </p:custDataLst>
          </p:nvPr>
        </p:nvSpPr>
        <p:spPr/>
        <p:txBody>
          <a:bodyPr/>
          <a:lstStyle/>
          <a:p>
            <a:fld id="{43F0430C-3290-2846-9C5E-237D45BC81A9}" type="slidenum">
              <a:rPr lang="en-US" smtClean="0"/>
              <a:t>9</a:t>
            </a:fld>
            <a:endParaRPr lang="en-US"/>
          </a:p>
        </p:txBody>
      </p:sp>
      <p:sp>
        <p:nvSpPr>
          <p:cNvPr id="4" name="Textfeld 3"/>
          <p:cNvSpPr txBox="1"/>
          <p:nvPr>
            <p:custDataLst>
              <p:tags r:id="rId3"/>
            </p:custDataLst>
          </p:nvPr>
        </p:nvSpPr>
        <p:spPr>
          <a:xfrm>
            <a:off x="323851" y="1706960"/>
            <a:ext cx="8393112" cy="523220"/>
          </a:xfrm>
          <a:prstGeom prst="rect">
            <a:avLst/>
          </a:prstGeom>
          <a:noFill/>
        </p:spPr>
        <p:txBody>
          <a:bodyPr wrap="square" rtlCol="0">
            <a:spAutoFit/>
          </a:bodyPr>
          <a:lstStyle/>
          <a:p>
            <a:r>
              <a:rPr lang="en-US" sz="2800">
                <a:solidFill>
                  <a:srgbClr val="3B515B"/>
                </a:solidFill>
                <a:latin typeface="TheSans UHH Bold Caps" panose="020b0702050302020203" pitchFamily="34" charset="0"/>
              </a:rPr>
              <a:t>Disasters Affect Politics</a:t>
            </a:r>
          </a:p>
        </p:txBody>
      </p:sp>
      <p:sp>
        <p:nvSpPr>
          <p:cNvPr id="12" name="Textfeld 11"/>
          <p:cNvSpPr txBox="1"/>
          <p:nvPr>
            <p:custDataLst>
              <p:tags r:id="rId4"/>
            </p:custDataLst>
          </p:nvPr>
        </p:nvSpPr>
        <p:spPr>
          <a:xfrm>
            <a:off x="323851" y="2553177"/>
            <a:ext cx="8229600" cy="3746025"/>
          </a:xfrm>
          <a:prstGeom prst="rect">
            <a:avLst/>
          </a:prstGeom>
          <a:noFill/>
        </p:spPr>
        <p:txBody>
          <a:bodyPr wrap="square" rtlCol="0">
            <a:spAutoFit/>
          </a:bodyPr>
          <a:lstStyle/>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Hardship due to disasters may cause social and political conflict with a focus on struggle over the distribution of resources.</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This can escalate, end a government or even the political system.</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Disasters can create a pretext for politicians to seize power, cancel elections, change institutions, …</a:t>
            </a:r>
          </a:p>
          <a:p>
            <a:pPr marL="800100" lvl="1"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Many governments used the Covid-19 pandemic to justify or push through reforms causing autocratic backsliding.</a:t>
            </a:r>
          </a:p>
          <a:p>
            <a:pPr marL="342900" indent="-342900">
              <a:lnSpc>
                <a:spcPct val="150000"/>
              </a:lnSpc>
              <a:buClr>
                <a:srgbClr val="009CD1"/>
              </a:buClr>
              <a:buSzPct val="105000"/>
              <a:buFont typeface="Wingdings" panose="05000000000000000000" pitchFamily="2" charset="2"/>
              <a:buChar char="§"/>
            </a:pPr>
            <a:r>
              <a:rPr lang="en-US" sz="2000">
                <a:latin typeface="TheSans UHH Regular" panose="020b0502050302020203" pitchFamily="34" charset="0"/>
              </a:rPr>
              <a:t>Disasters may increase the stakes for rent-seeking activities.</a:t>
            </a:r>
          </a:p>
        </p:txBody>
      </p:sp>
    </p:spTree>
    <p:custDataLst>
      <p:tags r:id="rId5"/>
    </p:custDataLst>
    <p:extLst>
      <p:ext uri="{BB962C8B-B14F-4D97-AF65-F5344CB8AC3E}">
        <p14:creationId xmlns:p14="http://schemas.microsoft.com/office/powerpoint/2010/main" val="262609094"/>
      </p:ext>
    </p:extLst>
  </p:cSld>
  <p:clrMapOvr>
    <a:masterClrMapping/>
  </p:clrMapOvr>
  <p:transition/>
  <p:timing/>
</p:sld>
</file>

<file path=ppt/tags/tag1.xml><?xml version="1.0" encoding="utf-8"?>
<p:tagLst xmlns:p="http://schemas.openxmlformats.org/presentationml/2006/main">
  <p:tag name="PRESENTER_SHAPETEXTINFO" val="&lt;ShapeTextInfo&gt;&lt;TableIndex row=&quot;-1&quot; col=&quot;-1&quot;&gt;&lt;linesCount val=&quot;3&quot; /&gt;&lt;lineCharCount val=&quot;28&quot; /&gt;&lt;lineCharCount val=&quot;13&quot; /&gt;&lt;lineCharCount val=&quot;12&quot; /&gt;&lt;/TableIndex&gt;&lt;/ShapeTextInfo&gt;"/>
</p:tagLst>
</file>

<file path=ppt/tags/tag10.xml><?xml version="1.0" encoding="utf-8"?>
<p:tagLst xmlns:p="http://schemas.openxmlformats.org/presentationml/2006/main">
  <p:tag name="PRESENTER_SHAPEINFO" val="&lt;ThreeDShapeInfo&gt;&lt;uuid val=&quot;{c8ab9765-bbd3-4b65-a76e-1a27960c089a}&quot; /&gt;&lt;isInvalidForFieldText val=&quot;0&quot; /&gt;&lt;Image&gt;&lt;filename val=&quot;E:\breeze\content\4956940273\5754530946-1\input\breezo\data\asimages\{c8ab9765-bbd3-4b65-a76e-1a27960c089a}.png&quot; /&gt;&lt;left val=&quot;0&quot; /&gt;&lt;top val=&quot;674&quot; /&gt;&lt;width val=&quot;960&quot; /&gt;&lt;height val=&quot;46&quot; /&gt;&lt;hasText val=&quot;1&quot; /&gt;&lt;/Image&gt;&lt;/ThreeDShapeInfo&gt;"/>
  <p:tag name="PRESENTER_SHAPETEXTINFO" val="&lt;ShapeTextInfo&gt;&lt;TableIndex row=&quot;-1&quot; col=&quot;-1&quot;&gt;&lt;linesCount val=&quot;0&quot; /&gt;&lt;/TableIndex&gt;&lt;/ShapeTextInfo&gt;"/>
</p:tagLst>
</file>

<file path=ppt/tags/tag11.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12.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13.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14.xml><?xml version="1.0" encoding="utf-8"?>
<p:tagLst xmlns:p="http://schemas.openxmlformats.org/presentationml/2006/main">
  <p:tag name="PRESENTER_SHAPEINFO" val="&lt;ThreeDShapeInfo&gt;&lt;uuid val=&quot;{e8ec67a1-4c57-4da2-9ae6-ee094cecbb2a}&quot; /&gt;&lt;isInvalidForFieldText val=&quot;0&quot; /&gt;&lt;Image&gt;&lt;filename val=&quot;E:\breeze\content\4956940273\5754530946-1\input\breezo\data\asimages\{e8ec67a1-4c57-4da2-9ae6-ee094cecbb2a}.png&quot; /&gt;&lt;left val=&quot;46&quot; /&gt;&lt;top val=&quot;46&quot; /&gt;&lt;width val=&quot;195&quot; /&gt;&lt;height val=&quot;64&quot; /&gt;&lt;hasText val=&quot;1&quot; /&gt;&lt;/Image&gt;&lt;/ThreeDShapeInfo&gt;"/>
</p:tagLst>
</file>

<file path=ppt/tags/tag15.xml><?xml version="1.0" encoding="utf-8"?>
<p:tagLst xmlns:p="http://schemas.openxmlformats.org/presentationml/2006/main">
  <p:tag name="PRESENTER_SHAPEINFO" val="&lt;ThreeDShapeInfo&gt;&lt;uuid val=&quot;{7994277e-25dd-4034-93f1-58680cbcb9fe}&quot; /&gt;&lt;isInvalidForFieldText val=&quot;0&quot; /&gt;&lt;Image&gt;&lt;filename val=&quot;E:\breeze\content\4956940273\5754530946-1\input\breezo\data\asimages\{7994277e-25dd-4034-93f1-58680cbcb9fe}.png&quot; /&gt;&lt;left val=&quot;722&quot; /&gt;&lt;top val=&quot;81&quot; /&gt;&lt;width val=&quot;135&quot; /&gt;&lt;height val=&quot;29&quot; /&gt;&lt;hasText val=&quot;1&quot; /&gt;&lt;/Image&gt;&lt;/ThreeDShapeInfo&gt;"/>
  <p:tag name="PRESENTER_SHAPETEXTINFO" val="&lt;ShapeTextInfo&gt;&lt;TableIndex row=&quot;-1&quot; col=&quot;-1&quot;&gt;&lt;linesCount val=&quot;2&quot; /&gt;&lt;lineCharCount val=&quot;13&quot; /&gt;&lt;lineCharCount val=&quot;17&quot; /&gt;&lt;/TableIndex&gt;&lt;/ShapeTextInfo&gt;"/>
</p:tagLst>
</file>

<file path=ppt/tags/tag16.xml><?xml version="1.0" encoding="utf-8"?>
<p:tagLst xmlns:p="http://schemas.openxmlformats.org/presentationml/2006/main">
  <p:tag name="PRESENTER_SHAPEINFO" val="&lt;ThreeDShapeInfo&gt;&lt;uuid val=&quot;{ebc5661f-35ad-48b5-ace2-4f03f8d3e823}&quot; /&gt;&lt;isInvalidForFieldText val=&quot;0&quot; /&gt;&lt;Image&gt;&lt;filename val=&quot;E:\breeze\content\4956940273\5754530946-1\input\breezo\data\asimages\{ebc5661f-35ad-48b5-ace2-4f03f8d3e823}.png&quot; /&gt;&lt;left val=&quot;894&quot; /&gt;&lt;top val=&quot;689&quot; /&gt;&lt;width val=&quot;6&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17.xml><?xml version="1.0" encoding="utf-8"?>
<p:tagLst xmlns:p="http://schemas.openxmlformats.org/presentationml/2006/main">
  <p:tag name="PRESENTER_SHAPEINFO" val="&lt;ThreeDShapeInfo&gt;&lt;uuid val=&quot;{756efc51-ef2d-4288-aeb1-fef9262115a2}&quot; /&gt;&lt;isInvalidForFieldText val=&quot;0&quot; /&gt;&lt;Image&gt;&lt;filename val=&quot;E:\breeze\content\4956940273\5754530946-1\input\breezo\data\asimages\{756efc51-ef2d-4288-aeb1-fef9262115a2}.png&quot; /&gt;&lt;left val=&quot;45&quot; /&gt;&lt;top val=&quot;486&quot; /&gt;&lt;width val=&quot;849&quot; /&gt;&lt;height val=&quot;116&quot; /&gt;&lt;hasText val=&quot;1&quot; /&gt;&lt;/Image&gt;&lt;/ThreeDShapeInfo&gt;"/>
  <p:tag name="PRESENTER_SHAPETEXTINFO" val="&lt;ShapeTextInfo&gt;&lt;TableIndex row=&quot;-1&quot; col=&quot;-1&quot;&gt;&lt;linesCount val=&quot;2&quot; /&gt;&lt;lineCharCount val=&quot;35&quot; /&gt;&lt;lineCharCount val=&quot;9&quot; /&gt;&lt;/TableIndex&gt;&lt;/ShapeTextInfo&gt;"/>
</p:tagLst>
</file>

<file path=ppt/tags/tag18.xml><?xml version="1.0" encoding="utf-8"?>
<p:tagLst xmlns:p="http://schemas.openxmlformats.org/presentationml/2006/main">
  <p:tag name="HTML_SHAPEINFO" val="&lt;SlideThumbPath val=&quot;SlideTemp.PNG&quot;/&gt;"/>
</p:tagLst>
</file>

<file path=ppt/tags/tag19.xml><?xml version="1.0" encoding="utf-8"?>
<p:tagLst xmlns:p="http://schemas.openxmlformats.org/presentationml/2006/main">
  <p:tag name="PRESENTER_SHAPEINFO" val="&lt;ThreeDShapeInfo&gt;&lt;uuid val=&quot;{2f998e1a-161f-4172-95fc-e1d7143b8ea2}&quot; /&gt;&lt;isInvalidForFieldText val=&quot;0&quot; /&gt;&lt;Image&gt;&lt;filename val=&quot;E:\breeze\content\4956940273\5754530946-1\input\breezo\data\asimages\{2f998e1a-161f-4172-95fc-e1d7143b8ea2}.png&quot; /&gt;&lt;left val=&quot;893&quot; /&gt;&lt;top val=&quot;689&quot; /&gt;&lt;width val=&quot;9&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2.xml><?xml version="1.0" encoding="utf-8"?>
<p:tagLst xmlns:p="http://schemas.openxmlformats.org/presentationml/2006/main">
  <p:tag name="PRESENTER_SHAPETEXTINFO" val="&lt;ShapeTextInfo&gt;&lt;TableIndex row=&quot;-1&quot; col=&quot;-1&quot;&gt;&lt;linesCount val=&quot;2&quot; /&gt;&lt;lineCharCount val=&quot;45&quot; /&gt;&lt;lineCharCount val=&quot;30&quot; /&gt;&lt;/TableIndex&gt;&lt;/ShapeTextInfo&gt;"/>
</p:tagLst>
</file>

<file path=ppt/tags/tag20.xml><?xml version="1.0" encoding="utf-8"?>
<p:tagLst xmlns:p="http://schemas.openxmlformats.org/presentationml/2006/main">
  <p:tag name="PRESENTER_SHAPEINFO" val="&lt;ThreeDShapeInfo&gt;&lt;uuid val=&quot;{eb22d4af-ca41-4b5a-93d5-9dd118fbbdf3}&quot; /&gt;&lt;isInvalidForFieldText val=&quot;0&quot; /&gt;&lt;Image&gt;&lt;filename val=&quot;E:\breeze\content\4956940273\5754530946-1\input\breezo\data\asimages\{eb22d4af-ca41-4b5a-93d5-9dd118fbbdf3}.png&quot; /&gt;&lt;left val=&quot;46&quot; /&gt;&lt;top val=&quot;192&quot; /&gt;&lt;width val=&quot;427&quot; /&gt;&lt;height val=&quot;29&quot; /&gt;&lt;hasText val=&quot;1&quot; /&gt;&lt;/Image&gt;&lt;/ThreeDShapeInfo&gt;"/>
  <p:tag name="PRESENTER_SHAPETEXTINFO" val="&lt;ShapeTextInfo&gt;&lt;TableIndex row=&quot;-1&quot; col=&quot;-1&quot;&gt;&lt;linesCount val=&quot;1&quot; /&gt;&lt;lineCharCount val=&quot;24&quot; /&gt;&lt;/TableIndex&gt;&lt;/ShapeTextInfo&gt;"/>
</p:tagLst>
</file>

<file path=ppt/tags/tag21.xml><?xml version="1.0" encoding="utf-8"?>
<p:tagLst xmlns:p="http://schemas.openxmlformats.org/presentationml/2006/main">
  <p:tag name="PRESENTER_SHAPEINFO" val="&lt;ThreeDShapeInfo&gt;&lt;uuid val=&quot;{f4981c31-db44-4b4d-8170-5581cfb39e2c}&quot; /&gt;&lt;isInvalidForFieldText val=&quot;0&quot; /&gt;&lt;Image&gt;&lt;filename val=&quot;E:\breeze\content\4956940273\5754530946-1\input\breezo\data\asimages\{f4981c31-db44-4b4d-8170-5581cfb39e2c}.png&quot; /&gt;&lt;left val=&quot;45&quot; /&gt;&lt;top val=&quot;292&quot; /&gt;&lt;width val=&quot;801&quot; /&gt;&lt;height val=&quot;363&quot; /&gt;&lt;hasText val=&quot;1&quot; /&gt;&lt;/Image&gt;&lt;/ThreeDShapeInfo&gt;"/>
  <p:tag name="PRESENTER_SHAPETEXTINFO" val="&lt;ShapeTextInfo&gt;&lt;TableIndex row=&quot;-1&quot; col=&quot;-1&quot;&gt;&lt;linesCount val=&quot;6&quot; /&gt;&lt;lineCharCount val=&quot;55&quot; /&gt;&lt;lineCharCount val=&quot;37&quot; /&gt;&lt;lineCharCount val=&quot;37&quot; /&gt;&lt;lineCharCount val=&quot;38&quot; /&gt;&lt;lineCharCount val=&quot;95&quot; /&gt;&lt;lineCharCount val=&quot;91&quot; /&gt;&lt;/TableIndex&gt;&lt;/ShapeTextInfo&gt;"/>
</p:tagLst>
</file>

<file path=ppt/tags/tag22.xml><?xml version="1.0" encoding="utf-8"?>
<p:tagLst xmlns:p="http://schemas.openxmlformats.org/presentationml/2006/main">
  <p:tag name="HTML_SHAPEINFO" val="&lt;SlideThumbPath val=&quot;SlideTemp.PNG&quot;/&gt;"/>
</p:tagLst>
</file>

<file path=ppt/tags/tag23.xml><?xml version="1.0" encoding="utf-8"?>
<p:tagLst xmlns:p="http://schemas.openxmlformats.org/presentationml/2006/main">
  <p:tag name="PRESENTER_SHAPEINFO" val="&lt;ThreeDShapeInfo&gt;&lt;uuid val=&quot;{031f1733-29d9-4617-be62-d64aa0b9d6eb}&quot; /&gt;&lt;isInvalidForFieldText val=&quot;0&quot; /&gt;&lt;Image&gt;&lt;filename val=&quot;E:\breeze\content\4956940273\5754530946-1\input\breezo\data\asimages\{031f1733-29d9-4617-be62-d64aa0b9d6eb}.png&quot; /&gt;&lt;left val=&quot;893&quot; /&gt;&lt;top val=&quot;689&quot; /&gt;&lt;width val=&quot;10&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24.xml><?xml version="1.0" encoding="utf-8"?>
<p:tagLst xmlns:p="http://schemas.openxmlformats.org/presentationml/2006/main">
  <p:tag name="PRESENTER_SHAPEINFO" val="&lt;ThreeDShapeInfo&gt;&lt;uuid val=&quot;{f27c3f15-b082-4c8c-bf4a-05d7e3c3216c}&quot; /&gt;&lt;isInvalidForFieldText val=&quot;0&quot; /&gt;&lt;Image&gt;&lt;filename val=&quot;E:\breeze\content\4956940273\5754530946-1\input\breezo\data\asimages\{f27c3f15-b082-4c8c-bf4a-05d7e3c3216c}.png&quot; /&gt;&lt;left val=&quot;46&quot; /&gt;&lt;top val=&quot;192&quot; /&gt;&lt;width val=&quot;427&quot; /&gt;&lt;height val=&quot;29&quot; /&gt;&lt;hasText val=&quot;1&quot; /&gt;&lt;/Image&gt;&lt;/ThreeDShapeInfo&gt;"/>
  <p:tag name="PRESENTER_SHAPETEXTINFO" val="&lt;ShapeTextInfo&gt;&lt;TableIndex row=&quot;-1&quot; col=&quot;-1&quot;&gt;&lt;linesCount val=&quot;1&quot; /&gt;&lt;lineCharCount val=&quot;24&quot; /&gt;&lt;/TableIndex&gt;&lt;/ShapeTextInfo&gt;"/>
</p:tagLst>
</file>

<file path=ppt/tags/tag25.xml><?xml version="1.0" encoding="utf-8"?>
<p:tagLst xmlns:p="http://schemas.openxmlformats.org/presentationml/2006/main">
  <p:tag name="PRESENTER_SHAPEINFO" val="&lt;ThreeDShapeInfo&gt;&lt;uuid val=&quot;{7d22f8a5-60cc-47a0-a941-72199e8c56d0}&quot; /&gt;&lt;isInvalidForFieldText val=&quot;0&quot; /&gt;&lt;Image&gt;&lt;filename val=&quot;E:\breeze\content\4956940273\5754530946-1\input\breezo\data\asimages\{7d22f8a5-60cc-47a0-a941-72199e8c56d0}.png&quot; /&gt;&lt;left val=&quot;45&quot; /&gt;&lt;top val=&quot;292&quot; /&gt;&lt;width val=&quot;837&quot; /&gt;&lt;height val=&quot;219&quot; /&gt;&lt;hasText val=&quot;1&quot; /&gt;&lt;/Image&gt;&lt;/ThreeDShapeInfo&gt;"/>
  <p:tag name="PRESENTER_SHAPETEXTINFO" val="&lt;ShapeTextInfo&gt;&lt;TableIndex row=&quot;-1&quot; col=&quot;-1&quot;&gt;&lt;linesCount val=&quot;3&quot; /&gt;&lt;lineCharCount val=&quot;112&quot; /&gt;&lt;lineCharCount val=&quot;96&quot; /&gt;&lt;lineCharCount val=&quot;64&quot; /&gt;&lt;/TableIndex&gt;&lt;/ShapeTextInfo&gt;"/>
</p:tagLst>
</file>

<file path=ppt/tags/tag26.xml><?xml version="1.0" encoding="utf-8"?>
<p:tagLst xmlns:p="http://schemas.openxmlformats.org/presentationml/2006/main">
  <p:tag name="HTML_SHAPEINFO" val="&lt;SlideThumbPath val=&quot;SlideTemp.PNG&quot;/&gt;"/>
</p:tagLst>
</file>

<file path=ppt/tags/tag27.xml><?xml version="1.0" encoding="utf-8"?>
<p:tagLst xmlns:p="http://schemas.openxmlformats.org/presentationml/2006/main">
  <p:tag name="PRESENTER_SHAPEINFO" val="&lt;ThreeDShapeInfo&gt;&lt;uuid val=&quot;{15aca95b-0e35-4958-a677-37b5f6d6f5b0}&quot; /&gt;&lt;isInvalidForFieldText val=&quot;0&quot; /&gt;&lt;Image&gt;&lt;filename val=&quot;E:\breeze\content\4956940273\5754530946-1\input\breezo\data\asimages\{15aca95b-0e35-4958-a677-37b5f6d6f5b0}.png&quot; /&gt;&lt;left val=&quot;893&quot; /&gt;&lt;top val=&quot;689&quot; /&gt;&lt;width val=&quot;10&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28.xml><?xml version="1.0" encoding="utf-8"?>
<p:tagLst xmlns:p="http://schemas.openxmlformats.org/presentationml/2006/main">
  <p:tag name="PRESENTER_SHAPEINFO" val="&lt;ThreeDShapeInfo&gt;&lt;uuid val=&quot;{1c15090e-3bad-4603-a73c-453740ec2f2e}&quot; /&gt;&lt;isInvalidForFieldText val=&quot;0&quot; /&gt;&lt;Image&gt;&lt;filename val=&quot;E:\breeze\content\4956940273\5754530946-1\input\breezo\data\asimages\{1c15090e-3bad-4603-a73c-453740ec2f2e}.png&quot; /&gt;&lt;left val=&quot;46&quot; /&gt;&lt;top val=&quot;192&quot; /&gt;&lt;width val=&quot;383&quot; /&gt;&lt;height val=&quot;37&quot; /&gt;&lt;hasText val=&quot;1&quot; /&gt;&lt;/Image&gt;&lt;/ThreeDShapeInfo&gt;"/>
  <p:tag name="PRESENTER_SHAPETEXTINFO" val="&lt;ShapeTextInfo&gt;&lt;TableIndex row=&quot;-1&quot; col=&quot;-1&quot;&gt;&lt;linesCount val=&quot;1&quot; /&gt;&lt;lineCharCount val=&quot;23&quot; /&gt;&lt;/TableIndex&gt;&lt;/ShapeTextInfo&gt;"/>
</p:tagLst>
</file>

<file path=ppt/tags/tag29.xml><?xml version="1.0" encoding="utf-8"?>
<p:tagLst xmlns:p="http://schemas.openxmlformats.org/presentationml/2006/main">
  <p:tag name="HTML_SHAPEINFO" val="&lt;SlideThumbPath val=&quot;SlideTemp.PNG&quot;/&gt;"/>
</p:tagLst>
</file>

<file path=ppt/tags/tag3.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30.xml><?xml version="1.0" encoding="utf-8"?>
<p:tagLst xmlns:p="http://schemas.openxmlformats.org/presentationml/2006/main">
  <p:tag name="PRESENTER_SHAPEINFO" val="&lt;ThreeDShapeInfo&gt;&lt;uuid val=&quot;{cfa27b9a-4c44-4c06-a4ab-b8843897ef40}&quot; /&gt;&lt;isInvalidForFieldText val=&quot;0&quot; /&gt;&lt;Image&gt;&lt;filename val=&quot;E:\breeze\content\4956940273\5754530946-1\input\breezo\data\asimages\{cfa27b9a-4c44-4c06-a4ab-b8843897ef40}.png&quot; /&gt;&lt;left val=&quot;893&quot; /&gt;&lt;top val=&quot;690&quot; /&gt;&lt;width val=&quot;10&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31.xml><?xml version="1.0" encoding="utf-8"?>
<p:tagLst xmlns:p="http://schemas.openxmlformats.org/presentationml/2006/main">
  <p:tag name="PRESENTER_SHAPEINFO" val="&lt;ThreeDShapeInfo&gt;&lt;uuid val=&quot;{9794ea52-121e-44d8-a824-4ae7ae3a7660}&quot; /&gt;&lt;isInvalidForFieldText val=&quot;0&quot; /&gt;&lt;Image&gt;&lt;filename val=&quot;E:\breeze\content\4956940273\5754530946-1\input\breezo\data\asimages\{9794ea52-121e-44d8-a824-4ae7ae3a7660}.png&quot; /&gt;&lt;left val=&quot;46&quot; /&gt;&lt;top val=&quot;192&quot; /&gt;&lt;width val=&quot;383&quot; /&gt;&lt;height val=&quot;37&quot; /&gt;&lt;hasText val=&quot;1&quot; /&gt;&lt;/Image&gt;&lt;/ThreeDShapeInfo&gt;"/>
  <p:tag name="PRESENTER_SHAPETEXTINFO" val="&lt;ShapeTextInfo&gt;&lt;TableIndex row=&quot;-1&quot; col=&quot;-1&quot;&gt;&lt;linesCount val=&quot;1&quot; /&gt;&lt;lineCharCount val=&quot;23&quot; /&gt;&lt;/TableIndex&gt;&lt;/ShapeTextInfo&gt;"/>
</p:tagLst>
</file>

<file path=ppt/tags/tag32.xml><?xml version="1.0" encoding="utf-8"?>
<p:tagLst xmlns:p="http://schemas.openxmlformats.org/presentationml/2006/main">
  <p:tag name="PRESENTER_SHAPEINFO" val="&lt;ThreeDShapeInfo&gt;&lt;uuid val=&quot;{2c8a43c1-819d-4429-9c42-5b290037d452}&quot; /&gt;&lt;isInvalidForFieldText val=&quot;0&quot; /&gt;&lt;Image&gt;&lt;filename val=&quot;E:\breeze\content\4956940273\5754530946-1\input\breezo\data\asimages\{2c8a43c1-819d-4429-9c42-5b290037d452}.png&quot; /&gt;&lt;left val=&quot;45&quot; /&gt;&lt;top val=&quot;292&quot; /&gt;&lt;width val=&quot;827&quot; /&gt;&lt;height val=&quot;363&quot; /&gt;&lt;hasText val=&quot;1&quot; /&gt;&lt;/Image&gt;&lt;/ThreeDShapeInfo&gt;"/>
  <p:tag name="PRESENTER_SHAPETEXTINFO" val="&lt;ShapeTextInfo&gt;&lt;TableIndex row=&quot;-1&quot; col=&quot;-1&quot;&gt;&lt;linesCount val=&quot;5&quot; /&gt;&lt;lineCharCount val=&quot;104&quot; /&gt;&lt;lineCharCount val=&quot;62&quot; /&gt;&lt;lineCharCount val=&quot;119&quot; /&gt;&lt;lineCharCount val=&quot;85&quot; /&gt;&lt;lineCharCount val=&quot;58&quot; /&gt;&lt;/TableIndex&gt;&lt;/ShapeTextInfo&gt;"/>
</p:tagLst>
</file>

<file path=ppt/tags/tag33.xml><?xml version="1.0" encoding="utf-8"?>
<p:tagLst xmlns:p="http://schemas.openxmlformats.org/presentationml/2006/main">
  <p:tag name="HTML_SHAPEINFO" val="&lt;SlideThumbPath val=&quot;SlideTemp.PNG&quot;/&gt;"/>
</p:tagLst>
</file>

<file path=ppt/tags/tag34.xml><?xml version="1.0" encoding="utf-8"?>
<p:tagLst xmlns:p="http://schemas.openxmlformats.org/presentationml/2006/main">
  <p:tag name="PRESENTER_SHAPEINFO" val="&lt;ThreeDShapeInfo&gt;&lt;uuid val=&quot;{3b4c5de4-c120-45a8-b0ef-3ed5cdc36367}&quot; /&gt;&lt;isInvalidForFieldText val=&quot;0&quot; /&gt;&lt;Image&gt;&lt;filename val=&quot;E:\breeze\content\4956940273\5754530946-1\input\breezo\data\asimages\{3b4c5de4-c120-45a8-b0ef-3ed5cdc36367}.png&quot; /&gt;&lt;left val=&quot;893&quot; /&gt;&lt;top val=&quot;689&quot; /&gt;&lt;width val=&quot;10&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35.xml><?xml version="1.0" encoding="utf-8"?>
<p:tagLst xmlns:p="http://schemas.openxmlformats.org/presentationml/2006/main">
  <p:tag name="PRESENTER_SHAPEINFO" val="&lt;ThreeDShapeInfo&gt;&lt;uuid val=&quot;{964f3a16-6a90-47ea-835e-30d663092648}&quot; /&gt;&lt;isInvalidForFieldText val=&quot;0&quot; /&gt;&lt;Image&gt;&lt;filename val=&quot;E:\breeze\content\4956940273\5754530946-1\input\breezo\data\asimages\{964f3a16-6a90-47ea-835e-30d663092648}.png&quot; /&gt;&lt;left val=&quot;46&quot; /&gt;&lt;top val=&quot;192&quot; /&gt;&lt;width val=&quot;493&quot; /&gt;&lt;height val=&quot;37&quot; /&gt;&lt;hasText val=&quot;1&quot; /&gt;&lt;/Image&gt;&lt;/ThreeDShapeInfo&gt;"/>
  <p:tag name="PRESENTER_SHAPETEXTINFO" val="&lt;ShapeTextInfo&gt;&lt;TableIndex row=&quot;-1&quot; col=&quot;-1&quot;&gt;&lt;linesCount val=&quot;1&quot; /&gt;&lt;lineCharCount val=&quot;28&quot; /&gt;&lt;/TableIndex&gt;&lt;/ShapeTextInfo&gt;"/>
</p:tagLst>
</file>

<file path=ppt/tags/tag36.xml><?xml version="1.0" encoding="utf-8"?>
<p:tagLst xmlns:p="http://schemas.openxmlformats.org/presentationml/2006/main">
  <p:tag name="HTML_SHAPEINFO" val="&lt;SlideThumbPath val=&quot;SlideTemp.PNG&quot;/&gt;"/>
</p:tagLst>
</file>

<file path=ppt/tags/tag37.xml><?xml version="1.0" encoding="utf-8"?>
<p:tagLst xmlns:p="http://schemas.openxmlformats.org/presentationml/2006/main">
  <p:tag name="PRESENTER_SHAPEINFO" val="&lt;ThreeDShapeInfo&gt;&lt;uuid val=&quot;{dd98d50e-9228-4982-875d-3573865ad1e4}&quot; /&gt;&lt;isInvalidForFieldText val=&quot;0&quot; /&gt;&lt;Image&gt;&lt;filename val=&quot;E:\breeze\content\4956940273\5754530946-1\input\breezo\data\asimages\{dd98d50e-9228-4982-875d-3573865ad1e4}.png&quot; /&gt;&lt;left val=&quot;894&quot; /&gt;&lt;top val=&quot;690&quot; /&gt;&lt;width val=&quot;9&quot; /&gt;&lt;height val=&quot;13&quot; /&gt;&lt;hasText val=&quot;1&quot; /&gt;&lt;/Image&gt;&lt;/ThreeDShapeInfo&gt;"/>
  <p:tag name="PRESENTER_SHAPETEXTINFO" val="&lt;ShapeTextInfo&gt;&lt;TableIndex row=&quot;-1&quot; col=&quot;-1&quot;&gt;&lt;linesCount val=&quot;1&quot; /&gt;&lt;lineCharCount val=&quot;1&quot; /&gt;&lt;/TableIndex&gt;&lt;/ShapeTextInfo&gt;"/>
</p:tagLst>
</file>

<file path=ppt/tags/tag38.xml><?xml version="1.0" encoding="utf-8"?>
<p:tagLst xmlns:p="http://schemas.openxmlformats.org/presentationml/2006/main">
  <p:tag name="PRESENTER_SHAPEINFO" val="&lt;ThreeDShapeInfo&gt;&lt;uuid val=&quot;{126d46f4-107d-47bb-9ab2-d0caef2bb234}&quot; /&gt;&lt;isInvalidForFieldText val=&quot;0&quot; /&gt;&lt;Image&gt;&lt;filename val=&quot;E:\breeze\content\4956940273\5754530946-1\input\breezo\data\asimages\{126d46f4-107d-47bb-9ab2-d0caef2bb234}.png&quot; /&gt;&lt;left val=&quot;46&quot; /&gt;&lt;top val=&quot;192&quot; /&gt;&lt;width val=&quot;493&quot; /&gt;&lt;height val=&quot;37&quot; /&gt;&lt;hasText val=&quot;1&quot; /&gt;&lt;/Image&gt;&lt;/ThreeDShapeInfo&gt;"/>
  <p:tag name="PRESENTER_SHAPETEXTINFO" val="&lt;ShapeTextInfo&gt;&lt;TableIndex row=&quot;-1&quot; col=&quot;-1&quot;&gt;&lt;linesCount val=&quot;1&quot; /&gt;&lt;lineCharCount val=&quot;28&quot; /&gt;&lt;/TableIndex&gt;&lt;/ShapeTextInfo&gt;"/>
</p:tagLst>
</file>

<file path=ppt/tags/tag39.xml><?xml version="1.0" encoding="utf-8"?>
<p:tagLst xmlns:p="http://schemas.openxmlformats.org/presentationml/2006/main">
  <p:tag name="PRESENTER_SHAPEINFO" val="&lt;ThreeDShapeInfo&gt;&lt;uuid val=&quot;{f9a2798b-396a-4b8a-997d-4848dc7d18df}&quot; /&gt;&lt;isInvalidForFieldText val=&quot;0&quot; /&gt;&lt;Image&gt;&lt;filename val=&quot;E:\breeze\content\4956940273\5754530946-1\input\breezo\data\asimages\{f9a2798b-396a-4b8a-997d-4848dc7d18df}.png&quot; /&gt;&lt;left val=&quot;45&quot; /&gt;&lt;top val=&quot;292&quot; /&gt;&lt;width val=&quot;825&quot; /&gt;&lt;height val=&quot;405&quot; /&gt;&lt;hasText val=&quot;1&quot; /&gt;&lt;/Image&gt;&lt;/ThreeDShapeInfo&gt;"/>
  <p:tag name="PRESENTER_SHAPETEXTINFO" val="&lt;ShapeTextInfo&gt;&lt;TableIndex row=&quot;-1&quot; col=&quot;-1&quot;&gt;&lt;linesCount val=&quot;3&quot; /&gt;&lt;lineCharCount val=&quot;184&quot; /&gt;&lt;lineCharCount val=&quot;200&quot; /&gt;&lt;lineCharCount val=&quot;93&quot; /&gt;&lt;/TableIndex&gt;&lt;/ShapeTextInfo&gt;"/>
</p:tagLst>
</file>

<file path=ppt/tags/tag4.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40.xml><?xml version="1.0" encoding="utf-8"?>
<p:tagLst xmlns:p="http://schemas.openxmlformats.org/presentationml/2006/main">
  <p:tag name="HTML_SHAPEINFO" val="&lt;SlideThumbPath val=&quot;SlideTemp.PNG&quot;/&gt;"/>
</p:tagLst>
</file>

<file path=ppt/tags/tag41.xml><?xml version="1.0" encoding="utf-8"?>
<p:tagLst xmlns:p="http://schemas.openxmlformats.org/presentationml/2006/main">
  <p:tag name="PRESENTER_SHAPEINFO" val="&lt;ThreeDShapeInfo&gt;&lt;uuid val=&quot;{9aa00a41-11cc-429d-a7d0-5cdd4933fc7f}&quot; /&gt;&lt;isInvalidForFieldText val=&quot;0&quot; /&gt;&lt;Image&gt;&lt;filename val=&quot;E:\breeze\content\4956940273\5754530946-1\input\breezo\data\asimages\{9aa00a41-11cc-429d-a7d0-5cdd4933fc7f}.png&quot; /&gt;&lt;left val=&quot;894&quot; /&gt;&lt;top val=&quot;689&quot; /&gt;&lt;width val=&quot;9&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42.xml><?xml version="1.0" encoding="utf-8"?>
<p:tagLst xmlns:p="http://schemas.openxmlformats.org/presentationml/2006/main">
  <p:tag name="PRESENTER_SHAPEINFO" val="&lt;ThreeDShapeInfo&gt;&lt;uuid val=&quot;{869c2097-9b0f-4c8e-9911-2722637f2f16}&quot; /&gt;&lt;isInvalidForFieldText val=&quot;0&quot; /&gt;&lt;Image&gt;&lt;filename val=&quot;E:\breeze\content\4956940273\5754530946-1\input\breezo\data\asimages\{869c2097-9b0f-4c8e-9911-2722637f2f16}.png&quot; /&gt;&lt;left val=&quot;46&quot; /&gt;&lt;top val=&quot;192&quot; /&gt;&lt;width val=&quot;385&quot; /&gt;&lt;height val=&quot;29&quot; /&gt;&lt;hasText val=&quot;1&quot; /&gt;&lt;/Image&gt;&lt;/ThreeDShapeInfo&gt;"/>
  <p:tag name="PRESENTER_SHAPETEXTINFO" val="&lt;ShapeTextInfo&gt;&lt;TableIndex row=&quot;-1&quot; col=&quot;-1&quot;&gt;&lt;linesCount val=&quot;1&quot; /&gt;&lt;lineCharCount val=&quot;25&quot; /&gt;&lt;/TableIndex&gt;&lt;/ShapeTextInfo&gt;"/>
</p:tagLst>
</file>

<file path=ppt/tags/tag43.xml><?xml version="1.0" encoding="utf-8"?>
<p:tagLst xmlns:p="http://schemas.openxmlformats.org/presentationml/2006/main">
  <p:tag name="HTML_SHAPEINFO" val="&lt;SlideThumbPath val=&quot;SlideTemp.PNG&quot;/&gt;"/>
</p:tagLst>
</file>

<file path=ppt/tags/tag44.xml><?xml version="1.0" encoding="utf-8"?>
<p:tagLst xmlns:p="http://schemas.openxmlformats.org/presentationml/2006/main">
  <p:tag name="PRESENTER_SHAPEINFO" val="&lt;ThreeDShapeInfo&gt;&lt;uuid val=&quot;{3245b652-8bee-400c-8f0c-1069ab6a5102}&quot; /&gt;&lt;isInvalidForFieldText val=&quot;0&quot; /&gt;&lt;Image&gt;&lt;filename val=&quot;E:\breeze\content\4956940273\5754530946-1\input\breezo\data\asimages\{3245b652-8bee-400c-8f0c-1069ab6a5102}.png&quot; /&gt;&lt;left val=&quot;894&quot; /&gt;&lt;top val=&quot;689&quot; /&gt;&lt;width val=&quot;9&quot; /&gt;&lt;height val=&quot;14&quot; /&gt;&lt;hasText val=&quot;1&quot; /&gt;&lt;/Image&gt;&lt;/ThreeDShapeInfo&gt;"/>
  <p:tag name="PRESENTER_SHAPETEXTINFO" val="&lt;ShapeTextInfo&gt;&lt;TableIndex row=&quot;-1&quot; col=&quot;-1&quot;&gt;&lt;linesCount val=&quot;1&quot; /&gt;&lt;lineCharCount val=&quot;1&quot; /&gt;&lt;/TableIndex&gt;&lt;/ShapeTextInfo&gt;"/>
</p:tagLst>
</file>

<file path=ppt/tags/tag45.xml><?xml version="1.0" encoding="utf-8"?>
<p:tagLst xmlns:p="http://schemas.openxmlformats.org/presentationml/2006/main">
  <p:tag name="PRESENTER_SHAPEINFO" val="&lt;ThreeDShapeInfo&gt;&lt;uuid val=&quot;{3c3ab4f3-df5e-42f5-bec7-a8d7b53a36a4}&quot; /&gt;&lt;isInvalidForFieldText val=&quot;0&quot; /&gt;&lt;Image&gt;&lt;filename val=&quot;E:\breeze\content\4956940273\5754530946-1\input\breezo\data\asimages\{3c3ab4f3-df5e-42f5-bec7-a8d7b53a36a4}.png&quot; /&gt;&lt;left val=&quot;46&quot; /&gt;&lt;top val=&quot;192&quot; /&gt;&lt;width val=&quot;385&quot; /&gt;&lt;height val=&quot;29&quot; /&gt;&lt;hasText val=&quot;1&quot; /&gt;&lt;/Image&gt;&lt;/ThreeDShapeInfo&gt;"/>
  <p:tag name="PRESENTER_SHAPETEXTINFO" val="&lt;ShapeTextInfo&gt;&lt;TableIndex row=&quot;-1&quot; col=&quot;-1&quot;&gt;&lt;linesCount val=&quot;1&quot; /&gt;&lt;lineCharCount val=&quot;25&quot; /&gt;&lt;/TableIndex&gt;&lt;/ShapeTextInfo&gt;"/>
</p:tagLst>
</file>

<file path=ppt/tags/tag46.xml><?xml version="1.0" encoding="utf-8"?>
<p:tagLst xmlns:p="http://schemas.openxmlformats.org/presentationml/2006/main">
  <p:tag name="PRESENTER_SHAPEINFO" val="&lt;ThreeDShapeInfo&gt;&lt;uuid val=&quot;{19a89ed9-56c8-4dc0-a959-8d16e3b0c404}&quot; /&gt;&lt;isInvalidForFieldText val=&quot;0&quot; /&gt;&lt;Image&gt;&lt;filename val=&quot;E:\breeze\content\4956940273\5754530946-1\input\breezo\data\asimages\{19a89ed9-56c8-4dc0-a959-8d16e3b0c404}.png&quot; /&gt;&lt;left val=&quot;45&quot; /&gt;&lt;top val=&quot;292&quot; /&gt;&lt;width val=&quot;841&quot; /&gt;&lt;height val=&quot;411&quot; /&gt;&lt;hasText val=&quot;1&quot; /&gt;&lt;/Image&gt;&lt;/ThreeDShapeInfo&gt;"/>
  <p:tag name="PRESENTER_SHAPETEXTINFO" val="&lt;ShapeTextInfo&gt;&lt;TableIndex row=&quot;-1&quot; col=&quot;-1&quot;&gt;&lt;linesCount val=&quot;5&quot; /&gt;&lt;lineCharCount val=&quot;127&quot; /&gt;&lt;lineCharCount val=&quot;66&quot; /&gt;&lt;lineCharCount val=&quot;104&quot; /&gt;&lt;lineCharCount val=&quot;111&quot; /&gt;&lt;lineCharCount val=&quot;62&quot; /&gt;&lt;/TableIndex&gt;&lt;/ShapeTextInfo&gt;"/>
</p:tagLst>
</file>

<file path=ppt/tags/tag47.xml><?xml version="1.0" encoding="utf-8"?>
<p:tagLst xmlns:p="http://schemas.openxmlformats.org/presentationml/2006/main">
  <p:tag name="HTML_SHAPEINFO" val="&lt;SlideThumbPath val=&quot;SlideTemp.PNG&quot;/&gt;"/>
</p:tagLst>
</file>

<file path=ppt/tags/tag48.xml><?xml version="1.0" encoding="utf-8"?>
<p:tagLst xmlns:p="http://schemas.openxmlformats.org/presentationml/2006/main">
  <p:tag name="PRESENTER_SHAPEINFO" val="&lt;ThreeDShapeInfo&gt;&lt;uuid val=&quot;{5336aac1-b4f7-4c78-891b-50a496d90910}&quot; /&gt;&lt;isInvalidForFieldText val=&quot;0&quot; /&gt;&lt;Image&gt;&lt;filename val=&quot;E:\breeze\content\4956940273\5754530946-1\input\breezo\data\asimages\{5336aac1-b4f7-4c78-891b-50a496d90910}.png&quot; /&gt;&lt;left val=&quot;886&quot; /&gt;&lt;top val=&quot;689&quot; /&gt;&lt;width val=&quot;17&quot; /&gt;&lt;height val=&quot;14&quot; /&gt;&lt;hasText val=&quot;1&quot; /&gt;&lt;/Image&gt;&lt;/ThreeDShapeInfo&gt;"/>
  <p:tag name="PRESENTER_SHAPETEXTINFO" val="&lt;ShapeTextInfo&gt;&lt;TableIndex row=&quot;-1&quot; col=&quot;-1&quot;&gt;&lt;linesCount val=&quot;1&quot; /&gt;&lt;lineCharCount val=&quot;2&quot; /&gt;&lt;/TableIndex&gt;&lt;/ShapeTextInfo&gt;"/>
</p:tagLst>
</file>

<file path=ppt/tags/tag49.xml><?xml version="1.0" encoding="utf-8"?>
<p:tagLst xmlns:p="http://schemas.openxmlformats.org/presentationml/2006/main">
  <p:tag name="PRESENTER_SHAPEINFO" val="&lt;ThreeDShapeInfo&gt;&lt;uuid val=&quot;{5833b57e-592a-48f1-b2fd-98aa1c825795}&quot; /&gt;&lt;isInvalidForFieldText val=&quot;0&quot; /&gt;&lt;Image&gt;&lt;filename val=&quot;E:\breeze\content\4956940273\5754530946-1\input\breezo\data\asimages\{5833b57e-592a-48f1-b2fd-98aa1c825795}.png&quot; /&gt;&lt;left val=&quot;46&quot; /&gt;&lt;top val=&quot;193&quot; /&gt;&lt;width val=&quot;642&quot; /&gt;&lt;height val=&quot;36&quot; /&gt;&lt;hasText val=&quot;1&quot; /&gt;&lt;/Image&gt;&lt;/ThreeDShapeInfo&gt;"/>
  <p:tag name="PRESENTER_SHAPETEXTINFO" val="&lt;ShapeTextInfo&gt;&lt;TableIndex row=&quot;-1&quot; col=&quot;-1&quot;&gt;&lt;linesCount val=&quot;1&quot; /&gt;&lt;lineCharCount val=&quot;36&quot; /&gt;&lt;/TableIndex&gt;&lt;/ShapeTextInfo&gt;"/>
</p:tagLst>
</file>

<file path=ppt/tags/tag5.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50.xml><?xml version="1.0" encoding="utf-8"?>
<p:tagLst xmlns:p="http://schemas.openxmlformats.org/presentationml/2006/main">
  <p:tag name="PRESENTER_SHAPEINFO" val="&lt;ThreeDShapeInfo&gt;&lt;uuid val=&quot;{b3abb2f9-0446-44b8-b0aa-3d326be809f9}&quot; /&gt;&lt;isInvalidForFieldText val=&quot;0&quot; /&gt;&lt;Image&gt;&lt;filename val=&quot;E:\breeze\content\4956940273\5754530946-1\input\breezo\data\asimages\{b3abb2f9-0446-44b8-b0aa-3d326be809f9}.png&quot; /&gt;&lt;left val=&quot;45&quot; /&gt;&lt;top val=&quot;292&quot; /&gt;&lt;width val=&quot;817&quot; /&gt;&lt;height val=&quot;315&quot; /&gt;&lt;hasText val=&quot;1&quot; /&gt;&lt;/Image&gt;&lt;/ThreeDShapeInfo&gt;"/>
  <p:tag name="PRESENTER_SHAPETEXTINFO" val="&lt;ShapeTextInfo&gt;&lt;TableIndex row=&quot;-1&quot; col=&quot;-1&quot;&gt;&lt;linesCount val=&quot;3&quot; /&gt;&lt;lineCharCount val=&quot;78&quot; /&gt;&lt;lineCharCount val=&quot;177&quot; /&gt;&lt;lineCharCount val=&quot;121&quot; /&gt;&lt;/TableIndex&gt;&lt;/ShapeTextInfo&gt;"/>
</p:tagLst>
</file>

<file path=ppt/tags/tag51.xml><?xml version="1.0" encoding="utf-8"?>
<p:tagLst xmlns:p="http://schemas.openxmlformats.org/presentationml/2006/main">
  <p:tag name="HTML_SHAPEINFO" val="&lt;SlideThumbPath val=&quot;SlideTemp.PNG&quot;/&gt;"/>
</p:tagLst>
</file>

<file path=ppt/tags/tag52.xml><?xml version="1.0" encoding="utf-8"?>
<p:tagLst xmlns:p="http://schemas.openxmlformats.org/presentationml/2006/main">
  <p:tag name="PRESENTER_SHAPEINFO" val="&lt;ThreeDShapeInfo&gt;&lt;uuid val=&quot;{5ea5d668-3d55-4729-9be2-7bcf7ecdf383}&quot; /&gt;&lt;isInvalidForFieldText val=&quot;0&quot; /&gt;&lt;Image&gt;&lt;filename val=&quot;E:\breeze\content\4956940273\5754530946-1\input\breezo\data\asimages\{5ea5d668-3d55-4729-9be2-7bcf7ecdf383}.png&quot; /&gt;&lt;left val=&quot;887&quot; /&gt;&lt;top val=&quot;689&quot; /&gt;&lt;width val=&quot;13&quot; /&gt;&lt;height val=&quot;13&quot; /&gt;&lt;hasText val=&quot;1&quot; /&gt;&lt;/Image&gt;&lt;/ThreeDShapeInfo&gt;"/>
  <p:tag name="PRESENTER_SHAPETEXTINFO" val="&lt;ShapeTextInfo&gt;&lt;TableIndex row=&quot;-1&quot; col=&quot;-1&quot;&gt;&lt;linesCount val=&quot;1&quot; /&gt;&lt;lineCharCount val=&quot;2&quot; /&gt;&lt;/TableIndex&gt;&lt;/ShapeTextInfo&gt;"/>
</p:tagLst>
</file>

<file path=ppt/tags/tag53.xml><?xml version="1.0" encoding="utf-8"?>
<p:tagLst xmlns:p="http://schemas.openxmlformats.org/presentationml/2006/main">
  <p:tag name="PRESENTER_SHAPEINFO" val="&lt;ThreeDShapeInfo&gt;&lt;uuid val=&quot;{da23daf5-d37c-4ac3-8986-5b4b12118f33}&quot; /&gt;&lt;isInvalidForFieldText val=&quot;0&quot; /&gt;&lt;Image&gt;&lt;filename val=&quot;E:\breeze\content\4956940273\5754530946-1\input\breezo\data\asimages\{da23daf5-d37c-4ac3-8986-5b4b12118f33}.png&quot; /&gt;&lt;left val=&quot;44&quot; /&gt;&lt;top val=&quot;192&quot; /&gt;&lt;width val=&quot;610&quot; /&gt;&lt;height val=&quot;37&quot; /&gt;&lt;hasText val=&quot;1&quot; /&gt;&lt;/Image&gt;&lt;/ThreeDShapeInfo&gt;"/>
  <p:tag name="PRESENTER_SHAPETEXTINFO" val="&lt;ShapeTextInfo&gt;&lt;TableIndex row=&quot;-1&quot; col=&quot;-1&quot;&gt;&lt;linesCount val=&quot;1&quot; /&gt;&lt;lineCharCount val=&quot;34&quot; /&gt;&lt;/TableIndex&gt;&lt;/ShapeTextInfo&gt;"/>
</p:tagLst>
</file>

<file path=ppt/tags/tag54.xml><?xml version="1.0" encoding="utf-8"?>
<p:tagLst xmlns:p="http://schemas.openxmlformats.org/presentationml/2006/main">
  <p:tag name="PRESENTER_SHAPEINFO" val="&lt;ThreeDShapeInfo&gt;&lt;uuid val=&quot;{716ecdb3-e4c9-4406-bcb5-a965a1c915a1}&quot; /&gt;&lt;isInvalidForFieldText val=&quot;0&quot; /&gt;&lt;Image&gt;&lt;filename val=&quot;E:\breeze\content\4956940273\5754530946-1\input\breezo\data\asimages\{716ecdb3-e4c9-4406-bcb5-a965a1c915a1}.png&quot; /&gt;&lt;left val=&quot;45&quot; /&gt;&lt;top val=&quot;292&quot; /&gt;&lt;width val=&quot;841&quot; /&gt;&lt;height val=&quot;363&quot; /&gt;&lt;hasText val=&quot;1&quot; /&gt;&lt;/Image&gt;&lt;/ThreeDShapeInfo&gt;"/>
  <p:tag name="PRESENTER_SHAPETEXTINFO" val="&lt;ShapeTextInfo&gt;&lt;TableIndex row=&quot;-1&quot; col=&quot;-1&quot;&gt;&lt;linesCount val=&quot;3&quot; /&gt;&lt;lineCharCount val=&quot;269&quot; /&gt;&lt;lineCharCount val=&quot;90&quot; /&gt;&lt;lineCharCount val=&quot;137&quot; /&gt;&lt;/TableIndex&gt;&lt;/ShapeTextInfo&gt;"/>
</p:tagLst>
</file>

<file path=ppt/tags/tag55.xml><?xml version="1.0" encoding="utf-8"?>
<p:tagLst xmlns:p="http://schemas.openxmlformats.org/presentationml/2006/main">
  <p:tag name="HTML_SHAPEINFO" val="&lt;SlideThumbPath val=&quot;SlideTemp.PNG&quot;/&gt;"/>
</p:tagLst>
</file>

<file path=ppt/tags/tag56.xml><?xml version="1.0" encoding="utf-8"?>
<p:tagLst xmlns:p="http://schemas.openxmlformats.org/presentationml/2006/main">
  <p:tag name="AS_NET" val="4.0.30319.42000"/>
  <p:tag name="AS_OS" val="Microsoft Windows NT 6.2.9200.0"/>
  <p:tag name="AS_RELEASE_DATE" val="2020.01.14"/>
  <p:tag name="AS_TITLE" val="Aspose.Slides for .NET 4.0"/>
  <p:tag name="AS_VERSION" val="20.1"/>
</p:tagLst>
</file>

<file path=ppt/tags/tag6.xml><?xml version="1.0" encoding="utf-8"?>
<p:tagLst xmlns:p="http://schemas.openxmlformats.org/presentationml/2006/main">
  <p:tag name="PRESENTER_SHAPETEXTINFO" val="&lt;ShapeTextInfo&gt;&lt;TableIndex row=&quot;-1&quot; col=&quot;-1&quot;&gt;&lt;linesCount val=&quot;1&quot; /&gt;&lt;lineCharCount val=&quot;10&quot; /&gt;&lt;/TableIndex&gt;&lt;/ShapeTextInfo&gt;"/>
</p:tagLst>
</file>

<file path=ppt/tags/tag7.xml><?xml version="1.0" encoding="utf-8"?>
<p:tagLst xmlns:p="http://schemas.openxmlformats.org/presentationml/2006/main">
  <p:tag name="PRESENTER_SHAPETEXTINFO" val="&lt;ShapeTextInfo&gt;&lt;TableIndex row=&quot;-1&quot; col=&quot;-1&quot;&gt;&lt;linesCount val=&quot;1&quot; /&gt;&lt;lineCharCount val=&quot;42&quot; /&gt;&lt;/TableIndex&gt;&lt;/ShapeTextInfo&gt;"/>
</p:tagLst>
</file>

<file path=ppt/tags/tag8.xml><?xml version="1.0" encoding="utf-8"?>
<p:tagLst xmlns:p="http://schemas.openxmlformats.org/presentationml/2006/main">
  <p:tag name="PRESENTER_SHAPETEXTINFO" val="&lt;ShapeTextInfo&gt;&lt;TableIndex row=&quot;-1&quot; col=&quot;-1&quot;&gt;&lt;linesCount val=&quot;1&quot; /&gt;&lt;lineCharCount val=&quot;5&quot; /&gt;&lt;/TableIndex&gt;&lt;/ShapeTextInfo&gt;"/>
</p:tagLst>
</file>

<file path=ppt/tags/tag9.xml><?xml version="1.0" encoding="utf-8"?>
<p:tagLst xmlns:p="http://schemas.openxmlformats.org/presentationml/2006/main">
  <p:tag name="PRESENTER_SHAPETEXTINFO" val="&lt;ShapeTextInfo&gt;&lt;TableIndex row=&quot;-1&quot; col=&quot;-1&quot;&gt;&lt;linesCount val=&quot;1&quot; /&gt;&lt;lineCharCount val=&quot;48&quot; /&gt;&lt;/TableIndex&gt;&lt;/ShapeTextInfo&gt;"/>
</p:tagLst>
</file>

<file path=ppt/theme/theme1.xml><?xml version="1.0" encoding="utf-8"?>
<a:theme xmlns:r="http://schemas.openxmlformats.org/officeDocument/2006/relationships" xmlns:a="http://schemas.openxmlformats.org/drawingml/2006/main" name="UHH_Vorlage_Praesentation_R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50800">
          <a:solidFill>
            <a:schemeClr val="bg1"/>
          </a:solidFill>
        </a:ln>
        <a:effectLst/>
      </a:spPr>
      <a:bodyPr/>
      <a:lstStyle/>
      <a:style>
        <a:lnRef idx="2">
          <a:schemeClr val="accent1"/>
        </a:lnRef>
        <a:fillRef idx="0">
          <a:schemeClr val="accent1"/>
        </a:fillRef>
        <a:effectRef idx="1">
          <a:schemeClr val="accent1"/>
        </a:effectRef>
        <a:fontRef idx="minor">
          <a:schemeClr val="tx1"/>
        </a:fontRef>
      </a:style>
    </a:lnDef>
  </a:objectDefaults>
</a:theme>
</file>

<file path=ppt/theme/theme2.xml><?xml version="1.0" encoding="utf-8"?>
<a:theme xmlns:r="http://schemas.openxmlformats.org/officeDocument/2006/relationships"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ppt/theme/theme3.xml><?xml version="1.0" encoding="utf-8"?>
<a:theme xmlns:r="http://schemas.openxmlformats.org/officeDocument/2006/relationships"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

<file path=docProps/app.xml><?xml version="1.0" encoding="utf-8"?>
<Properties xmlns:vt="http://schemas.openxmlformats.org/officeDocument/2006/docPropsVTypes" xmlns="http://schemas.openxmlformats.org/officeDocument/2006/extended-properties">
  <Template>UHH_Vorlage_Praesentation_RW</Template>
  <Company/>
  <PresentationFormat>On-screen Show (4:3)</PresentationFormat>
  <Paragraphs>51</Paragraphs>
  <Slides>11</Slides>
  <Notes>0</Notes>
  <TotalTime>334</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11</vt:i4>
      </vt:variant>
    </vt:vector>
  </HeadingPairs>
  <TitlesOfParts>
    <vt:vector baseType="lpstr" size="20">
      <vt:lpstr>Arial</vt:lpstr>
      <vt:lpstr>Calibri</vt:lpstr>
      <vt:lpstr>TheSans UHH Bold Caps</vt:lpstr>
      <vt:lpstr>TheSans UHH Regular</vt:lpstr>
      <vt:lpstr>TheSans UHH</vt:lpstr>
      <vt:lpstr>Wingdings</vt:lpstr>
      <vt:lpstr>Lucida Grande</vt:lpstr>
      <vt:lpstr>TheSans UHH Bold</vt:lpstr>
      <vt:lpstr>UHH_Vorlage_Praesentation_RW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PowerPoint-Präsentation</dc:title>
  <dc:creator>Anastasia Pohler</dc:creator>
  <cp:lastModifiedBy>Jerg Gutmann</cp:lastModifiedBy>
  <cp:revision>24</cp:revision>
  <dcterms:created xsi:type="dcterms:W3CDTF">2018-08-16T09:28:30Z</dcterms:created>
  <dcterms:modified xsi:type="dcterms:W3CDTF">2021-05-24T06:50:29Z</dcterms:modified>
</cp:coreProperties>
</file>