
<file path=META-INF/manifest.xml><?xml version="1.0" encoding="utf-8"?>
<manifest:manifest xmlns:manifest="urn:oasis:names:tc:opendocument:xmlns:manifest:1.0" xmlns:loext="urn:org:documentfoundation:names:experimental:office:xmlns:loext:1.0" manifest:version="1.3">
  <manifest:file-entry manifest:full-path="/" manifest:version="1.3" manifest:media-type="application/vnd.oasis.opendocument.presentation"/>
  <manifest:file-entry manifest:full-path="Configurations2/" manifest:media-type="application/vnd.sun.xml.ui.configuration"/>
  <manifest:file-entry manifest:full-path="Pictures/100000010000036C000000F0BC01FA933B302894.png" manifest:media-type="image/png"/>
  <manifest:file-entry manifest:full-path="Pictures/1000000100000310000002FA7635B8D41CA82779.png" manifest:media-type="image/png"/>
  <manifest:file-entry manifest:full-path="Pictures/1000000000000BB8000008CA57D0C128E3F357BD.jpg" manifest:media-type="image/jpeg"/>
  <manifest:file-entry manifest:full-path="Pictures/10000001000008EE000009AE3B93E8172797A0C1.png" manifest:media-type="image/png"/>
  <manifest:file-entry manifest:full-path="styles.xml" manifest:media-type="text/xml"/>
  <manifest:file-entry manifest:full-path="content.xml" manifest:media-type="text/xml"/>
  <manifest:file-entry manifest:full-path="settings.xml" manifest:media-type="text/xml"/>
  <manifest:file-entry manifest:full-path="meta.xml" manifest:media-type="text/xml"/>
  <manifest:file-entry manifest:full-path="Thumbnails/thumbnail.png" manifest:media-type="image/png"/>
</manifest:manifest>
</file>

<file path=content.xml><?xml version="1.0" encoding="utf-8"?>
<office:document-content xmlns:office="urn:oasis:names:tc:opendocument:xmlns:office:1.0" xmlns:ooo="http://openoffice.org/2004/office" xmlns:fo="urn:oasis:names:tc:opendocument:xmlns:xsl-fo-compatible:1.0" xmlns:xlink="http://www.w3.org/1999/xlink" xmlns:dc="http://purl.org/dc/elements/1.1/" xmlns:meta="urn:oasis:names:tc:opendocument:xmlns:meta:1.0" xmlns:style="urn:oasis:names:tc:opendocument:xmlns:style:1.0" xmlns:text="urn:oasis:names:tc:opendocument:xmlns:text:1.0" xmlns:rpt="http://openoffice.org/2005/report" xmlns:draw="urn:oasis:names:tc:opendocument:xmlns:drawing:1.0" xmlns:dr3d="urn:oasis:names:tc:opendocument:xmlns:dr3d:1.0" xmlns:svg="urn:oasis:names:tc:opendocument:xmlns:svg-compatible:1.0" xmlns:chart="urn:oasis:names:tc:opendocument:xmlns:chart:1.0" xmlns:table="urn:oasis:names:tc:opendocument:xmlns:table:1.0" xmlns:number="urn:oasis:names:tc:opendocument:xmlns:datastyle:1.0" xmlns:ooow="http://openoffice.org/2004/writer" xmlns:oooc="http://openoffice.org/2004/calc" xmlns:of="urn:oasis:names:tc:opendocument:xmlns:of:1.2" xmlns:xforms="http://www.w3.org/2002/xforms" xmlns:tableooo="http://openoffice.org/2009/table" xmlns:calcext="urn:org:documentfoundation:names:experimental:calc:xmlns:calcext:1.0" xmlns:drawooo="http://openoffice.org/2010/draw" xmlns:xhtml="http://www.w3.org/1999/xhtml" xmlns:loext="urn:org:documentfoundation:names:experimental:office:xmlns:loext:1.0" xmlns:field="urn:openoffice:names:experimental:ooo-ms-interop:xmlns:field:1.0" xmlns:math="http://www.w3.org/1998/Math/MathML" xmlns:form="urn:oasis:names:tc:opendocument:xmlns:form:1.0" xmlns:script="urn:oasis:names:tc:opendocument:xmlns:script:1.0" xmlns:formx="urn:openoffice:names:experimental:ooxml-odf-interop:xmlns:form:1.0" xmlns:dom="http://www.w3.org/2001/xml-events" xmlns:xsd="http://www.w3.org/2001/XMLSchema" xmlns:xsi="http://www.w3.org/2001/XMLSchema-instance" xmlns:grddl="http://www.w3.org/2003/g/data-view#" xmlns:css3t="http://www.w3.org/TR/css3-text/" xmlns:presentation="urn:oasis:names:tc:opendocument:xmlns:presentation:1.0" xmlns:smil="urn:oasis:names:tc:opendocument:xmlns:smil-compatible:1.0" xmlns:anim="urn:oasis:names:tc:opendocument:xmlns:animation:1.0" xmlns:officeooo="http://openoffice.org/2009/office" office:version="1.3">
  <office:scripts/>
  <office:font-face-decls>
    <style:font-face style:name="+mn-ea" svg:font-family="+mn-ea" style:font-pitch="variable"/>
    <style:font-face style:name="+mn-ea1" svg:font-family="+mn-ea"/>
    <style:font-face style:name="Arial" svg:font-family="Arial"/>
    <style:font-face style:name="Arial1" svg:font-family="Arial" style:font-pitch="variable"/>
    <style:font-face style:name="Arial2" svg:font-family="Arial" style:font-family-generic="system" style:font-pitch="variable"/>
    <style:font-face style:name="Calibri" svg:font-family="Calibri"/>
    <style:font-face style:name="Calibri1" svg:font-family="Calibri" style:font-pitch="variable"/>
    <style:font-face style:name="DejaVu Sans" svg:font-family="'DejaVu Sans'"/>
    <style:font-face style:name="DejaVu Sans1" svg:font-family="'DejaVu Sans'" style:font-pitch="variable"/>
    <style:font-face style:name="Liberation Sans" svg:font-family="'Liberation Sans'" style:font-family-generic="roman" style:font-pitch="variable"/>
    <style:font-face style:name="Liberation Sans1" svg:font-family="'Liberation Sans'" style:font-pitch="variable"/>
    <style:font-face style:name="Liberation Serif" svg:font-family="'Liberation Serif'" style:font-family-generic="roman" style:font-pitch="variable"/>
    <style:font-face style:name="Microsoft YaHei" svg:font-family="'Microsoft YaHei'" style:font-family-generic="system" style:font-pitch="variable"/>
    <style:font-face style:name="Microsoft YaHei1" svg:font-family="'Microsoft YaHei'" style:font-pitch="variable"/>
    <style:font-face style:name="Microsoft YaHei2" svg:font-family="'Microsoft YaHei'"/>
    <style:font-face style:name="Noto Sans" svg:font-family="'Noto Sans'" style:font-family-generic="roman" style:font-pitch="variable"/>
    <style:font-face style:name="Segoe UI" svg:font-family="'Segoe UI'" style:font-family-generic="system" style:font-pitch="variable"/>
    <style:font-face style:name="Tahoma" svg:font-family="Tahoma" style:font-family-generic="system" style:font-pitch="variable"/>
  </office:font-face-decls>
  <office:automatic-styles>
    <style:style style:name="dp1" style:family="drawing-page">
      <style:drawing-page-properties presentation:background-visible="true" presentation:background-objects-visible="true" draw:fill="solid" draw:fill-color="#000000" presentation:display-footer="false" presentation:display-page-number="false" presentation:display-date-time="false"/>
    </style:style>
    <style:style style:name="dp2" style:family="drawing-page">
      <style:drawing-page-properties presentation:display-header="false" presentation:display-footer="false" presentation:display-page-number="false" presentation:display-date-time="false"/>
    </style:style>
    <style:style style:name="dp3" style:family="drawing-page">
      <style:drawing-page-properties presentation:background-visible="true" presentation:background-objects-visible="true" presentation:display-footer="false" presentation:display-page-number="false" presentation:display-date-time="false"/>
    </style:style>
    <style:style style:name="gr1" style:family="graphic" style:parent-style-name="Objekt_20_ohne_20_Füllung_20_und_20_Linie">
      <style:graphic-properties draw:stroke="none" svg:stroke-width="0cm" draw:fill="none" loext:fill-use-slide-background="false" draw:textarea-horizontal-align="center" draw:textarea-vertical-align="top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17.959cm, 0cm, 17.777cm)" draw:image-opacity="100%" style:mirror="none"/>
    </style:style>
    <style:style style:name="gr2" style:family="graphic" style:parent-style-name="standard">
      <style:graphic-properties draw:stroke="none" svg:stroke-width="0.035cm" draw:stroke-linejoin="miter" svg:stroke-linecap="butt" draw:fill="solid" draw:fill-color="#ffffff" loext:fill-color-lum-mod="85%" loext:fill-color-lum-off="15%" draw:opacity="70%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/>
    </style:style>
    <style:style style:name="gr3" style:family="graphic" style:parent-style-name="standard">
      <style:graphic-properties draw:stroke="none" svg:stroke-width="0.035cm" draw:stroke-linejoin="miter" svg:stroke-linecap="butt" draw:fill="solid" draw:fill-color="#ffffff" loext:fill-color-lum-mod="85%" loext:fill-color-lum-off="15%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/>
    </style:style>
    <style:style style:name="gr4" style:family="graphic" style:parent-style-name="Objekt_20_ohne_20_Füllung_20_und_20_Linie">
      <style:graphic-properties draw:stroke="none" svg:stroke-width="0cm" draw:fill="none" loext:fill-use-slide-background="false" draw:textarea-horizontal-align="center" draw:textarea-vertical-align="top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5" style:family="graphic" style:parent-style-name="standard" style:list-style-name="L2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2.763cm" fo:min-width="13.501cm" fo:padding-top="0.125cm" fo:padding-bottom="0.125cm" fo:padding-left="0.25cm" fo:padding-right="0.25cm" fo:wrap-option="wrap" style:writing-mode="lr-tb"/>
      <style:paragraph-properties style:writing-mode="lr-tb"/>
    </style:style>
    <style:style style:name="gr6" style:family="graphic" style:parent-style-name="standard" style:list-style-name="L3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7" style:family="graphic" style:parent-style-name="standard" style:list-style-name="L4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15cm" fo:padding-bottom="0.115cm" fo:padding-left="0.23cm" fo:padding-right="0.23cm" fo:wrap-option="wrap" style:writing-mode="lr-tb"/>
      <style:paragraph-properties style:writing-mode="lr-tb"/>
    </style:style>
    <style:style style:name="gr8" style:family="graphic" style:parent-style-name="standard" style:list-style-name="L3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9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bottom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10" style:family="graphic" style:parent-style-name="standard">
      <style:graphic-properties draw:stroke="none" svg:stroke-width="0.035cm" draw:stroke-linejoin="miter" svg:stroke-linecap="butt" draw:fill="solid" draw:fill-color="#262626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/>
    </style:style>
    <style:style style:name="gr11" style:family="graphic" style:parent-style-name="standard" style:list-style-name="L2">
      <style:graphic-properties draw:stroke="none" svg:stroke-width="0cm" draw:fill="none" loext:fill-use-slide-background="false" draw:textarea-horizontal-align="center" draw:textarea-vertical-align="middle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12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13" style:family="graphic" style:parent-style-name="standard" style:list-style-name="L6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14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15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bottom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16" style:family="graphic" style:parent-style-name="standard" style:list-style-name="L2">
      <style:graphic-properties draw:stroke="none" svg:stroke-width="0cm" draw:fill="none" loext:fill-use-slide-background="false" draw:textarea-horizontal-align="center" draw:textarea-vertical-align="middle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17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18" style:family="graphic" style:parent-style-name="standard" style:list-style-name="L6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19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20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bottom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21" style:family="graphic" style:parent-style-name="standard" style:list-style-name="L2">
      <style:graphic-properties draw:stroke="none" svg:stroke-width="0cm" draw:fill="none" loext:fill-use-slide-background="false" draw:textarea-horizontal-align="center" draw:textarea-vertical-align="middle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22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23" style:family="graphic" style:parent-style-name="standard" style:list-style-name="L6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24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25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bottom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26" style:family="graphic" style:parent-style-name="standard" style:list-style-name="L2">
      <style:graphic-properties draw:stroke="none" svg:stroke-width="0cm" draw:fill="none" loext:fill-use-slide-background="false" draw:textarea-horizontal-align="center" draw:textarea-vertical-align="middle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27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28" style:family="graphic" style:parent-style-name="standard" style:list-style-name="L6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29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30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bottom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31" style:family="graphic" style:parent-style-name="standard" style:list-style-name="L2">
      <style:graphic-properties draw:stroke="none" svg:stroke-width="0cm" draw:fill="none" loext:fill-use-slide-background="false" draw:textarea-horizontal-align="center" draw:textarea-vertical-align="middle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gr32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33" style:family="graphic" style:parent-style-name="standard" style:list-style-name="L6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34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top" draw:auto-grow-height="false" draw:fit-to-size="false" style:shrink-to-fit="false" fo:min-height="0cm" fo:min-width="0cm" fo:padding-top="0.125cm" fo:padding-bottom="0.125cm" fo:padding-left="0.25cm" fo:padding-right="0.25cm" fo:wrap-option="wrap" style:writing-mode="lr-tb"/>
      <style:paragraph-properties style:writing-mode="lr-tb"/>
    </style:style>
    <style:style style:name="gr35" style:family="graphic" style:parent-style-name="standard" style:list-style-name="L5">
      <style:graphic-properties draw:stroke="none" svg:stroke-width="0cm" draw:fill="none" loext:fill-use-slide-background="false" draw:textarea-horizontal-align="justify" draw:textarea-vertical-align="bottom" draw:auto-grow-height="false" draw:fit-to-size="false" style:shrink-to-fit="false" fo:min-height="0cm" fo:min-width="0cm" fo:padding-top="0cm" fo:padding-bottom="0cm" fo:padding-left="0cm" fo:padding-right="0cm" fo:wrap-option="wrap" style:writing-mode="lr-tb"/>
      <style:paragraph-properties style:writing-mode="lr-tb"/>
    </style:style>
    <style:style style:name="pr1" style:family="presentation" style:parent-style-name="Blank_20_Slide-notes" style:list-style-name="L8">
      <style:graphic-properties draw:stroke="none" svg:stroke-width="0cm" draw:fill="none" draw:fill-color="#ffffff" loext:fill-use-slide-background="false" draw:textarea-horizontal-align="justify" draw:textarea-vertical-align="top" draw:auto-grow-height="false" draw:fit-to-size="false" style:shrink-to-fit="false" fo:min-height="11.43cm" fo:padding-top="0cm" fo:padding-bottom="0cm" fo:padding-left="0cm" fo:padding-right="0cm" fo:wrap-option="wrap"/>
      <style:paragraph-properties style:writing-mode="lr-tb"/>
    </style:style>
    <style:style style:name="pr2" style:family="presentation" style:parent-style-name="Blank_20_Slide-notes" style:list-style-name="L8">
      <style:graphic-properties draw:stroke="none" svg:stroke-width="0cm" draw:fill="none" draw:fill-color="#ffffff" loext:fill-use-slide-background="false" draw:textarea-horizontal-align="justify" draw:textarea-vertical-align="top" draw:auto-grow-height="false" draw:fit-to-size="false" style:shrink-to-fit="false" fo:min-height="11.43cm" fo:padding-top="0cm" fo:padding-bottom="0cm" fo:padding-left="0cm" fo:padding-right="0cm" fo:wrap-option="wrap"/>
      <style:paragraph-properties style:writing-mode="lr-tb"/>
    </style:style>
    <style:style style:name="pr3" style:family="presentation" style:parent-style-name="Blank_20_Slide-notes" style:list-style-name="L8">
      <style:graphic-properties draw:stroke="none" svg:stroke-width="0cm" draw:fill="none" draw:fill-color="#ffffff" loext:fill-use-slide-background="false" draw:textarea-horizontal-align="justify" draw:textarea-vertical-align="top" draw:auto-grow-height="false" draw:fit-to-size="false" style:shrink-to-fit="false" fo:min-height="11.43cm" fo:padding-top="0cm" fo:padding-bottom="0cm" fo:padding-left="0cm" fo:padding-right="0cm" fo:wrap-option="wrap"/>
      <style:paragraph-properties style:writing-mode="lr-tb"/>
    </style:style>
    <style:style style:name="pr4" style:family="presentation" style:parent-style-name="Blank_20_Slide-notes" style:list-style-name="L8">
      <style:graphic-properties draw:stroke="none" svg:stroke-width="0cm" draw:fill="none" draw:fill-color="#ffffff" loext:fill-use-slide-background="false" draw:textarea-horizontal-align="justify" draw:textarea-vertical-align="top" draw:auto-grow-height="false" draw:fit-to-size="false" style:shrink-to-fit="false" fo:min-height="11.43cm" fo:padding-top="0cm" fo:padding-bottom="0cm" fo:padding-left="0cm" fo:padding-right="0cm" fo:wrap-option="wrap"/>
      <style:paragraph-properties style:writing-mode="lr-tb"/>
    </style:style>
    <style:style style:name="pr5" style:family="presentation" style:parent-style-name="Blank_20_Slide-notes" style:list-style-name="L8">
      <style:graphic-properties draw:stroke="none" svg:stroke-width="0cm" draw:fill="none" draw:fill-color="#ffffff" loext:fill-use-slide-background="false" draw:textarea-horizontal-align="justify" draw:textarea-vertical-align="top" draw:auto-grow-height="false" draw:fit-to-size="false" style:shrink-to-fit="false" fo:min-height="11.43cm" fo:padding-top="0cm" fo:padding-bottom="0cm" fo:padding-left="0cm" fo:padding-right="0cm" fo:wrap-option="wrap"/>
      <style:paragraph-properties style:writing-mode="lr-tb"/>
    </style:style>
    <style:style style:name="pr6" style:family="presentation" style:parent-style-name="Blank_20_Slide-notes" style:list-style-name="L8">
      <style:graphic-properties draw:stroke="none" svg:stroke-width="0cm" draw:fill="none" draw:fill-color="#ffffff" loext:fill-use-slide-background="false" draw:textarea-horizontal-align="justify" draw:textarea-vertical-align="top" draw:auto-grow-height="false" draw:fit-to-size="false" style:shrink-to-fit="false" fo:min-height="11.43cm" fo:padding-top="0cm" fo:padding-bottom="0cm" fo:padding-left="0cm" fo:padding-right="0cm" fo:wrap-option="wrap"/>
      <style:paragraph-properties style:writing-mode="lr-tb"/>
    </style:style>
    <style:style style:name="P1" style:family="paragraph">
      <loext:graphic-properties draw:fill="none"/>
      <style:paragraph-properties fo:text-align="start"/>
      <style:text-properties fo:font-size="18pt"/>
    </style:style>
    <style:style style:name="P2" style:family="paragraph">
      <loext:graphic-properties draw:fill="solid" draw:fill-color="#ffffff" draw:opacity="70%"/>
      <style:paragraph-properties fo:text-align="start" style:font-independent-line-spacing="true"/>
      <style:text-properties fo:font-variant="normal" fo:text-transform="none" fo:color="#000000" loext:opacity="100%" loext:color-lum-mod="100%" loext:color-lum-off="0%" style:text-outline="false" style:text-line-through-style="none" style:text-line-through-type="none" style:text-position="0% 100%" style:font-name="Arial" fo:font-size="18pt" fo:letter-spacing="normal" fo:language="de" fo:country="DE" fo:font-style="normal" style:text-underline-style="none" fo:font-weight="normal" fo:background-color="transparent" style:font-name-asian="DejaVu Sans" style:font-size-asian="18pt" style:font-style-asian="normal" style:font-weight-asian="normal" style:font-name-complex="DejaVu Sans" style:font-size-complex="18pt" style:font-style-complex="normal" style:font-weight-complex="normal"/>
    </style:style>
    <style:style style:name="P3" style:family="paragraph">
      <loext:graphic-properties draw:fill="solid" draw:fill-color="#ffffff"/>
      <style:paragraph-properties fo:text-align="start" style:font-independent-line-spacing="true"/>
      <style:text-properties fo:font-variant="normal" fo:text-transform="none" fo:color="#000000" loext:opacity="100%" loext:color-lum-mod="100%" loext:color-lum-off="0%" style:text-outline="false" style:text-line-through-style="none" style:text-line-through-type="none" style:text-position="0% 100%" style:font-name="Arial" fo:font-size="18pt" fo:letter-spacing="normal" fo:language="de" fo:country="DE" fo:font-style="normal" style:text-underline-style="none" fo:font-weight="normal" fo:background-color="transparent" style:font-name-asian="DejaVu Sans" style:font-size-asian="18pt" style:font-style-asian="normal" style:font-weight-asian="normal" style:font-name-complex="DejaVu Sans" style:font-size-complex="18pt" style:font-style-complex="normal" style:font-weight-complex="normal"/>
    </style:style>
    <style:style style:name="P4" style:family="paragraph">
      <style:paragraph-properties fo:margin-top="0cm" fo:margin-bottom="0cm" fo:line-height="100%" fo:text-align="start"/>
      <style:text-properties fo:font-size="28pt" style:font-size-asian="28pt" style:font-size-complex="28pt"/>
    </style:style>
    <style:style style:name="P5" style:family="paragraph">
      <loext:graphic-properties draw:fill="none"/>
      <style:paragraph-properties fo:margin-top="0cm" fo:margin-bottom="0cm" fo:line-height="100%" fo:text-align="start" style:writing-mode="lr-tb" style:font-independent-line-spacing="true"/>
      <style:text-properties fo:font-size="28pt" style:font-size-asian="28pt" style:font-size-complex="28pt"/>
    </style:style>
    <style:style style:name="P6" style:family="paragraph">
      <style:paragraph-properties fo:margin-top="0cm" fo:margin-bottom="0cm" fo:line-height="100%" fo:text-align="start"/>
      <style:text-properties fo:font-size="18pt"/>
    </style:style>
    <style:style style:name="P7" style:family="paragraph">
      <loext:graphic-properties draw:fill="none"/>
      <style:paragraph-properties fo:margin-top="0cm" fo:margin-bottom="0cm" fo:line-height="100%" fo:text-align="start" style:writing-mode="lr-tb" style:font-independent-line-spacing="true"/>
      <style:text-properties fo:font-size="18pt"/>
    </style:style>
    <style:style style:name="P8" style:family="paragraph">
      <style:paragraph-properties fo:margin-top="0cm" fo:margin-bottom="0cm" fo:line-height="100%" fo:text-align="end"/>
      <style:text-properties fo:font-size="18pt"/>
    </style:style>
    <style:style style:name="P9" style:family="paragraph">
      <loext:graphic-properties draw:fill="none"/>
      <style:paragraph-properties fo:margin-top="0cm" fo:margin-bottom="0cm" fo:line-height="100%" fo:text-align="end" style:writing-mode="lr-tb" style:font-independent-line-spacing="true"/>
      <style:text-properties fo:font-size="18pt"/>
    </style:style>
    <style:style style:name="P10" style:family="paragraph">
      <loext:graphic-properties draw:fill="none" draw:fill-color="#ffffff"/>
      <style:paragraph-properties fo:margin-top="0cm" fo:margin-bottom="0cm" fo:line-height="100%" fo:text-align="start" style:font-independent-line-spacing="true"/>
      <style:text-properties fo:font-variant="normal" fo:text-transform="none" style:text-line-through-style="none" style:text-line-through-type="none" style:text-position="0% 100%" fo:font-size="18pt" fo:letter-spacing="normal" fo:font-style="normal" style:text-underline-style="none" fo:font-weight="normal" fo:background-color="transparent" style:font-style-asian="normal" style:font-weight-asian="normal" style:font-style-complex="normal" style:font-weight-complex="normal"/>
    </style:style>
    <style:style style:name="P11" style:family="paragraph">
      <loext:graphic-properties draw:fill="solid" draw:fill-color="#262626"/>
      <style:paragraph-properties fo:text-align="start" style:font-independent-line-spacing="true"/>
      <style:text-properties fo:font-variant="normal" fo:text-transform="none" fo:color="#ffffff" loext:opacity="100%" loext:color-lum-mod="100%" loext:color-lum-off="0%" style:text-outline="false" style:text-line-through-style="none" style:text-line-through-type="none" style:text-position="0% 100%" style:font-name="Arial" fo:font-size="18pt" fo:letter-spacing="normal" fo:language="de" fo:country="DE" fo:font-style="normal" style:text-underline-style="none" fo:font-weight="normal" fo:background-color="transparent" style:font-name-asian="DejaVu Sans" style:font-size-asian="18pt" style:font-style-asian="normal" style:font-weight-asian="normal" style:font-name-complex="DejaVu Sans" style:font-size-complex="18pt" style:font-style-complex="normal" style:font-weight-complex="normal"/>
    </style:style>
    <style:style style:name="P12" style:family="paragraph">
      <style:paragraph-properties fo:margin-left="0cm" fo:margin-right="0cm" fo:margin-top="0cm" fo:margin-bottom="0cm" fo:line-height="100%" fo:text-align="start" fo:text-indent="0cm"/>
      <style:text-properties fo:font-size="18pt"/>
    </style:style>
    <style:style style:name="P13" style:family="paragraph">
      <loext:graphic-properties draw:fill="none"/>
      <style:paragraph-properties fo:margin-left="0cm" fo:margin-right="0cm" fo:margin-top="0cm" fo:margin-bottom="0cm" fo:line-height="100%" fo:text-align="start" fo:text-indent="0cm" style:writing-mode="lr-tb" style:font-independent-line-spacing="true"/>
      <style:text-properties fo:font-size="18pt"/>
    </style:style>
    <style:style style:name="T1" style:family="text">
      <style:text-properties fo:font-variant="normal" fo:text-transform="none" fo:color="#ffffff" loext:opacity="100%" style:text-outline="false" style:text-line-through-style="none" style:text-line-through-type="none" style:text-position="0% 100%" style:font-name="Calibri" fo:font-size="28pt" fo:letter-spacing="normal" fo:language="de" fo:country="DE" fo:font-style="normal" style:text-underline-style="none" fo:font-weight="normal" fo:background-color="transparent" style:font-name-asian="DejaVu Sans" style:font-size-asian="28pt" style:font-style-asian="normal" style:font-weight-asian="normal" style:font-name-complex="DejaVu Sans" style:font-size-complex="28pt" style:font-style-complex="normal" style:font-weight-complex="normal"/>
    </style:style>
    <style:style style:name="T2" style:family="text">
      <style:text-properties fo:font-variant="normal" fo:text-transform="none" fo:color="#d9d9d9" loext:opacity="100%" style:text-outline="false" style:text-line-through-style="none" style:text-line-through-type="none" style:text-position="0% 100%" style:font-name="Calibri" fo:font-size="10.5pt" fo:letter-spacing="normal" fo:language="de" fo:country="DE" fo:font-style="normal" style:text-underline-style="none" fo:font-weight="normal" fo:background-color="transparent" style:font-name-asian="DejaVu Sans" style:font-size-asian="10.5pt" style:font-style-asian="normal" style:font-weight-asian="normal" style:font-name-complex="DejaVu Sans" style:font-size-complex="10.5pt" style:font-style-complex="normal" style:font-weight-complex="normal"/>
    </style:style>
    <style:style style:name="T3" style:family="text">
      <style:text-properties fo:font-variant="normal" fo:text-transform="none" fo:color="#7f7f7f" loext:opacity="100%" style:text-outline="false" style:text-line-through-style="none" style:text-line-through-type="none" style:text-position="0% 100%" style:font-name="Calibri" fo:font-size="14.5pt" fo:letter-spacing="normal" fo:language="de" fo:country="DE" fo:font-style="normal" style:text-underline-style="none" fo:font-weight="bold" fo:background-color="transparent" style:font-name-asian="DejaVu Sans" style:font-size-asian="14.5pt" style:font-style-asian="normal" style:font-weight-asian="bold" style:font-name-complex="DejaVu Sans" style:font-size-complex="14.5pt" style:font-style-complex="normal" style:font-weight-complex="bold"/>
    </style:style>
    <style:style style:name="T4" style:family="text">
      <style:text-properties fo:font-variant="normal" fo:text-transform="none" fo:color="#000000" loext:opacity="100%" style:text-outline="false" style:text-line-through-style="none" style:text-line-through-type="none" style:text-position="0% 100%" style:font-name="Calibri" fo:font-size="18pt" fo:letter-spacing="normal" fo:language="de" fo:country="DE" fo:font-style="normal" style:text-underline-style="none" fo:font-weight="normal" fo:background-color="transparent" style:font-name-asian="+mn-ea1" style:font-size-asian="18pt" style:font-style-asian="normal" style:font-weight-asian="normal" style:font-size-complex="18pt" style:font-style-complex="normal" style:font-weight-complex="normal"/>
    </style:style>
    <style:style style:name="T5" style:family="text">
      <style:text-properties fo:font-variant="normal" fo:text-transform="none" fo:color="#ffffff" loext:opacity="100%" style:text-outline="false" style:text-line-through-style="none" style:text-line-through-type="none" style:text-position="0% 100%" style:font-name="Arial" fo:font-size="39.5pt" fo:letter-spacing="normal" fo:language="de" fo:country="DE" fo:font-style="normal" style:text-underline-style="none" fo:font-weight="normal" fo:background-color="transparent" style:font-name-asian="Microsoft YaHei2" style:font-size-asian="39.5pt" style:font-style-asian="normal" style:font-weight-asian="normal" style:font-name-complex="DejaVu Sans" style:font-size-complex="39.5pt" style:font-style-complex="normal" style:font-weight-complex="normal"/>
    </style:style>
    <style:style style:name="T6" style:family="text">
      <style:text-properties fo:font-variant="normal" fo:text-transform="none" fo:color="#000000" loext:opacity="100%" style:text-outline="false" style:text-line-through-style="none" style:text-line-through-type="none" style:text-position="0% 100%" style:font-name="Calibri" fo:font-size="10.8999996185303pt" fo:letter-spacing="normal" fo:language="de" fo:country="DE" fo:font-style="normal" style:text-underline-style="none" fo:font-weight="normal" fo:background-color="transparent" style:font-name-asian="DejaVu Sans" style:font-size-asian="10.8999996185303pt" style:font-style-asian="normal" style:font-weight-asian="normal" style:font-name-complex="DejaVu Sans" style:font-size-complex="10.8999996185303pt" style:font-style-complex="normal" style:font-weight-complex="normal"/>
    </style:style>
    <style:style style:name="T7" style:family="text">
      <style:text-properties fo:font-variant="normal" fo:text-transform="none" fo:color="#000000" loext:opacity="100%" style:text-outline="false" style:text-line-through-style="none" style:text-line-through-type="none" style:text-position="0% 100%" style:font-name="Calibri" fo:font-size="18pt" fo:letter-spacing="normal" fo:language="de" fo:country="DE" fo:font-style="normal" style:text-underline-style="none" fo:font-weight="normal" fo:background-color="transparent" style:font-name-asian="DejaVu Sans" style:font-size-asian="18pt" style:font-style-asian="normal" style:font-weight-asian="normal" style:font-name-complex="DejaVu Sans" style:font-size-complex="18pt" style:font-style-complex="normal" style:font-weight-complex="normal"/>
    </style:style>
    <style:style style:name="T8" style:family="text">
      <style:text-properties fo:font-variant="normal" fo:text-transform="none" fo:color="#000000" loext:opacity="100%" style:text-outline="false" style:text-line-through-style="none" style:text-line-through-type="none" style:text-position="0% 100%" style:font-name="Calibri" fo:font-size="10.5pt" fo:letter-spacing="normal" fo:language="de" fo:country="DE" fo:font-style="normal" style:text-underline-style="none" fo:font-weight="normal" fo:background-color="transparent" style:font-name-asian="DejaVu Sans" style:font-size-asian="10.5pt" style:font-style-asian="normal" style:font-weight-asian="normal" style:font-name-complex="DejaVu Sans" style:font-size-complex="10.5pt" style:font-style-complex="normal" style:font-weight-complex="normal"/>
    </style:style>
    <style:style style:name="T9" style:family="text">
      <style:text-properties fo:font-variant="normal" fo:text-transform="none" fo:color="#0563c1" loext:opacity="100%" style:text-outline="false" style:text-line-through-style="none" style:text-line-through-type="none" style:text-position="0% 100%" style:font-name="Calibri" fo:font-size="18pt" fo:letter-spacing="normal" fo:language="de" fo:country="DE" fo:font-style="normal" style:text-underline-style="solid" style:text-underline-width="auto" style:text-underline-color="font-color" fo:font-weight="normal" fo:background-color="transparent" style:font-name-asian="DejaVu Sans" style:font-size-asian="18pt" style:font-style-asian="normal" style:font-weight-asian="normal" style:font-name-complex="DejaVu Sans" style:font-size-complex="18pt" style:font-style-complex="normal" style:font-weight-complex="normal"/>
    </style:style>
    <style:style style:name="T10" style:family="text">
      <style:text-properties fo:font-variant="normal" fo:text-transform="none" fo:color="#0563c1" loext:opacity="100%" style:text-outline="false" style:text-line-through-style="none" style:text-line-through-type="none" style:text-position="0% 100%" style:font-name="Calibri" fo:font-size="18pt" fo:letter-spacing="normal" fo:language="de" fo:country="DE" fo:font-style="normal" style:text-underline-style="solid" style:text-underline-width="auto" style:text-underline-color="font-color" fo:font-weight="normal" fo:background-color="transparent" style:font-name-asian="Calibri" style:font-size-asian="18pt" style:font-style-asian="normal" style:font-weight-asian="normal" style:font-name-complex="DejaVu Sans" style:font-size-complex="18pt" style:font-style-complex="normal" style:font-weight-complex="normal"/>
    </style:style>
    <style:style style:name="T11" style:family="text">
      <style:text-properties fo:font-variant="normal" fo:text-transform="none" fo:color="#000000" loext:opacity="100%" style:text-outline="false" style:text-line-through-style="none" style:text-line-through-type="none" style:text-position="0% 100%" style:font-name="Calibri" fo:font-size="18pt" fo:letter-spacing="normal" fo:language="de" fo:country="DE" fo:font-style="normal" style:text-underline-style="none" fo:font-weight="normal" fo:background-color="transparent" style:font-name-asian="Calibri" style:font-size-asian="18pt" style:font-style-asian="normal" style:font-weight-asian="normal" style:font-name-complex="DejaVu Sans" style:font-size-complex="18pt" style:font-style-complex="normal" style:font-weight-complex="normal"/>
    </style:style>
    <text:list-style style:name="L1">
      <text:list-level-style-bullet text:level="1" text:bullet-char="●">
        <style:list-level-properties text:min-label-width="0.6cm"/>
        <style:text-properties fo:font-family="Open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2">
      <text:list-level-style-bullet text:level="1" text:bullet-char="●">
        <style:list-level-properties text:min-label-width="0.6cm"/>
        <style:text-properties fo:font-family="OpenSymbol" fo:color="#ffffff" fo:font-size="100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3">
      <text:list-level-style-bullet text:level="1" text:bullet-char="●">
        <style:list-level-properties text:min-label-width="0.6cm"/>
        <style:text-properties fo:font-family="OpenSymbol" fo:color="#d9d9d9" fo:font-size="100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4">
      <text:list-level-style-bullet text:level="1" text:bullet-char="●">
        <style:list-level-properties text:min-label-width="0.6cm"/>
        <style:text-properties fo:font-family="OpenSymbol" fo:color="#7f7f7f" fo:font-size="100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5">
      <text:list-level-style-bullet text:level="1" text:bullet-char="●">
        <style:list-level-properties text:min-label-width="0.6cm"/>
        <style:text-properties fo:font-family="OpenSymbol" fo:color="#000000" fo:font-size="100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6">
      <text:list-level-style-bullet text:level="1" text:bullet-char="•">
        <style:list-level-properties text:space-before="0.001cm" text:min-label-width="0.793cm"/>
        <style:text-properties style:font-name="Arial" fo:color="#000000" fo:font-size="100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7">
      <text:list-level-style-bullet text:level="1" text:bullet-char="•">
        <style:list-level-properties text:space-before="0.001cm" text:min-label-width="0.793cm"/>
        <style:text-properties style:font-name="Arial" fo:color="#000000" fo:font-size="100%"/>
      </text:list-level-style-bullet>
      <text:list-level-style-bullet text:level="2" text:bullet-char="•">
        <style:list-level-properties text:space-before="1.271cm" text:min-label-width="0.793cm"/>
        <style:text-properties style:font-name="Arial" fo:color="#000000" fo:font-size="100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L8">
      <text:list-level-style-bullet text:level="1" text:bullet-char="●">
        <style:list-level-properties text:space-before="-0.6cm" text:min-label-width="0.6cm"/>
        <style:text-properties fo:font-family="OpenSymbol" style:use-window-font-color="true" fo:font-size="100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</office:automatic-styles>
  <office:body>
    <office:presentation>
      <draw:page draw:name="page1" draw:style-name="dp1" draw:master-page-name="Blank_20_Slide" presentation:presentation-page-layout-name="AL1T0">
        <draw:frame draw:name="Picture 6" draw:style-name="gr1" draw:text-style-name="P1" draw:layer="layout" svg:width="16.818cm" svg:height="19.044cm" svg:x="8.578cm" svg:y="0.001cm">
          <draw:image xlink:href="Pictures/1000000000000BB8000008CA57D0C128E3F357BD.jpg" xlink:type="simple" xlink:show="embed" xlink:actuate="onLoad" draw:mime-type="image/jpeg">
            <text:p/>
          </draw:image>
        </draw:frame>
        <draw:custom-shape draw:name="CustomShape 1" draw:style-name="gr2" draw:text-style-name="P2" draw:layer="layout" svg:width="16.371cm" svg:height="19.045cm" svg:x="0cm" svg:y="-19.054cm">
          <text:p/>
          <draw:enhanced-geometry draw:mirror-horizontal="false" draw:mirror-vertical="true" svg:viewBox="0 0 0 0" drawooo:sub-view-size="7859800 6858478" draw:text-areas="?f0 ?f2 ?f1 ?f3" draw:type="ooxml-non-primitive" draw:enhanced-path="M 7859800 6858478 L 435245 6858478 435505 6857916 0 6857916 0 0 3611620 0 4677848 0 4683425 0 Z N">
            <draw:equation draw:name="f0" draw:formula="0*logwidth/5893920"/>
            <draw:equation draw:name="f1" draw:formula="5894640*logwidth/5893920"/>
            <draw:equation draw:name="f2" draw:formula="360*logheight/6856560"/>
            <draw:equation draw:name="f3" draw:formula="6857640*logheight/6856560"/>
          </draw:enhanced-geometry>
        </draw:custom-shape>
        <draw:custom-shape draw:name="CustomShape 2" draw:style-name="gr3" draw:text-style-name="P3" draw:layer="layout" svg:width="15.478cm" svg:height="19.045cm" svg:x="0cm" svg:y="-19.054cm">
          <text:p/>
          <draw:enhanced-geometry draw:mirror-horizontal="false" draw:mirror-vertical="true" svg:viewBox="0 0 0 0" drawooo:sub-view-size="7431174 6858478" draw:text-areas="?f0 ?f2 ?f1 ?f3" draw:type="ooxml-non-primitive" draw:enhanced-path="M 7431174 6858478 L 6619 6858478 6879 6857916 0 6857916 0 0 3182994 0 4249222 0 4254799 0 Z N">
            <draw:equation draw:name="f0" draw:formula="0*logwidth/5572440"/>
            <draw:equation draw:name="f1" draw:formula="5573160*logwidth/5572440"/>
            <draw:equation draw:name="f2" draw:formula="360*logheight/6856560"/>
            <draw:equation draw:name="f3" draw:formula="6857640*logheight/6856560"/>
          </draw:enhanced-geometry>
        </draw:custom-shape>
        <draw:frame draw:name="Picture 9" draw:style-name="gr4" draw:text-style-name="P1" draw:layer="layout" svg:width="4.703cm" svg:height="5.086cm" svg:x="1.936cm" svg:y="12.359cm">
          <draw:image xlink:href="Pictures/10000001000008EE000009AE3B93E8172797A0C1.png" xlink:type="simple" xlink:show="embed" xlink:actuate="onLoad" draw:mime-type="image/png">
            <text:p/>
          </draw:image>
        </draw:frame>
        <draw:custom-shape draw:name="CustomShape 3" draw:style-name="gr5" draw:text-style-name="P5" draw:layer="layout" svg:width="14cm" svg:height="3.012cm" svg:x="0cm" svg:y="1.5cm">
          <text:p text:style-name="P4">
            <text:span text:style-name="T1">Introduction of </text:span>
            <text:span text:style-name="T1">
              <text:line-break/>
            </text:span>
            <text:span text:style-name="T1">the Student Council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4" draw:style-name="gr6" draw:text-style-name="P7" draw:layer="layout" svg:width="8.412cm" svg:height="0.696cm" svg:x="1.936cm" svg:y="17.9cm">
          <text:p text:style-name="P6">
            <text:span text:style-name="T2">fachschaft@mathematik.uni-marburg.de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5" draw:style-name="gr7" draw:text-style-name="P7" draw:layer="layout" svg:width="8.412cm" svg:height="1.456cm" svg:x="0.166cm" svg:y="4.598cm">
          <text:p text:style-name="P6">
            <text:span text:style-name="T3">Student Orientation</text:span>
            <text:span text:style-name="T3">
              <text:line-break/>
            </text:span>
            <text:span text:style-name="T3">Mathematics and Computer Science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6" draw:style-name="gr8" draw:text-style-name="P7" draw:layer="layout" svg:width="3.033cm" svg:height="0.696cm" svg:x="5.996cm" svg:y="16.998cm">
          <text:p text:style-name="P6">
            <text:span text:style-name="T2">fs-matheinfo.de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custom-shape draw:name="CustomShape 1" draw:style-name="gr9" draw:text-style-name="P9" draw:layer="layout" svg:width="9.109cm" svg:height="1.48cm" svg:x="11.886cm" svg:y="28.215cm">
            <text:p text:style-name="P8">
              <text:span text:style-name="T4">
                <text:page-number>&lt;Foliennummer&gt;</text:page-number>
              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laceHolder 1" presentation:style-name="pr1" draw:text-style-name="P10" draw:layer="layout" svg:width="15.236cm" svg:height="11.681cm" svg:x="1.905cm" svg:y="12.224cm" presentation:class="notes" presentation:placeholder="true" presentation:user-transformed="true">
            <draw:text-box/>
          </draw:frame>
        </presentation:notes>
      </draw:page>
      <draw:page draw:name="page2" draw:style-name="dp3" draw:master-page-name="Blank_20_Slide">
        <draw:custom-shape draw:name="CustomShape 1" draw:style-name="gr10" draw:text-style-name="P11" draw:layer="layout" svg:width="25.396cm" svg:height="3.913cm" svg:x="-0.001cm" svg:y="0.001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Shape 2" draw:style-name="gr11" draw:text-style-name="P7" draw:layer="layout" svg:width="22.854cm" svg:height="3.177cm" svg:x="1.27cm" svg:y="0.759cm">
          <text:p text:style-name="P6">
            <text:span text:style-name="T5">Who are we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8" draw:style-name="gr4" draw:text-style-name="P1" draw:layer="layout" svg:width="2.937cm" svg:height="3.176cm" svg:x="22.186cm" svg:y="0.369cm">
          <draw:image xlink:href="Pictures/10000001000008EE000009AE3B93E8172797A0C1.png" xlink:type="simple" xlink:show="embed" xlink:actuate="onLoad" draw:mime-type="image/png">
            <text:p/>
          </draw:image>
        </draw:frame>
        <draw:custom-shape draw:name="CustomShape 3" draw:style-name="gr12" draw:text-style-name="P7" draw:layer="layout" svg:width="8.412cm" svg:height="0.71cm" svg:x="1.936cm" svg:y="17.9cm">
          <text:p text:style-name="P6">
            <text:span text:style-name="T6">fachschaft@mathematik.uni-marburg.de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4" draw:style-name="gr13" draw:text-style-name="P13" draw:layer="layout" svg:width="22.588cm" svg:height="12.444cm" svg:x="1.391cm" svg:y="4.503cm">
          <text:list text:style-name="L6">
            <text:list-item>
              <text:p text:style-name="P12">
                <text:span text:style-name="T7">Collection of the Students of the department</text:span>
              </text:p>
            </text:list-item>
          </text:list>
          <text:list text:style-name="L7">
            <text:list-item>
              <text:list>
                <text:list-item>
                  <text:p text:style-name="P12">
                    <text:span text:style-name="T7">„</text:span>
                    <text:span text:style-name="T7">active Student Council“</text:span>
                  </text:p>
                </text:list-item>
              </text:list>
            </text:list-item>
            <text:list-item>
              <text:p text:style-name="P12">
                <text:span text:style-name="T7">Represent you in different with full voting rights</text:span>
              </text:p>
              <text:list>
                <text:list-item>
                  <text:p text:style-name="P12">
                    <text:span text:style-name="T7">Departmental Council</text:span>
                  </text:p>
                  <text:list>
                    <text:list-item>
                      <text:list>
                        <text:list-item>
                          <text:p text:style-name="P12">
                            <text:span text:style-name="T7">New study and examination regulations</text:span>
                          </text:p>
                        </text:list-item>
                        <text:list-item>
                          <text:p text:style-name="P12">
                            <text:span text:style-name="T7">Hiring professors (appointment committees)</text:span>
                          </text:p>
                        </text:list-item>
                      </text:list>
                    </text:list-item>
                  </text:list>
                </text:list-item>
                <text:list-item>
                  <text:p text:style-name="P12">
                    <text:span text:style-name="T7">Conference of Student councils</text:span>
                  </text:p>
                </text:list-item>
                <text:list-item>
                  <text:p text:style-name="P12">
                    <text:span text:style-name="T7">Examination committees</text:span>
                  </text:p>
                  <text:list>
                    <text:list-item>
                      <text:list>
                        <text:list-item>
                          <text:p text:style-name="P12">
                            <text:span text:style-name="T7">Solving problems specific to study programs</text:span>
                          </text:p>
                          <text:list>
                            <text:list-item>
                              <text:p text:style-name="P12">
                                <text:span text:style-name="T7">Can decide on exceptions, e.g. for exams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  <text:list-item>
                  <text:p text:style-name="P12">
                    <text:span text:style-name="T7">Use of "State funds for improving the quality of study conditions and teaching (QSL)".</text:span>
                  </text:p>
                  <text:list>
                    <text:list-item>
                      <text:list>
                        <text:list-item>
                          <text:p text:style-name="P12">
                            <text:span text:style-name="T7">Money from the state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  <text:list-item>
              <text:p text:style-name="P12">
                <text:span text:style-name="T7">Planning events for students</text:span>
              </text:p>
            </text:list-item>
            <text:list-item>
              <text:p text:style-name="P12">
                <text:span text:style-name="T7">OE, graduation party, movie nights</text:span>
              </text:p>
            </text:list-item>
            <text:list-item>
              <text:p text:style-name="P12">
                <text:span text:style-name="T7">„</text:span>
                <text:span text:style-name="T7">Very cool people“</text:span>
              </text:p>
              <text:p text:style-name="P12">
                <text:span text:style-name="T7"/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5" draw:style-name="gr14" draw:text-style-name="P7" draw:layer="layout" svg:width="3.033cm" svg:height="0.696cm" svg:x="20.673cm" svg:y="17.9cm">
          <text:p text:style-name="P6">
            <text:span text:style-name="T8">fs-matheinfo.de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custom-shape draw:name="CustomShape 1" draw:style-name="gr15" draw:text-style-name="P9" draw:layer="layout" svg:width="9.109cm" svg:height="1.48cm" svg:x="11.886cm" svg:y="28.215cm">
            <text:p text:style-name="P8">
              <text:span text:style-name="T4">
                <text:page-number>&lt;Foliennummer&gt;</text:page-number>
              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laceHolder 1" presentation:style-name="pr2" draw:text-style-name="P10" draw:layer="layout" svg:width="15.236cm" svg:height="9.997cm" svg:x="1.905cm" svg:y="12.224cm" presentation:class="notes" presentation:placeholder="true" presentation:user-transformed="true">
            <draw:text-box/>
          </draw:frame>
        </presentation:notes>
      </draw:page>
      <draw:page draw:name="page3" draw:style-name="dp3" draw:master-page-name="Blank_20_Slide">
        <draw:custom-shape draw:name="CustomShape 1" draw:style-name="gr10" draw:text-style-name="P11" draw:layer="layout" svg:width="25.396cm" svg:height="3.913cm" svg:x="-0.001cm" svg:y="0.001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Shape 2" draw:style-name="gr16" draw:text-style-name="P7" draw:layer="layout" svg:width="22.854cm" svg:height="3.177cm" svg:x="1.27cm" svg:y="0.759cm">
          <text:p text:style-name="P6">
            <text:span text:style-name="T5">How can we help you?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8" draw:style-name="gr4" draw:text-style-name="P1" draw:layer="layout" svg:width="2.937cm" svg:height="3.176cm" svg:x="22.186cm" svg:y="0.369cm">
          <draw:image xlink:href="Pictures/10000001000008EE000009AE3B93E8172797A0C1.png" xlink:type="simple" xlink:show="embed" xlink:actuate="onLoad" draw:mime-type="image/png">
            <text:p/>
          </draw:image>
        </draw:frame>
        <draw:custom-shape draw:name="CustomShape 3" draw:style-name="gr17" draw:text-style-name="P7" draw:layer="layout" svg:width="8.412cm" svg:height="0.71cm" svg:x="1.936cm" svg:y="17.9cm">
          <text:p text:style-name="P6">
            <text:span text:style-name="T6">fachschaft@mathematik.uni-marburg.de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4" draw:style-name="gr18" draw:text-style-name="P13" draw:layer="layout" svg:width="22.588cm" svg:height="4.062cm" svg:x="1.391cm" svg:y="4.503cm">
          <text:list text:style-name="L6">
            <text:list-item>
              <text:p text:style-name="P12">
                <text:span text:style-name="T7">General questions about the study</text:span>
              </text:p>
            </text:list-item>
            <text:list-item>
              <text:p text:style-name="P12">
                <text:span text:style-name="T7">Old exams</text:span>
              </text:p>
            </text:list-item>
            <text:list-item>
              <text:p text:style-name="P12">
                <text:span text:style-name="T7">Oral examination protocols</text:span>
              </text:p>
            </text:list-item>
            <text:list-item>
              <text:p text:style-name="P12">
                <text:span text:style-name="T7">Problems with lecturers or other students</text:span>
              </text:p>
            </text:list-item>
            <text:list-item>
              <text:p text:style-name="P12">
                <text:span text:style-name="T7">Mediation of problems that we cannot solve directly</text:span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5" draw:style-name="gr19" draw:text-style-name="P7" draw:layer="layout" svg:width="3.033cm" svg:height="0.696cm" svg:x="20.673cm" svg:y="17.9cm">
          <text:p text:style-name="P6">
            <text:span text:style-name="T8">fs-matheinfo.de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custom-shape draw:name="CustomShape 1" draw:style-name="gr20" draw:text-style-name="P9" draw:layer="layout" svg:width="9.109cm" svg:height="1.48cm" svg:x="11.886cm" svg:y="28.215cm">
            <text:p text:style-name="P8">
              <text:span text:style-name="T4">
                <text:page-number>&lt;Foliennummer&gt;</text:page-number>
              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laceHolder 1" presentation:style-name="pr3" draw:text-style-name="P10" draw:layer="layout" svg:width="15.236cm" svg:height="9.997cm" svg:x="1.905cm" svg:y="12.224cm" presentation:class="notes" presentation:placeholder="true" presentation:user-transformed="true">
            <draw:text-box/>
          </draw:frame>
        </presentation:notes>
      </draw:page>
      <draw:page draw:name="page4" draw:style-name="dp3" draw:master-page-name="Blank_20_Slide">
        <draw:custom-shape draw:name="CustomShape 1" draw:style-name="gr10" draw:text-style-name="P11" draw:layer="layout" svg:width="25.396cm" svg:height="3.913cm" svg:x="-0.001cm" svg:y="0.001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Shape 2" draw:style-name="gr21" draw:text-style-name="P7" draw:layer="layout" svg:width="22.854cm" svg:height="3.177cm" svg:x="1.27cm" svg:y="0.759cm">
          <text:p text:style-name="P6">
            <text:span text:style-name="T5">When do we meet up?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8" draw:style-name="gr4" draw:text-style-name="P1" draw:layer="layout" svg:width="2.937cm" svg:height="3.176cm" svg:x="22.186cm" svg:y="0.369cm">
          <draw:image xlink:href="Pictures/10000001000008EE000009AE3B93E8172797A0C1.png" xlink:type="simple" xlink:show="embed" xlink:actuate="onLoad" draw:mime-type="image/png">
            <text:p/>
          </draw:image>
        </draw:frame>
        <draw:custom-shape draw:name="CustomShape 3" draw:style-name="gr22" draw:text-style-name="P7" draw:layer="layout" svg:width="8.412cm" svg:height="0.71cm" svg:x="1.936cm" svg:y="17.9cm">
          <text:p text:style-name="P6">
            <text:span text:style-name="T6">fachschaft@mathematik.uni-marburg.de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4" draw:style-name="gr23" draw:text-style-name="P13" draw:layer="layout" svg:width="22.588cm" svg:height="5.586cm" svg:x="1.391cm" svg:y="4.503cm">
          <text:list text:style-name="L6">
            <text:list-item>
              <text:p text:style-name="P12">
                <text:span text:style-name="T7">Is it possible to join you? With pleasure!</text:span>
              </text:p>
              <text:list>
                <text:list-item>
                  <text:p text:style-name="P12">
                    <text:span text:style-name="T7">Join the group! </text:span>
                  </text:p>
                </text:list-item>
              </text:list>
            </text:list-item>
            <text:list-item>
              <text:p text:style-name="P12">
                <text:span text:style-name="T7">Next week on Tuesday after next at 18:00 in the student council room (04D04).</text:span>
              </text:p>
              <text:list>
                <text:list-item>
                  <text:p text:style-name="P12">
                    <text:span text:style-name="T7">we will give an introduction to the student council to the new people</text:span>
                  </text:p>
                </text:list-item>
              </text:list>
            </text:list-item>
            <text:list-item>
              <text:p text:style-name="P12">
                <text:span text:style-name="T7">We are often in pubs afterwards</text:span>
              </text:p>
            </text:list-item>
            <text:list-item>
              <text:p text:style-name="P12">
                <text:span text:style-name="T7">We do not bite (...mostly)</text:span>
              </text:p>
              <text:p text:style-name="P12">
                <text:span text:style-name="T7"/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5" draw:style-name="gr24" draw:text-style-name="P7" draw:layer="layout" svg:width="3.033cm" svg:height="0.696cm" svg:x="20.673cm" svg:y="17.9cm">
          <text:p text:style-name="P6">
            <text:span text:style-name="T8">fs-matheinfo.de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Grafik 7" draw:style-name="gr4" draw:text-style-name="P1" draw:layer="layout" svg:width="5.376cm" svg:height="5.233cm" svg:x="18.612cm" svg:y="10.735cm">
          <draw:image xlink:href="Pictures/1000000100000310000002FA7635B8D41CA82779.png" xlink:type="simple" xlink:show="embed" xlink:actuate="onLoad" draw:mime-type="image/png">
            <text:p/>
          </draw:image>
        </draw:frame>
        <draw:frame draw:name="Grafik 11" draw:style-name="gr4" draw:text-style-name="P1" draw:layer="layout" svg:width="4.018cm" svg:height="1.114cm" svg:x="19.297cm" svg:y="15.396cm">
          <draw:image xlink:href="Pictures/100000010000036C000000F0BC01FA933B302894.png" xlink:type="simple" xlink:show="embed" xlink:actuate="onLoad" draw:mime-type="image/png">
            <text:p/>
          </draw:image>
        </draw:frame>
        <presentation:notes draw:style-name="dp2">
          <draw:custom-shape draw:name="CustomShape 1" draw:style-name="gr25" draw:text-style-name="P9" draw:layer="layout" svg:width="9.109cm" svg:height="1.48cm" svg:x="11.886cm" svg:y="28.215cm">
            <text:p text:style-name="P8">
              <text:span text:style-name="T4">
                <text:page-number>&lt;Foliennummer&gt;</text:page-number>
              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laceHolder 1" presentation:style-name="pr4" draw:text-style-name="P10" draw:layer="layout" svg:width="15.236cm" svg:height="9.997cm" svg:x="1.905cm" svg:y="12.224cm" presentation:class="notes" presentation:placeholder="true" presentation:user-transformed="true">
            <draw:text-box/>
          </draw:frame>
        </presentation:notes>
      </draw:page>
      <draw:page draw:name="page5" draw:style-name="dp3" draw:master-page-name="Blank_20_Slide">
        <draw:custom-shape draw:name="CustomShape 1" draw:style-name="gr10" draw:text-style-name="P11" draw:layer="layout" svg:width="25.396cm" svg:height="3.913cm" svg:x="-0.001cm" svg:y="0.001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Shape 2" draw:style-name="gr26" draw:text-style-name="P7" draw:layer="layout" svg:width="22.854cm" svg:height="3.177cm" svg:x="1.27cm" svg:y="0.759cm">
          <text:p text:style-name="P6">
            <text:span text:style-name="T5">Outlook for today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8" draw:style-name="gr4" draw:text-style-name="P1" draw:layer="layout" svg:width="2.937cm" svg:height="3.176cm" svg:x="22.186cm" svg:y="0.369cm">
          <draw:image xlink:href="Pictures/10000001000008EE000009AE3B93E8172797A0C1.png" xlink:type="simple" xlink:show="embed" xlink:actuate="onLoad" draw:mime-type="image/png">
            <text:p/>
          </draw:image>
        </draw:frame>
        <draw:custom-shape draw:name="CustomShape 3" draw:style-name="gr27" draw:text-style-name="P7" draw:layer="layout" svg:width="8.412cm" svg:height="0.71cm" svg:x="1.936cm" svg:y="17.9cm">
          <text:p text:style-name="P6">
            <text:span text:style-name="T6">fachschaft@mathematik.uni-marburg.de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4" draw:style-name="gr28" draw:text-style-name="P13" draw:layer="layout" svg:width="22.588cm" svg:height="4.822cm" svg:x="1.391cm" svg:y="4.503cm">
          <text:list text:style-name="L6">
            <text:list-item>
              <text:p text:style-name="P12">
                <text:span text:style-name="T7">Breakfast...</text:span>
              </text:p>
            </text:list-item>
            <text:list-item>
              <text:p text:style-name="P12">
                <text:span text:style-name="T7">10.30 a.m.: Introduction of the department</text:span>
              </text:p>
            </text:list-item>
            <text:list-item>
              <text:p text:style-name="P12">
                <text:span text:style-name="T7">11:30 a.m.: „Small“ group discussions</text:span>
              </text:p>
            </text:list-item>
            <text:list-item>
              <text:p text:style-name="P12">
                <text:span text:style-name="T7">≈ </text:span>
                <text:span text:style-name="T7">1:00 p.m.: Mensa (optional)</text:span>
              </text:p>
            </text:list-item>
            <text:list-item>
              <text:p text:style-name="P12">
                <text:span text:style-name="T7">2:00 p.m.: Accounts and Services</text:span>
              </text:p>
            </text:list-item>
            <text:list-item>
              <text:p text:style-name="P12">
                <text:span text:style-name="T7">3.30 p.m.: Department and Uni-Services (ILIAS, Marvin...)</text:span>
              </text:p>
              <text:p text:style-name="P12">
                <text:span text:style-name="T7"/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5" draw:style-name="gr29" draw:text-style-name="P7" draw:layer="layout" svg:width="3.033cm" svg:height="0.696cm" svg:x="20.673cm" svg:y="17.9cm">
          <text:p text:style-name="P6">
            <text:span text:style-name="T8">fs-matheinfo.de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custom-shape draw:name="CustomShape 1" draw:style-name="gr30" draw:text-style-name="P9" draw:layer="layout" svg:width="9.109cm" svg:height="1.48cm" svg:x="11.886cm" svg:y="28.215cm">
            <text:p text:style-name="P8">
              <text:span text:style-name="T4">
                <text:page-number>&lt;Foliennummer&gt;</text:page-number>
              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laceHolder 1" presentation:style-name="pr5" draw:text-style-name="P10" draw:layer="layout" svg:width="15.236cm" svg:height="9.997cm" svg:x="1.905cm" svg:y="12.224cm" presentation:class="notes" presentation:placeholder="true" presentation:user-transformed="true">
            <draw:text-box/>
          </draw:frame>
        </presentation:notes>
      </draw:page>
      <draw:page draw:name="page6" draw:style-name="dp3" draw:master-page-name="Blank_20_Slide">
        <draw:custom-shape draw:name="CustomShape 1" draw:style-name="gr10" draw:text-style-name="P11" draw:layer="layout" svg:width="25.396cm" svg:height="3.913cm" svg:x="-0.001cm" svg:y="0.001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Shape 2" draw:style-name="gr31" draw:text-style-name="P7" draw:layer="layout" svg:width="22.854cm" svg:height="3.177cm" svg:x="1.27cm" svg:y="0.759cm">
          <text:p text:style-name="P6">
            <text:span text:style-name="T5">Thank you!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8" draw:style-name="gr4" draw:text-style-name="P1" draw:layer="layout" svg:width="2.937cm" svg:height="3.176cm" svg:x="22.186cm" svg:y="0.369cm">
          <draw:image xlink:href="Pictures/10000001000008EE000009AE3B93E8172797A0C1.png" xlink:type="simple" xlink:show="embed" xlink:actuate="onLoad" draw:mime-type="image/png">
            <text:p/>
          </draw:image>
        </draw:frame>
        <draw:custom-shape draw:name="CustomShape 3" draw:style-name="gr32" draw:text-style-name="P7" draw:layer="layout" svg:width="8.412cm" svg:height="0.71cm" svg:x="1.936cm" svg:y="17.9cm">
          <text:p text:style-name="P6">
            <text:span text:style-name="T6">fachschaft@mathematik.uni-marburg.de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4" draw:style-name="gr33" draw:text-style-name="P13" draw:layer="layout" svg:width="22.588cm" svg:height="4.824cm" svg:x="1.391cm" svg:y="4.503cm">
          <text:list text:style-name="L6">
            <text:list-item>
              <text:p text:style-name="P12">
                <text:span text:style-name="T7">Webseite</text:span>
              </text:p>
            </text:list-item>
          </text:list>
          <text:list text:style-name="L7">
            <text:list-item>
              <text:list>
                <text:list-item>
                  <text:p text:style-name="P12">
                    <text:span text:style-name="T9">
                      <text:a xlink:href="https://fs-matheinfo.de/" xlink:type="simple">https</text:a>
                    </text:span>
                    <text:span text:style-name="T10">
                      <text:a xlink:href="https://fs-matheinfo.de/" xlink:type="simple">://fs-matheinfo.de</text:a>
                    </text:span>
                  </text:p>
                </text:list-item>
              </text:list>
            </text:list-item>
            <text:list-item>
              <text:p text:style-name="P12">
                <text:span text:style-name="T11">Discord</text:span>
              </text:p>
            </text:list-item>
            <text:list-item>
              <text:p text:style-name="P12">
                <text:span text:style-name="T11">Bulletin board (Job offers and more): brett.fs-matheinfo.de</text:span>
              </text:p>
            </text:list-item>
            <text:list-item>
              <text:p text:style-name="P12">
                <text:span text:style-name="T11">Instagram: @matheinfo</text:span>
              </text:p>
            </text:list-item>
            <text:list-item>
              <text:p text:style-name="P12">
                <text:span text:style-name="T11">E-Mail: fachschaft@mathematik.uni-marburg.de</text:span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CustomShape 5" draw:style-name="gr34" draw:text-style-name="P7" draw:layer="layout" svg:width="3.033cm" svg:height="0.696cm" svg:x="20.673cm" svg:y="17.9cm">
          <text:p text:style-name="P6">
            <text:span text:style-name="T8">fs-matheinfo.de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custom-shape draw:name="CustomShape 1" draw:style-name="gr35" draw:text-style-name="P9" draw:layer="layout" svg:width="9.109cm" svg:height="1.48cm" svg:x="11.886cm" svg:y="28.215cm">
            <text:p text:style-name="P8">
              <text:span text:style-name="T4">
                <text:page-number>&lt;Foliennummer&gt;</text:page-number>
              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laceHolder 1" presentation:style-name="pr6" draw:text-style-name="P10" draw:layer="layout" svg:width="15.236cm" svg:height="9.997cm" svg:x="1.905cm" svg:y="12.224cm" presentation:class="notes" presentation:placeholder="true" presentation:user-transformed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ooo="http://openoffice.org/2004/office" xmlns:xlink="http://www.w3.org/1999/xlink" xmlns:dc="http://purl.org/dc/elements/1.1/" xmlns:meta="urn:oasis:names:tc:opendocument:xmlns:meta:1.0" xmlns:grddl="http://www.w3.org/2003/g/data-view#" xmlns:presentation="urn:oasis:names:tc:opendocument:xmlns:presentation:1.0" xmlns:smil="urn:oasis:names:tc:opendocument:xmlns:smil-compatible:1.0" xmlns:anim="urn:oasis:names:tc:opendocument:xmlns:animation:1.0" xmlns:officeooo="http://openoffice.org/2009/office" office:version="1.3">
  <office:meta>
    <meta:creation-date>2022-10-06T18:12:10</meta:creation-date>
    <meta:initial-creator>Felix</meta:initial-creator>
    <dc:language>de-DE</dc:language>
    <dc:date>2024-04-05T15:23:26.113000000</dc:date>
    <meta:editing-cycles>132</meta:editing-cycles>
    <dc:title>PowerPoint Presentation</dc:title>
    <meta:editing-duration>PT1H22M19S</meta:editing-duration>
    <meta:generator>LibreOffice/7.5.0.3$Windows_X86_64 LibreOffice_project/c21113d003cd3efa8c53188764377a8272d9d6de</meta:generator>
    <meta:document-statistic meta:object-count="70"/>
    <meta:user-defined meta:name="AppVersion">15.0000</meta:user-defined>
    <meta:user-defined meta:name="HiddenSlides" meta:value-type="float">0</meta:user-defined>
    <meta:user-defined meta:name="HyperlinksChanged" meta:value-type="boolean">false</meta:user-defined>
    <meta:user-defined meta:name="LinksUpToDate" meta:value-type="boolean">false</meta:user-defined>
    <meta:user-defined meta:name="Notes" meta:value-type="float">8</meta:user-defined>
    <meta:user-defined meta:name="PresentationFormat" meta:value-type="string">On-screen Show (4:3)</meta:user-defined>
    <meta:user-defined meta:name="ScaleCrop" meta:value-type="boolean">false</meta:user-defined>
    <meta:user-defined meta:name="ShareDoc" meta:value-type="boolean">false</meta:user-defined>
    <meta:user-defined meta:name="Slides" meta:value-type="float">8</meta:user-defined>
  </office:meta>
</office:document-meta>
</file>

<file path=settings.xml><?xml version="1.0" encoding="utf-8"?>
<office:document-settings xmlns:office="urn:oasis:names:tc:opendocument:xmlns:office:1.0" xmlns:ooo="http://openoffice.org/2004/office" xmlns:xlink="http://www.w3.org/1999/xlink" xmlns:config="urn:oasis:names:tc:opendocument:xmlns:config:1.0" xmlns:presentation="urn:oasis:names:tc:opendocument:xmlns:presentation:1.0" xmlns:smil="urn:oasis:names:tc:opendocument:xmlns:smil-compatible:1.0" xmlns:anim="urn:oasis:names:tc:opendocument:xmlns:animation:1.0" xmlns:officeooo="http://openoffice.org/2009/office" office:version="1.3">
  <office:settings>
    <config:config-item-set config:name="ooo:view-settings">
      <config:config-item config:name="VisibleAreaTop" config:type="int">8733</config:config-item>
      <config:config-item config:name="VisibleAreaLeft" config:type="int">-2828</config:config-item>
      <config:config-item config:name="VisibleAreaWidth" config:type="int">31376</config:config-item>
      <config:config-item config:name="VisibleAreaHeight" config:type="int">19815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true</config:config-item>
          <config:config-item config:name="IsSnapToObjectFrame" config:type="boolean">true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Hw==</config:config-item>
          <config:config-item config:name="PrintableLayers" config:type="base64Binary">Hw==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5</config:config-item>
          <config:config-item config:name="IsLayerMode" config:type="boolean">false</config:config-item>
          <config:config-item config:name="IsDoubleClickTextEdit" config:type="boolean">true</config:config-item>
          <config:config-item config:name="IsClickChangeRotation" config:type="boolean">true</config:config-item>
          <config:config-item config:name="SlidesPerRow" config:type="short">4</config:config-item>
          <config:config-item config:name="EditMode" config:type="int">0</config:config-item>
          <config:config-item config:name="VisibleAreaTop" config:type="int">8733</config:config-item>
          <config:config-item config:name="VisibleAreaLeft" config:type="int">-2828</config:config-item>
          <config:config-item config:name="VisibleAreaWidth" config:type="int">31377</config:config-item>
          <config:config-item config:name="VisibleAreaHeight" config:type="int">19816</config:config-item>
          <config:config-item config:name="GridCoarseWidth" config:type="int">2000</config:config-item>
          <config:config-item config:name="GridCoarseHeight" config:type="int">2000</config:config-item>
          <config:config-item config:name="GridFineWidth" config:type="int">500</config:config-item>
          <config:config-item config:name="GridFineHeight" config:type="int">500</config:config-item>
          <config:config-item config:name="GridSnapWidthXNumerator" config:type="int">2000</config:config-item>
          <config:config-item config:name="GridSnapWidthXDenominator" config:type="int">4</config:config-item>
          <config:config-item config:name="GridSnapWidthYNumerator" config:type="int">2000</config:config-item>
          <config:config-item config:name="GridSnapWidthYDenominator" config:type="int">4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  <config:config-item config:name="AnchoredTextOverflowLegacy" config:type="boolean">false</config:config-item>
        </config:config-item-map-entry>
      </config:config-item-map-indexed>
    </config:config-item-set>
    <config:config-item-set config:name="ooo:configuration-settings">
      <config:config-item config:name="IsPrintBookletBack" config:type="boolean">true</config:config-item>
      <config:config-item config:name="DefaultTabStop" config:type="int">2540</config:config-item>
      <config:config-item config:name="PrinterName" config:type="string">Microsoft Print to PDF</config:config-item>
      <config:config-item-map-indexed config:name="ForbiddenCharacters">
        <config:config-item-map-entry>
          <config:config-item config:name="Language" config:type="string">de</config:config-item>
          <config:config-item config:name="Country" config:type="string">DE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PrinterSetup" config:type="base64Binary">ZBb+/01pY3Jvc29mdCBQcmludCB0byBQREYAAAAAAAAAAAAAAAAAAAAAAAAAAAAAAAAAAAAAAAAAAAAAAAAAAAAAAAAAAAAAAAAAAAAAAAAAAAAAAAAAAAAAAAAAAAAAAAAAAAAAAAAAAAAAAAAAAAAAAAAAAAAAAAAAAAAAAAAAAAAATWljcm9zb2Z0IFByaW50IFRvIFBERgAAAAAAAAAAAAAWAAEANhUAAAAAAAAEAAhSAAAEdAAAM1ROVwAAAAAKAE0AaQBjAHIAbwBzAG8AZgB0ACAAUAByAGkAbgB0ACAAdABvACAAUABEAEYAAAAAAAAAAAAAAAAAAAAAAAAAAAABBAMG3ABQFAMvAQABAAkAmgs0CGQAAQAPAFgCAgABAFgCAwABAEEANAAAAAAAAAAAAAAAAAAAAAAAAAAAAAAAAAAAAAAAAAAAAAAAAAAAAAAAAAAAAAAAAAAAAAAAAAAAAAAAAAAAAAAAAAAAAAAAAAAAAAEAAAAAAAAAAQAAAAIAAAABAAAA/////0dJUzQAAAAAAAAAAAAAAABESU5VIgDIACQDLBE/XXt+AAAAAAAAAAAAAAAAAAAAAAAAAAAAAAAAAAAAAAUAAAAAAAU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AAAAAAAAAAAAAAAAAAAAAAAAAAAAAAAAAAAAAAAAAAAAAAAAAAAAAAAAyAAAAFNNVEoAAAAAEAC4AHsAMAA4ADQARgAwADEARgBBAC0ARQA2ADMANAAtADQARAA3ADcALQA4ADMARQBFAC0AMAA3ADQAOAAxADcAQwAwADMANQA4ADEAfQAAAFJFU0RMTABVbmlyZXNETEwAUGFwZXJTaXplAEE0AE9yaWVudGF0aW9uAFBPUlRSQUlUAFJlc29sdXRpb24AUmVzT3B0aW9uMQBDb2xvck1vZGUAQ29sb3IAAAAAAAAAAAAAAAAAAAAAAAAsEQAAVjRETQEAAAAAAAAAnApwIhwAAADsAAAAAwAAAPoBTwg05ndNg+4HSBfANYHQAAAATAAAAAMAAAAACAAAAAAAAAAAAAADAAAAAAgAACoAAAAACAAAAwAAAEAAAABWAAAAABAAAEQAbwBjAHUAbQBlAG4AdABVAHMAZQByAFAAYQBzAHMAdwBvAHIAZAAAAEQAbwBjAHUAbQBlAG4AdABPAHcAbgBlAHIAUABhAHMAcwB3AG8AcgBkAAAARABvAGMAdQBtAGUAbgB0AEMAcgB5AHAAdABTAGUAYwB1AHIAaQB0AH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gBDT01QQVRfRFVQTEVYX01PREUTAER1cGxleE1vZGU6OlVua25vd24MAFBSSU5URVJfTkFNRRYATWljcm9zb2Z0IFByaW50IHRvIFBERgsARFJJVkVSX05BTUUWAE1pY3Jvc29mdCBQcmludCBUbyBQREY=</config:config-item>
      <config:config-item config:name="PrinterPaperFromSetup" config:type="boolean">false</config:config-item>
      <config:config-item config:name="IsPrintPageName" config:type="boolean">false</config:config-item>
      <config:config-item config:name="IsPrintDate" config:type="boolean">false</config:config-item>
      <config:config-item config:name="BitmapTableURL" config:type="string">$(inst)/share/palette%3B$(user)/config/standard.sob</config:config-item>
      <config:config-item config:name="IsPrintTime" config:type="boolean">false</config:config-item>
      <config:config-item config:name="ImagePreferredDPI" config:type="int">0</config:config-item>
      <config:config-item config:name="CharacterCompressionType" config:type="short">0</config:config-item>
      <config:config-item config:name="IsPrintHiddenPages" config:type="boolean">true</config:config-item>
      <config:config-item config:name="IsPrintFitPage" config:type="boolean">false</config:config-item>
      <config:config-item config:name="IsPrintTilePage" config:type="boolean">false</config:config-item>
      <config:config-item config:name="SaveThumbnail" config:type="boolean">true</config:config-item>
      <config:config-item config:name="IsPrintBooklet" config:type="boolean">false</config:config-item>
      <config:config-item config:name="IsPrintBookletFront" config:type="boolean">true</config:config-item>
      <config:config-item config:name="PrintQuality" config:type="int">0</config:config-item>
      <config:config-item config:name="ColorTableURL" config:type="string">$(inst)/share/palette%3B$(user)/config/standard.soc</config:config-item>
      <config:config-item config:name="DashTableURL" config:type="string">$(inst)/share/palette%3B$(user)/config/standard.sod</config:config-item>
      <config:config-item config:name="LineEndTableURL" config:type="string">$(inst)/share/palette%3B$(user)/config/standard.soe</config:config-item>
      <config:config-item config:name="HatchTableURL" config:type="string">$(inst)/share/palette%3B$(user)/config/standard.soh</config:config-item>
      <config:config-item config:name="GradientTableURL" config:type="string">$(inst)/share/palette%3B$(user)/config/standard.sog</config:config-item>
      <config:config-item config:name="ApplyUserData" config:type="boolean">true</config:config-item>
      <config:config-item config:name="PageNumberFormat" config:type="int">4</config:config-item>
      <config:config-item config:name="ParagraphSummation" config:type="boolean">true</config:config-item>
      <config:config-item config:name="IsKernAsianPunctuation" config:type="boolean">false</config:config-item>
      <config:config-item config:name="UpdateFromTemplate" config:type="boolean">true</config:config-item>
      <config:config-item config:name="PrinterIndependentLayout" config:type="string">low-resolution</config:config-item>
      <config:config-item config:name="LoadReadonly" config:type="boolean">false</config:config-item>
      <config:config-item config:name="SaveVersionOnClose" config:type="boolean">false</config:config-item>
      <config:config-item config:name="EmbedFonts" config:type="boolean">false</config:config-item>
      <config:config-item config:name="EmbedComplexScriptFonts" config:type="boolean">true</config:config-item>
      <config:config-item config:name="EmbedOnlyUsedFonts" config:type="boolean">false</config:config-item>
      <config:config-item config:name="EmbedLatinScriptFonts" config:type="boolean">true</config:config-item>
      <config:config-item config:name="EmbedAsianScriptFonts" config:type="boolean">true</config:config-item>
      <config:config-item config:name="IsPrintDrawing" config:type="boolean">true</config:config-item>
      <config:config-item config:name="IsPrintNotes" config:type="boolean">false</config:config-item>
      <config:config-item config:name="IsPrintHandout" config:type="boolean">false</config:config-item>
      <config:config-item config:name="IsPrintOutline" config:type="boolean">false</config:config-item>
      <config:config-item config:name="SlidesPerHandout" config:type="short">6</config:config-item>
      <config:config-item config:name="HandoutsHorizontal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ooo="http://openoffice.org/2004/office" xmlns:fo="urn:oasis:names:tc:opendocument:xmlns:xsl-fo-compatible:1.0" xmlns:xlink="http://www.w3.org/1999/xlink" xmlns:dc="http://purl.org/dc/elements/1.1/" xmlns:meta="urn:oasis:names:tc:opendocument:xmlns:meta:1.0" xmlns:style="urn:oasis:names:tc:opendocument:xmlns:style:1.0" xmlns:text="urn:oasis:names:tc:opendocument:xmlns:text:1.0" xmlns:rpt="http://openoffice.org/2005/report" xmlns:draw="urn:oasis:names:tc:opendocument:xmlns:drawing:1.0" xmlns:dr3d="urn:oasis:names:tc:opendocument:xmlns:dr3d:1.0" xmlns:svg="urn:oasis:names:tc:opendocument:xmlns:svg-compatible:1.0" xmlns:chart="urn:oasis:names:tc:opendocument:xmlns:chart:1.0" xmlns:table="urn:oasis:names:tc:opendocument:xmlns:table:1.0" xmlns:number="urn:oasis:names:tc:opendocument:xmlns:datastyle:1.0" xmlns:ooow="http://openoffice.org/2004/writer" xmlns:oooc="http://openoffice.org/2004/calc" xmlns:css3t="http://www.w3.org/TR/css3-text/" xmlns:of="urn:oasis:names:tc:opendocument:xmlns:of:1.2" xmlns:tableooo="http://openoffice.org/2009/table" xmlns:calcext="urn:org:documentfoundation:names:experimental:calc:xmlns:calcext:1.0" xmlns:drawooo="http://openoffice.org/2010/draw" xmlns:xhtml="http://www.w3.org/1999/xhtml" xmlns:loext="urn:org:documentfoundation:names:experimental:office:xmlns:loext:1.0" xmlns:grddl="http://www.w3.org/2003/g/data-view#" xmlns:field="urn:openoffice:names:experimental:ooo-ms-interop:xmlns:field:1.0" xmlns:math="http://www.w3.org/1998/Math/MathML" xmlns:form="urn:oasis:names:tc:opendocument:xmlns:form:1.0" xmlns:script="urn:oasis:names:tc:opendocument:xmlns:script:1.0" xmlns:dom="http://www.w3.org/2001/xml-events" xmlns:presentation="urn:oasis:names:tc:opendocument:xmlns:presentation:1.0" xmlns:smil="urn:oasis:names:tc:opendocument:xmlns:smil-compatible:1.0" xmlns:anim="urn:oasis:names:tc:opendocument:xmlns:animation:1.0" xmlns:officeooo="http://openoffice.org/2009/office" office:version="1.3">
  <office:font-face-decls>
    <style:font-face style:name="+mn-ea" svg:font-family="+mn-ea" style:font-pitch="variable"/>
    <style:font-face style:name="+mn-ea1" svg:font-family="+mn-ea"/>
    <style:font-face style:name="Arial" svg:font-family="Arial"/>
    <style:font-face style:name="Arial1" svg:font-family="Arial" style:font-pitch="variable"/>
    <style:font-face style:name="Arial2" svg:font-family="Arial" style:font-family-generic="system" style:font-pitch="variable"/>
    <style:font-face style:name="Calibri" svg:font-family="Calibri"/>
    <style:font-face style:name="Calibri1" svg:font-family="Calibri" style:font-pitch="variable"/>
    <style:font-face style:name="DejaVu Sans" svg:font-family="'DejaVu Sans'"/>
    <style:font-face style:name="DejaVu Sans1" svg:font-family="'DejaVu Sans'" style:font-pitch="variable"/>
    <style:font-face style:name="Liberation Sans" svg:font-family="'Liberation Sans'" style:font-family-generic="roman" style:font-pitch="variable"/>
    <style:font-face style:name="Liberation Sans1" svg:font-family="'Liberation Sans'" style:font-pitch="variable"/>
    <style:font-face style:name="Liberation Serif" svg:font-family="'Liberation Serif'" style:font-family-generic="roman" style:font-pitch="variable"/>
    <style:font-face style:name="Microsoft YaHei" svg:font-family="'Microsoft YaHei'" style:font-family-generic="system" style:font-pitch="variable"/>
    <style:font-face style:name="Microsoft YaHei1" svg:font-family="'Microsoft YaHei'" style:font-pitch="variable"/>
    <style:font-face style:name="Microsoft YaHei2" svg:font-family="'Microsoft YaHei'"/>
    <style:font-face style:name="Noto Sans" svg:font-family="'Noto Sans'" style:font-family-generic="roman" style:font-pitch="variable"/>
    <style:font-face style:name="Segoe UI" svg:font-family="'Segoe UI'" style:font-family-generic="system" style:font-pitch="variable"/>
    <style:font-face style:name="Tahoma" svg:font-family="Tahoma" style:font-family-generic="system" style:font-pitch="variable"/>
  </office:font-face-decls>
  <office:styles>
    <draw:gradient draw:name="Ausgefüllt" draw:style="linear" draw:start-color="#ffffff" draw:end-color="#cccccc" draw:start-intensity="100%" draw:end-intensity="100%" draw:angle="30deg" draw:border="0%"/>
    <draw:gradient draw:name="Ausgefüllt_20_blau" draw:display-name="Ausgefüllt blau" draw:style="linear" draw:start-color="#729fcf" draw:end-color="#355269" draw:start-intensity="100%" draw:end-intensity="100%" draw:angle="30deg" draw:border="0%"/>
    <draw:gradient draw:name="Ausgefüllt_20_gelb" draw:display-name="Ausgefüllt gelb" draw:style="linear" draw:start-color="#ffde59" draw:end-color="#b47804" draw:start-intensity="100%" draw:end-intensity="100%" draw:angle="30deg" draw:border="0%"/>
    <draw:gradient draw:name="Ausgefüllt_20_grün" draw:display-name="Ausgefüllt grün" draw:style="linear" draw:start-color="#77bc65" draw:end-color="#127622" draw:start-intensity="100%" draw:end-intensity="100%" draw:angle="30deg" draw:border="0%"/>
    <draw:gradient draw:name="Ausgefüllt_20_rot" draw:display-name="Ausgefüllt rot" draw:style="linear" draw:start-color="#ff6d6d" draw:end-color="#c9211e" draw:start-intensity="100%" draw:end-intensity="100%" draw:angle="30deg" draw:border="0%"/>
    <draw:gradient draw:name="Formen" draw:style="rectangular" draw:cx="50%" draw:cy="50%" draw:start-color="#cccccc" draw:end-color="#ffffff" draw:start-intensity="100%" draw:end-intensity="100%" draw:angle="0deg" draw:border="0%"/>
    <draw:marker draw:name="Arrow" svg:viewBox="0 0 20 30" svg:d="M10 0l-10 30h20z"/>
    <style:default-style style:family="graphic">
      <style:graphic-properties svg:stroke-color="#3465a4" draw:fill-color="#729fcf" fo:wrap-option="no-wrap" style:writing-mode="lr-tb"/>
      <style:paragraph-properties style:text-autospace="ideograph-alpha" style:punctuation-wrap="simple" style:line-break="strict" style:font-independent-line-spacing="false">
        <style:tab-stops/>
      </style:paragraph-properties>
      <style:text-properties style:use-window-font-color="true" loext:opacity="0%" loext:color-lum-mod="100%" loext:color-lum-off="0%" style:font-name="Liberation Serif" fo:font-size="24pt" fo:language="de" fo:country="DE" style:font-name-asian="Segoe UI" style:font-size-asian="24pt" style:language-asian="zh" style:country-asian="CN" style:font-name-complex="Tahoma" style:font-size-complex="24pt" style:language-complex="hi" style:country-complex="IN"/>
    </style:default-style>
    <style:style style:name="standard" style:family="graphic">
      <style:graphic-properties draw:stroke="solid" svg:stroke-width="0cm" svg:stroke-color="#3465a4" draw:marker-start-width="0.2cm" draw:marker-start-center="false" draw:marker-end-width="0.2cm" draw:marker-end-center="false" draw:fill="solid" draw:fill-color="#729fcf" draw:textarea-horizontal-align="justify" fo:padding-top="0.125cm" fo:padding-bottom="0.125cm" fo:padding-left="0.25cm" fo:padding-right="0.25cm" fo:wrap-option="wrap" draw:shadow="hidden" draw:shadow-offset-x="0.2cm" draw:shadow-offset-y="0.2cm" draw:shadow-color="#808080">
        <text:list-style style:name="standard">
          <text:list-level-style-bullet text:level="1" text:bullet-char="●">
            <style:list-level-properties text:min-label-width="0.6cm"/>
            <style:text-properties fo:font-family="Open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Open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Open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Open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Open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Open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Open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Open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Open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Open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fo:font-variant="normal" fo:text-transform="none" style:use-window-font-color="true" loext:opacity="0%" loext:color-lum-mod="100%" loext:color-lum-off="0%" style:text-outline="false" style:text-line-through-style="none" style:text-line-through-type="none" style:font-name="Liberation Sans" fo:font-family="'Liberation Sans'" style:font-family-generic="roman" style:font-pitch="variable" fo:font-size="18pt" fo:font-style="normal" fo:text-shadow="none" style:text-underline-style="none" fo:font-weight="normal" style:letter-kerning="true" style:font-name-asian="Microsoft YaHei" style:font-family-asian="'Microsoft YaHei'" style:font-family-generic-asian="system" style:font-pitch-asian="variable" style:font-size-asian="18pt" style:font-style-asian="normal" style:font-weight-asian="normal" style:font-name-complex="Arial2" style:font-family-complex="Arial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outfill" style:family="graphic" style:parent-style-name="standard">
      <style:graphic-properties draw:fill="none"/>
    </style:style>
    <style:style style:name="Objekt_20_ohne_20_Füllung_20_und_20_Linie" style:display-name="Objekt ohne Füllung und Linie" style:family="graphic" style:parent-style-name="standard">
      <style:graphic-properties draw:stroke="none" draw:fill="none"/>
    </style:style>
    <style:style style:name="Text" style:family="graphic">
      <style:graphic-properties draw:stroke="solid" svg:stroke-color="#cccccc" draw:fill="solid" draw:fill-color="#eeeeee"/>
      <style:text-properties style:font-name="Noto Sans" fo:font-family="'Noto Sans'" style:font-family-generic="roman" style:font-pitch="variable"/>
    </style:style>
    <style:style style:name="A4" style:family="graphic" style:parent-style-name="Text">
      <style:graphic-properties draw:fill="none"/>
      <style:text-properties fo:font-size="18pt"/>
    </style:style>
    <style:style style:name="Title_20_A4" style:display-name="Title A4" style:family="graphic" style:parent-style-name="A4">
      <style:graphic-properties draw:stroke="none"/>
      <style:text-properties fo:font-size="44pt"/>
    </style:style>
    <style:style style:name="Heading_20_A4" style:display-name="Heading A4" style:family="graphic" style:parent-style-name="A4">
      <style:graphic-properties draw:stroke="none"/>
      <style:text-properties fo:font-size="24pt"/>
    </style:style>
    <style:style style:name="Text_20_A4" style:display-name="Text A4" style:family="graphic" style:parent-style-name="A4">
      <style:graphic-properties draw:stroke="none"/>
    </style:style>
    <style:style style:name="A0" style:family="graphic" style:parent-style-name="Text">
      <style:graphic-properties draw:fill="none"/>
      <style:text-properties fo:font-size="48pt"/>
    </style:style>
    <style:style style:name="Title_20_A0" style:display-name="Title A0" style:family="graphic" style:parent-style-name="A0">
      <style:graphic-properties draw:stroke="none"/>
      <style:text-properties fo:font-size="96pt"/>
    </style:style>
    <style:style style:name="Heading_20_A0" style:display-name="Heading A0" style:family="graphic" style:parent-style-name="A0">
      <style:graphic-properties draw:stroke="none"/>
      <style:text-properties fo:font-size="71.9000015258789pt"/>
    </style:style>
    <style:style style:name="Text_20_A0" style:display-name="Text A0" style:family="graphic" style:parent-style-name="A0">
      <style:graphic-properties draw:stroke="none"/>
    </style:style>
    <style:style style:name="Graphic" style:family="graphic">
      <style:graphic-properties draw:fill="solid" draw:fill-color="#ffffff"/>
      <style:text-properties style:font-name="Liberation Sans" fo:font-family="'Liberation Sans'" style:font-family-generic="roman" style:font-pitch="variable" fo:font-size="18pt"/>
    </style:style>
    <style:style style:name="Shapes" style:family="graphic" style:parent-style-name="Graphic">
      <style:graphic-properties draw:stroke="none" draw:fill="gradient" draw:fill-gradient-name="Formen"/>
      <style:text-properties fo:font-size="14pt" fo:font-weight="bold"/>
    </style:style>
    <style:style style:name="Filled" style:family="graphic" style:parent-style-name="Shapes">
      <style:graphic-properties draw:fill="gradient" draw:fill-gradient-name="Ausgefüllt"/>
    </style:style>
    <style:style style:name="Filled_20_Blue" style:display-name="Filled Blue" style:family="graphic" style:parent-style-name="Filled">
      <style:graphic-properties draw:fill-gradient-name="Ausgefüllt_20_blau"/>
      <style:text-properties fo:color="#ffffff" loext:opacity="100%" loext:color-lum-mod="100%" loext:color-lum-off="0%"/>
    </style:style>
    <style:style style:name="Filled_20_Green" style:display-name="Filled Green" style:family="graphic" style:parent-style-name="Filled">
      <style:graphic-properties draw:fill-gradient-name="Ausgefüllt_20_grün"/>
      <style:text-properties fo:color="#ffffff" loext:opacity="100%" loext:color-lum-mod="100%" loext:color-lum-off="0%" style:font-name="Liberation Sans" fo:font-family="'Liberation Sans'" style:font-family-generic="roman" style:font-pitch="variable"/>
    </style:style>
    <style:style style:name="Filled_20_Red" style:display-name="Filled Red" style:family="graphic" style:parent-style-name="Filled">
      <style:graphic-properties draw:fill-gradient-name="Ausgefüllt_20_rot"/>
      <style:text-properties fo:color="#ffffff" loext:opacity="100%" loext:color-lum-mod="100%" loext:color-lum-off="0%"/>
    </style:style>
    <style:style style:name="Filled_20_Yellow" style:display-name="Filled Yellow" style:family="graphic" style:parent-style-name="Filled">
      <style:graphic-properties draw:fill-gradient-name="Ausgefüllt_20_gelb"/>
      <style:text-properties fo:color="#ffffff" loext:opacity="100%" loext:color-lum-mod="100%" loext:color-lum-off="0%"/>
    </style:style>
    <style:style style:name="Outlined" style:family="graphic" style:parent-style-name="Shapes">
      <style:graphic-properties draw:stroke="solid" svg:stroke-width="0.081cm" svg:stroke-color="#000000" draw:fill="none"/>
    </style:style>
    <style:style style:name="Outlined_20_Blue" style:display-name="Outlined Blue" style:family="graphic" style:parent-style-name="Outlined">
      <style:graphic-properties svg:stroke-color="#355269"/>
      <style:text-properties fo:color="#355269" loext:opacity="100%" loext:color-lum-mod="100%" loext:color-lum-off="0%"/>
    </style:style>
    <style:style style:name="Outlined_20_Green" style:display-name="Outlined Green" style:family="graphic" style:parent-style-name="Outlined">
      <style:graphic-properties svg:stroke-color="#127622"/>
      <style:text-properties fo:color="#127622" loext:opacity="100%" loext:color-lum-mod="100%" loext:color-lum-off="0%"/>
    </style:style>
    <style:style style:name="Outlined_20_Red" style:display-name="Outlined Red" style:family="graphic" style:parent-style-name="Outlined">
      <style:graphic-properties svg:stroke-color="#c9211e"/>
      <style:text-properties fo:color="#c9211e" loext:opacity="100%" loext:color-lum-mod="100%" loext:color-lum-off="0%"/>
    </style:style>
    <style:style style:name="Outlined_20_Yellow" style:display-name="Outlined Yellow" style:family="graphic" style:parent-style-name="Outlined">
      <style:graphic-properties draw:stroke="solid" svg:stroke-color="#b47804"/>
      <style:text-properties fo:color="#b47804" loext:opacity="100%" loext:color-lum-mod="100%" loext:color-lum-off="0%"/>
    </style:style>
    <style:style style:name="Lines" style:family="graphic" style:parent-style-name="Graphic">
      <style:graphic-properties draw:stroke="solid" svg:stroke-color="#000000" draw:fill="none"/>
    </style:style>
    <style:style style:name="Arrow_20_Line" style:display-name="Arrow Line" style:family="graphic" style:parent-style-name="Lines">
      <style:graphic-properties draw:marker-start="Arrow" draw:marker-start-width="0.2cm" draw:marker-end="Arrow" draw:marker-end-width="0.2cm" draw:show-unit="true"/>
    </style:style>
    <style:style style:name="Arrow_20_Dashed" style:display-name="Arrow Dashed" style:family="graphic" style:parent-style-name="Lines">
      <style:graphic-properties draw:stroke="dash"/>
    </style:style>
    <style:style style:name="Blank_20_Slide-background" style:display-name="Blank Slide-background" style:family="presentation">
      <style:graphic-properties draw:stroke="none" draw:fill="none"/>
      <style:text-properties style:letter-kerning="true"/>
    </style:style>
    <style:style style:name="Blank_20_Slide-backgroundobjects" style:display-name="Blank Slide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Blank_20_Slide-notes" style:display-name="Blank Slide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loext:opacity="0%" loext:color-lum-mod="100%" loext:color-lum-off="0%" style:text-outline="false" style:text-line-through-style="none" style:text-line-through-type="none" style:font-name="Liberation Sans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Microsoft YaHei" style:font-family-asian="'Microsoft YaHei'" style:font-family-generic-asian="system" style:font-pitch-asian="variable" style:font-size-asian="20pt" style:font-style-asian="normal" style:font-weight-asian="normal" style:font-name-complex="Arial2" style:font-family-complex="Arial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Blank_20_Slide-outline1" style:display-name="Blank Slide-outline1" style:family="presentation">
      <style:graphic-properties draw:stroke="none" draw:fill="none" draw:auto-grow-height="false" draw:fit-to-size="false" style:shrink-to-fit="true">
        <text:list-style style:name="Blank_20_Slide-outline1" style:display-name="Blank Slide-outline1">
          <text:list-level-style-bullet text:level="1" text:bullet-char="●">
            <style:list-level-properties text:space-before="0.3cm" text:min-label-width="0.9cm"/>
            <style:text-properties fo:font-family="Open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Open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Open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Open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Open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Open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Open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Open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Open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OpenSymbol" style:use-window-font-color="true" fo:font-size="45%"/>
          </text:list-level-style-bullet>
        </text:list-style>
      </style:graphic-properties>
      <style:paragraph-properties fo:margin-top="0.5cm" fo:margin-bottom="0cm"/>
      <style:text-properties fo:font-variant="normal" fo:text-transform="none" style:use-window-font-color="true" loext:opacity="0%" loext:color-lum-mod="100%" loext:color-lum-off="0%" style:text-outline="false" style:text-line-through-style="none" style:text-line-through-type="none" style:text-position="0% 100%" style:font-name="Liberation Sans" fo:font-family="'Liberation Sans'" style:font-family-generic="roman" style:font-pitch="variable" fo:font-size="32pt" fo:letter-spacing="normal" fo:font-style="normal" fo:text-shadow="none" style:text-underline-style="none" fo:font-weight="normal" style:letter-kerning="true" fo:background-color="transparent" style:font-name-asian="Microsoft YaHei" style:font-family-asian="'Microsoft YaHei'" style:font-family-generic-asian="system" style:font-pitch-asian="variable" style:font-size-asian="32pt" style:font-style-asian="normal" style:font-weight-asian="normal" style:font-name-complex="Arial2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Blank_20_Slide-outline2" style:display-name="Blank Slide-outline2" style:family="presentation" style:parent-style-name="Blank_20_Slide-outline1">
      <style:paragraph-properties fo:margin-top="0.4cm" fo:margin-bottom="0cm"/>
      <style:text-properties fo:font-variant="normal" fo:text-transform="none" style:text-line-through-style="none" style:text-line-through-type="none" style:text-position="0% 100%" fo:font-size="28pt" fo:letter-spacing="normal" fo:font-style="normal" style:text-underline-style="none" fo:font-weight="normal" fo:background-color="transparent" style:font-size-asian="28pt" style:font-style-asian="normal" style:font-weight-asian="normal" style:font-size-complex="28pt" style:font-style-complex="normal" style:font-weight-complex="normal"/>
    </style:style>
    <style:style style:name="Blank_20_Slide-outline3" style:display-name="Blank Slide-outline3" style:family="presentation" style:parent-style-name="Blank_20_Slide-outline2">
      <style:paragraph-properties fo:margin-top="0.3cm" fo:margin-bottom="0cm"/>
      <style:text-properties fo:font-variant="normal" fo:text-transform="none" style:text-line-through-style="none" style:text-line-through-type="none" style:text-position="0% 100%" fo:font-size="24pt" fo:letter-spacing="normal" fo:font-style="normal" style:text-underline-style="none" fo:font-weight="normal" fo:background-color="transparent" style:font-size-asian="24pt" style:font-style-asian="normal" style:font-weight-asian="normal" style:font-size-complex="24pt" style:font-style-complex="normal" style:font-weight-complex="normal"/>
    </style:style>
    <style:style style:name="Blank_20_Slide-outline4" style:display-name="Blank Slide-outline4" style:family="presentation" style:parent-style-name="Blank_20_Slide-outline3">
      <style:paragraph-properties fo:margin-top="0.2cm" fo:margin-bottom="0cm"/>
      <style:text-properties fo:font-variant="normal" fo:text-transform="none" style:text-line-through-style="none" style:text-line-through-type="none" style:text-position="0% 100%" fo:font-size="20pt" fo:letter-spacing="normal" fo:font-style="normal" style:text-underline-style="none" fo:font-weight="normal" fo:background-color="transparent" style:font-size-asian="20pt" style:font-style-asian="normal" style:font-weight-asian="normal" style:font-size-complex="20pt" style:font-style-complex="normal" style:font-weight-complex="normal"/>
    </style:style>
    <style:style style:name="Blank_20_Slide-outline5" style:display-name="Blank Slide-outline5" style:family="presentation" style:parent-style-name="Blank_20_Slide-outline4">
      <style:paragraph-properties fo:margin-top="0.1cm" fo:margin-bottom="0cm"/>
      <style:text-properties fo:font-size="20pt" style:font-size-asian="20pt" style:font-size-complex="20pt"/>
    </style:style>
    <style:style style:name="Blank_20_Slide-outline6" style:display-name="Blank Slide-outline6" style:family="presentation" style:parent-style-name="Blank_20_Slide-outline5">
      <style:paragraph-properties fo:margin-top="0.1cm" fo:margin-bottom="0cm"/>
      <style:text-properties fo:font-size="20pt" style:font-size-asian="20pt" style:font-size-complex="20pt"/>
    </style:style>
    <style:style style:name="Blank_20_Slide-outline7" style:display-name="Blank Slide-outline7" style:family="presentation" style:parent-style-name="Blank_20_Slide-outline6">
      <style:paragraph-properties fo:margin-top="0.1cm" fo:margin-bottom="0cm"/>
      <style:text-properties fo:font-size="20pt" style:font-size-asian="20pt" style:font-size-complex="20pt"/>
    </style:style>
    <style:style style:name="Blank_20_Slide-outline8" style:display-name="Blank Slide-outline8" style:family="presentation" style:parent-style-name="Blank_20_Slide-outline7">
      <style:paragraph-properties fo:margin-top="0.1cm" fo:margin-bottom="0cm"/>
      <style:text-properties fo:font-size="20pt" style:font-size-asian="20pt" style:font-size-complex="20pt"/>
    </style:style>
    <style:style style:name="Blank_20_Slide-outline9" style:display-name="Blank Slide-outline9" style:family="presentation" style:parent-style-name="Blank_20_Slide-outline8">
      <style:paragraph-properties fo:margin-top="0.1cm" fo:margin-bottom="0cm"/>
      <style:text-properties fo:font-size="20pt" style:font-size-asian="20pt" style:font-size-complex="20pt"/>
    </style:style>
    <style:style style:name="Blank_20_Slide-subtitle" style:display-name="Blank Slide-subtitle" style:family="presentation">
      <style:graphic-properties draw:stroke="none" draw:fill="none" draw:textarea-vertical-align="middle">
        <text:list-style style:name="Blank_20_Slide-subtitle" style:display-name="Blank Slide-subtitle">
          <text:list-level-style-bullet text:level="1" text:bullet-char="●">
            <style:list-level-properties text:min-label-width="0.6cm"/>
            <style:text-properties fo:font-family="Open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Open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Open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Open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Open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Open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Open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Open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Open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Open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loext:opacity="0%" loext:color-lum-mod="100%" loext:color-lum-off="0%" style:text-outline="false" style:text-line-through-style="none" style:text-line-through-type="none" style:font-name="Liberation Sans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Microsoft YaHei" style:font-family-asian="'Microsoft YaHei'" style:font-family-generic-asian="system" style:font-pitch-asian="variable" style:font-size-asian="32pt" style:font-style-asian="normal" style:font-weight-asian="normal" style:font-name-complex="Arial2" style:font-family-complex="Arial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Blank_20_Slide-title" style:display-name="Blank Slide-title" style:family="presentation">
      <style:graphic-properties draw:stroke="none" draw:fill="none" draw:textarea-vertical-align="middle">
        <text:list-style style:name="Blank_20_Slide-title" style:display-name="Blank Slide-title">
          <text:list-level-style-bullet text:level="1" text:bullet-char="●">
            <style:list-level-properties text:min-label-width="0.6cm"/>
            <style:text-properties fo:font-family="Open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Open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Open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Open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Open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Open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Open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Open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Open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OpenSymbol" style:use-window-font-color="true" fo:font-size="45%"/>
          </text:list-level-style-bullet>
        </text:list-style>
      </style:graphic-properties>
      <style:paragraph-properties fo:text-align="center"/>
      <style:text-properties fo:font-variant="normal" fo:text-transform="none" style:use-window-font-color="true" loext:opacity="0%" loext:color-lum-mod="100%" loext:color-lum-off="0%" style:text-outline="false" style:text-line-through-style="none" style:text-line-through-type="none" style:text-position="0% 100%" style:font-name="Liberation Sans" fo:font-family="'Liberation Sans'" style:font-family-generic="roman" style:font-pitch="variable" fo:font-size="44pt" fo:letter-spacing="normal" fo:font-style="normal" fo:text-shadow="none" style:text-underline-style="none" fo:font-weight="normal" style:letter-kerning="true" fo:background-color="transparent" style:font-name-asian="Microsoft YaHei" style:font-family-asian="'Microsoft YaHei'" style:font-family-generic-asian="system" style:font-pitch-asian="variable" style:font-size-asian="44pt" style:font-style-asian="normal" style:font-weight-asian="normal" style:font-name-complex="Arial2" style:font-family-complex="Arial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presentation-page-layout style:name="AL0T26">
      <presentation:placeholder presentation:object="handout" svg:x="2.058cm" svg:y="1.743cm" svg:width="10.556cm" svg:height="-0.231cm"/>
      <presentation:placeholder presentation:object="handout" svg:x="15.414cm" svg:y="1.743cm" svg:width="10.556cm" svg:height="-0.231cm"/>
      <presentation:placeholder presentation:object="handout" svg:x="2.058cm" svg:y="3.612cm" svg:width="10.556cm" svg:height="-0.231cm"/>
      <presentation:placeholder presentation:object="handout" svg:x="15.414cm" svg:y="3.612cm" svg:width="10.556cm" svg:height="-0.231cm"/>
      <presentation:placeholder presentation:object="handout" svg:x="2.058cm" svg:y="5.481cm" svg:width="10.556cm" svg:height="-0.231cm"/>
      <presentation:placeholder presentation:object="handout" svg:x="15.414cm" svg:y="5.481cm" svg:width="10.556cm" svg:height="-0.231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1cm" fo:page-height="29.7cm" style:print-orientation="portrait"/>
    </style:page-layout>
    <style:page-layout style:name="PM1">
      <style:page-layout-properties fo:margin-top="0cm" fo:margin-bottom="0cm" fo:margin-left="0cm" fo:margin-right="0cm" fo:page-width="25.4cm" fo:page-height="19.05cm" style:print-orientation="landscape"/>
    </style:page-layout>
    <style:page-layout style:name="PM2">
      <style:page-layout-properties fo:margin-top="0cm" fo:margin-bottom="0cm" fo:margin-left="0cm" fo:margin-right="0cm" fo:page-width="19.05cm" fo:page-height="25.4cm" style:print-orientation="portrait"/>
    </style:page-layout>
    <style:style style:name="Mdp1" style:family="drawing-page">
      <style:drawing-page-properties draw:background-size="border" draw:fill="none"/>
    </style:style>
    <style:style style:name="Mdp2" style:family="drawing-page">
      <style:drawing-page-properties presentation:display-header="true" presentation:display-footer="true" presentation:display-page-number="false" presentation:display-date-time="true"/>
    </style:style>
    <style:style style:name="Mgr1" style:family="graphic" style:parent-style-name="standard">
      <style:graphic-properties draw:stroke="none" draw:fill="none" draw:fill-color="#ffffff" draw:auto-grow-height="false" fo:min-height="1.485cm"/>
      <style:paragraph-properties style:writing-mode="lr-tb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485cm"/>
      <style:paragraph-properties style:writing-mode="lr-tb"/>
    </style:style>
    <style:style style:name="Mpr1" style:family="presentation" style:parent-style-name="Blank_20_Slide-backgroundobjects">
      <style:graphic-properties draw:stroke="none" draw:fill="none" draw:fill-color="#ffffff" draw:auto-grow-height="false" fo:min-height="1.485cm"/>
      <style:paragraph-properties style:writing-mode="lr-tb"/>
    </style:style>
    <style:style style:name="Mpr2" style:family="presentation" style:parent-style-name="Blank_20_Slide-backgroundobjects">
      <style:graphic-properties draw:stroke="none" draw:fill="none" draw:fill-color="#ffffff" draw:textarea-vertical-align="bottom" draw:auto-grow-height="false" fo:min-height="1.485cm"/>
      <style:paragraph-properties style:writing-mode="lr-tb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loext:graphic-properties draw:fill="none" draw:fill-color="#ffffff"/>
      <style:text-properties fo:font-size="14pt" style:font-size-asian="14pt" style:font-size-complex="14pt"/>
    </style:style>
    <style:style style:name="MP3" style:family="paragraph">
      <style:paragraph-properties fo:text-align="end"/>
      <style:text-properties fo:font-size="14pt" style:font-size-asian="14pt" style:font-size-complex="14pt"/>
    </style:style>
    <style:style style:name="MP4" style:family="paragraph">
      <loext:graphic-properties draw:fill="none" draw:fill-color="#ffffff"/>
      <style:paragraph-properties fo:text-align="end"/>
      <style:text-properties fo:font-size="14pt" style:font-size-asian="14pt" style:font-size-complex="14pt"/>
    </style:style>
    <style:style style:name="MT1" style:family="text">
      <style:text-properties fo:font-size="14pt" style:font-size-asian="14pt" style:font-size-complex="14pt"/>
    </style:style>
    <text:list-style style:name="ML1">
      <text:list-level-style-bullet text:level="1" text:bullet-char="●">
        <style:list-level-properties text:min-label-width="0.6cm"/>
        <style:text-properties fo:font-family="Open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  <text:list-style style:name="ML2">
      <text:list-level-style-bullet text:level="1" text:bullet-char="●">
        <style:list-level-properties text:min-label-width="0.6cm"/>
        <style:text-properties fo:font-family="Open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2">
      <draw:page-thumbnail draw:layer="backgroundobjects" svg:width="8.999cm" svg:height="5.061cm" svg:x="1cm" svg:y="3.742cm"/>
      <draw:page-thumbnail draw:layer="backgroundobjects" svg:width="8.999cm" svg:height="5.061cm" svg:x="1cm" svg:y="12.318cm"/>
      <draw:page-thumbnail draw:layer="backgroundobjects" svg:width="8.999cm" svg:height="5.061cm" svg:x="1cm" svg:y="20.894cm"/>
      <draw:page-thumbnail draw:layer="backgroundobjects" svg:width="8.999cm" svg:height="5.061cm" svg:x="11cm" svg:y="3.742cm"/>
      <draw:page-thumbnail draw:layer="backgroundobjects" svg:width="8.999cm" svg:height="5.061cm" svg:x="11cm" svg:y="12.318cm"/>
      <draw:page-thumbnail draw:layer="backgroundobjects" svg:width="8.999cm" svg:height="5.061cm" svg:x="11cm" svg:y="20.894cm"/>
      <draw:frame draw:style-name="Mgr1" draw:text-style-name="MP2" draw:layer="backgroundobjects" svg:width="9.113cm" svg:height="1.484cm" svg:x="0cm" svg:y="0cm" presentation:class="header">
        <draw:text-box>
          <text:p text:style-name="MP1">
            <text:span text:style-name="MT1">
              <presentation:header/>
            </text:span>
          </text:p>
        </draw:text-box>
      </draw:frame>
      <draw:frame draw:style-name="Mgr1" draw:text-style-name="MP4" draw:layer="backgroundobjects" svg:width="9.113cm" svg:height="1.484cm" svg:x="11.886cm" svg:y="0cm" presentation:class="date-time">
        <draw:text-box>
          <text:p text:style-name="MP3">
            <text:span text:style-name="MT1">
              <presentation:date-time/>
            </text:span>
          </text:p>
        </draw:text-box>
      </draw:frame>
      <draw:frame draw:style-name="Mgr2" draw:text-style-name="MP2" draw:layer="backgroundobjects" svg:width="9.113cm" svg:height="1.484cm" svg:x="0cm" svg:y="28.215cm" presentation:class="footer">
        <draw:text-box>
          <text:p text:style-name="MP1">
            <text:span text:style-name="MT1">
              <presentation:footer/>
            </text:span>
          </text:p>
        </draw:text-box>
      </draw:frame>
      <draw:frame draw:style-name="Mgr2" draw:text-style-name="MP4" draw:layer="backgroundobjects" svg:width="9.113cm" svg:height="1.484cm" svg:x="11.886cm" svg:y="28.215cm" presentation:class="page-number">
        <draw:text-box>
          <text:p text:style-name="MP3">
            <text:span text:style-name="MT1">
              <text:page-number>&lt;Foliennummer&gt;</text:page-number>
            </text:span>
          </text:p>
        </draw:text-box>
      </draw:frame>
    </style:handout-master>
    <style:master-page style:name="Blank_20_Slide" style:display-name="Blank Slide" style:page-layout-name="PM1" draw:style-name="Mdp1">
      <loext:theme loext:name="Office Theme">
        <loext:color-table loext:name="Office">
          <loext:color loext:name="dk1" loext:color="#000000"/>
          <loext:color loext:name="lt1" loext:color="#ffffff"/>
          <loext:color loext:name="dk2" loext:color="#44546a"/>
          <loext:color loext:name="lt2" loext:color="#e7e6e6"/>
          <loext:color loext:name="accent1" loext:color="#4472c4"/>
          <loext:color loext:name="accent2" loext:color="#ed7d31"/>
          <loext:color loext:name="accent3" loext:color="#a5a5a5"/>
          <loext:color loext:name="accent4" loext:color="#ffc000"/>
          <loext:color loext:name="accent5" loext:color="#5b9bd5"/>
          <loext:color loext:name="accent6" loext:color="#70ad47"/>
          <loext:color loext:name="hlink" loext:color="#0563c1"/>
          <loext:color loext:name="folHlink" loext:color="#954f72"/>
        </loext:color-table>
      </loext:theme>
      <draw:frame presentation:style-name="Blank_20_Slide-title" draw:layer="backgroundobjects" svg:width="22.859cm" svg:height="3.18cm" svg:x="1.27cm" svg:y="0.76cm" presentation:class="title" presentation:placeholder="true">
        <draw:text-box/>
      </draw:frame>
      <draw:frame presentation:style-name="Blank_20_Slide-outline1" draw:layer="backgroundobjects" svg:width="22.859cm" svg:height="11.048cm" svg:x="1.27cm" svg:y="4.457cm" presentation:class="outline" presentation:placeholder="true">
        <draw:text-box/>
      </draw:frame>
      <presentation:notes style:page-layout-name="PM2">
        <draw:page-thumbnail presentation:style-name="Blank_20_Slide-title" draw:layer="backgroundobjects" svg:width="19.798cm" svg:height="11.136cm" svg:x="0.6cm" svg:y="2.257cm" presentation:class="page"/>
        <draw:frame presentation:style-name="Blank_20_Slide-notes" draw:layer="backgroundobjects" svg:width="16.799cm" svg:height="13.364cm" svg:x="2.1cm" svg:y="14.107cm" presentation:class="notes" presentation:placeholder="true">
          <draw:text-box/>
        </draw:frame>
        <draw:frame presentation:style-name="Mpr1" draw:text-style-name="MP2" draw:layer="backgroundobjects" svg:width="9.113cm" svg:height="1.484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1" draw:text-style-name="MP4" draw:layer="backgroundobjects" svg:width="9.113cm" svg:height="1.484cm" svg:x="11.886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2" draw:text-style-name="MP2" draw:layer="backgroundobjects" svg:width="9.113cm" svg:height="1.484cm" svg:x="0cm" svg:y="28.21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2" draw:text-style-name="MP4" draw:layer="backgroundobjects" svg:width="9.113cm" svg:height="1.484cm" svg:x="11.886cm" svg:y="28.215cm" presentation:class="page-number">
          <draw:text-box>
            <text:p text:style-name="MP3">
              <text:span text:style-name="MT1">
                <text:page-number>&lt;Foliennummer&gt;</text:page-number>
              </text:span>
            </text:p>
          </draw:text-box>
        </draw:frame>
      </presentation:notes>
    </style:master-page>
  </office:master-styles>
</office:document-styles>
</file>