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11700"/>
  <p:notesSz cx="6858000" cy="9144000"/>
  <p:defaultTextStyle>
    <a:defPPr>
      <a:defRPr lang="de-DE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25CA6"/>
    <a:srgbClr val="BDD4F0"/>
    <a:srgbClr val="BDCDE4"/>
    <a:srgbClr val="D3D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80" y="7856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A5F98822-4B79-F841-B28E-82983F44F2B0}" type="datetimeFigureOut">
              <a:rPr lang="de-DE" smtClean="0"/>
              <a:t>11.11.15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44C6737-6D31-9243-8A43-4B533E877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94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6933" y="1040950"/>
            <a:ext cx="17339565" cy="58293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A5F98822-4B79-F841-B28E-82983F44F2B0}" type="datetimeFigureOut">
              <a:rPr lang="de-DE" smtClean="0"/>
              <a:t>11.11.15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44C6737-6D31-9243-8A43-4B533E877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4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676283" y="10702928"/>
            <a:ext cx="22548726" cy="228031763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14332" y="10702928"/>
            <a:ext cx="67157362" cy="22803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A5F98822-4B79-F841-B28E-82983F44F2B0}" type="datetimeFigureOut">
              <a:rPr lang="de-DE" smtClean="0"/>
              <a:t>11.11.15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44C6737-6D31-9243-8A43-4B533E877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98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6933" y="1040950"/>
            <a:ext cx="17339565" cy="58293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A5F98822-4B79-F841-B28E-82983F44F2B0}" type="datetimeFigureOut">
              <a:rPr lang="de-DE" smtClean="0"/>
              <a:t>11.11.15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44C6737-6D31-9243-8A43-4B533E877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1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  <a:prstGeom prst="rect">
            <a:avLst/>
          </a:prstGeo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A5F98822-4B79-F841-B28E-82983F44F2B0}" type="datetimeFigureOut">
              <a:rPr lang="de-DE" smtClean="0"/>
              <a:t>11.11.15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44C6737-6D31-9243-8A43-4B533E877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6933" y="1040950"/>
            <a:ext cx="17339565" cy="58293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14332" y="62364364"/>
            <a:ext cx="44850417" cy="176370327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69338" y="62364364"/>
            <a:ext cx="44855671" cy="176370327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A5F98822-4B79-F841-B28E-82983F44F2B0}" type="datetimeFigureOut">
              <a:rPr lang="de-DE" smtClean="0"/>
              <a:t>11.11.15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44C6737-6D31-9243-8A43-4B533E877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3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A5F98822-4B79-F841-B28E-82983F44F2B0}" type="datetimeFigureOut">
              <a:rPr lang="de-DE" smtClean="0"/>
              <a:t>11.11.15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44C6737-6D31-9243-8A43-4B533E877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4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6933" y="1040950"/>
            <a:ext cx="17339565" cy="58293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A5F98822-4B79-F841-B28E-82983F44F2B0}" type="datetimeFigureOut">
              <a:rPr lang="de-DE" smtClean="0"/>
              <a:t>11.11.15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44C6737-6D31-9243-8A43-4B533E877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88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A5F98822-4B79-F841-B28E-82983F44F2B0}" type="datetimeFigureOut">
              <a:rPr lang="de-DE" smtClean="0"/>
              <a:t>11.11.15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44C6737-6D31-9243-8A43-4B533E877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96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  <a:prstGeom prst="rect">
            <a:avLst/>
          </a:prstGeo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A5F98822-4B79-F841-B28E-82983F44F2B0}" type="datetimeFigureOut">
              <a:rPr lang="de-DE" smtClean="0"/>
              <a:t>11.11.15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44C6737-6D31-9243-8A43-4B533E877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5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A5F98822-4B79-F841-B28E-82983F44F2B0}" type="datetimeFigureOut">
              <a:rPr lang="de-DE" smtClean="0"/>
              <a:t>11.11.15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44C6737-6D31-9243-8A43-4B533E8775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1252629" y="34475947"/>
            <a:ext cx="27828000" cy="452235"/>
          </a:xfrm>
          <a:prstGeom prst="rect">
            <a:avLst/>
          </a:prstGeom>
          <a:solidFill>
            <a:srgbClr val="BDD4F0"/>
          </a:solidFill>
          <a:ln>
            <a:solidFill>
              <a:srgbClr val="BDD4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1310686" y="40119965"/>
            <a:ext cx="27828000" cy="452235"/>
          </a:xfrm>
          <a:prstGeom prst="rect">
            <a:avLst/>
          </a:prstGeom>
          <a:solidFill>
            <a:srgbClr val="BDD4F0"/>
          </a:solidFill>
          <a:ln>
            <a:solidFill>
              <a:srgbClr val="BDD4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Head Background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40950"/>
            <a:ext cx="28117800" cy="5829300"/>
          </a:xfrm>
          <a:prstGeom prst="rect">
            <a:avLst/>
          </a:prstGeom>
        </p:spPr>
      </p:pic>
      <p:sp>
        <p:nvSpPr>
          <p:cNvPr id="8" name="Freihandform 7"/>
          <p:cNvSpPr/>
          <p:nvPr userDrawn="1"/>
        </p:nvSpPr>
        <p:spPr>
          <a:xfrm>
            <a:off x="1049210" y="1040950"/>
            <a:ext cx="28135389" cy="41087475"/>
          </a:xfrm>
          <a:custGeom>
            <a:avLst/>
            <a:gdLst>
              <a:gd name="connsiteX0" fmla="*/ 0 w 28383874"/>
              <a:gd name="connsiteY0" fmla="*/ 0 h 41852353"/>
              <a:gd name="connsiteX1" fmla="*/ 0 w 28383874"/>
              <a:gd name="connsiteY1" fmla="*/ 41852353 h 41852353"/>
              <a:gd name="connsiteX2" fmla="*/ 28383874 w 28383874"/>
              <a:gd name="connsiteY2" fmla="*/ 41741925 h 41852353"/>
              <a:gd name="connsiteX3" fmla="*/ 28383874 w 28383874"/>
              <a:gd name="connsiteY3" fmla="*/ 41741925 h 4185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83874" h="41852353">
                <a:moveTo>
                  <a:pt x="0" y="0"/>
                </a:moveTo>
                <a:lnTo>
                  <a:pt x="0" y="41852353"/>
                </a:lnTo>
                <a:lnTo>
                  <a:pt x="28383874" y="41741925"/>
                </a:lnTo>
                <a:lnTo>
                  <a:pt x="28383874" y="41741925"/>
                </a:lnTo>
              </a:path>
            </a:pathLst>
          </a:custGeom>
          <a:ln>
            <a:solidFill>
              <a:srgbClr val="225C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1066799" y="1096164"/>
            <a:ext cx="28117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000" b="1" i="0" dirty="0" smtClean="0">
                <a:latin typeface="Arial"/>
                <a:cs typeface="Arial"/>
              </a:rPr>
              <a:t>Project</a:t>
            </a:r>
            <a:endParaRPr lang="de-DE" sz="5000" b="1" i="0" dirty="0">
              <a:latin typeface="Arial"/>
              <a:cs typeface="Arial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1066800" y="7177844"/>
            <a:ext cx="28117798" cy="2318996"/>
          </a:xfrm>
          <a:prstGeom prst="rect">
            <a:avLst/>
          </a:prstGeom>
          <a:solidFill>
            <a:srgbClr val="BDD4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rtlCol="0" anchor="t" anchorCtr="0"/>
          <a:lstStyle/>
          <a:p>
            <a:pPr algn="l"/>
            <a:r>
              <a:rPr lang="de-DE" sz="3600" b="1" dirty="0" err="1" smtClean="0">
                <a:solidFill>
                  <a:srgbClr val="000000"/>
                </a:solidFill>
                <a:latin typeface="Arial"/>
                <a:cs typeface="Arial"/>
              </a:rPr>
              <a:t>Aim</a:t>
            </a:r>
            <a:endParaRPr lang="de-DE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1176432" y="34365947"/>
            <a:ext cx="27983157" cy="5454000"/>
          </a:xfrm>
          <a:prstGeom prst="rect">
            <a:avLst/>
          </a:prstGeom>
          <a:noFill/>
          <a:ln>
            <a:solidFill>
              <a:srgbClr val="225C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de-DE" sz="3600" b="1" dirty="0" err="1" smtClean="0">
                <a:solidFill>
                  <a:srgbClr val="000000"/>
                </a:solidFill>
                <a:latin typeface="Arial"/>
                <a:cs typeface="Arial"/>
              </a:rPr>
              <a:t>Collaboration</a:t>
            </a:r>
            <a:endParaRPr lang="de-DE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1066802" y="39965082"/>
            <a:ext cx="28117798" cy="216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de-DE" sz="3600" b="1" dirty="0" smtClean="0">
                <a:ln w="76200" cmpd="sng">
                  <a:noFill/>
                </a:ln>
                <a:solidFill>
                  <a:schemeClr val="tx1"/>
                </a:solidFill>
                <a:latin typeface="Arial"/>
                <a:cs typeface="Arial"/>
              </a:rPr>
              <a:t>References</a:t>
            </a:r>
            <a:endParaRPr lang="de-DE" sz="3600" b="1" dirty="0">
              <a:ln w="76200" cmpd="sng"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311461" y="32068165"/>
            <a:ext cx="27828000" cy="452235"/>
          </a:xfrm>
          <a:prstGeom prst="rect">
            <a:avLst/>
          </a:prstGeom>
          <a:solidFill>
            <a:srgbClr val="BDD4F0"/>
          </a:solidFill>
          <a:ln>
            <a:solidFill>
              <a:srgbClr val="BDD4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1201831" y="31938682"/>
            <a:ext cx="27982769" cy="2160000"/>
          </a:xfrm>
          <a:prstGeom prst="rect">
            <a:avLst/>
          </a:prstGeom>
          <a:noFill/>
          <a:ln>
            <a:solidFill>
              <a:srgbClr val="225C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de-DE" sz="3600" b="1" dirty="0" smtClean="0">
                <a:ln w="76200" cmpd="sng">
                  <a:noFill/>
                </a:ln>
                <a:solidFill>
                  <a:schemeClr val="tx1"/>
                </a:solidFill>
                <a:latin typeface="Arial"/>
                <a:cs typeface="Arial"/>
              </a:rPr>
              <a:t>Training</a:t>
            </a:r>
            <a:endParaRPr lang="de-DE" sz="3600" b="1" dirty="0">
              <a:ln w="76200" cmpd="sng"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20" name="Gruppierung 19"/>
          <p:cNvGrpSpPr/>
          <p:nvPr userDrawn="1"/>
        </p:nvGrpSpPr>
        <p:grpSpPr>
          <a:xfrm>
            <a:off x="15305993" y="9760650"/>
            <a:ext cx="13860000" cy="21959232"/>
            <a:chOff x="2700352" y="22486050"/>
            <a:chExt cx="13860000" cy="21959232"/>
          </a:xfrm>
        </p:grpSpPr>
        <p:sp>
          <p:nvSpPr>
            <p:cNvPr id="18" name="Rechteck 17"/>
            <p:cNvSpPr/>
            <p:nvPr userDrawn="1"/>
          </p:nvSpPr>
          <p:spPr>
            <a:xfrm>
              <a:off x="2801948" y="22608495"/>
              <a:ext cx="13752000" cy="452235"/>
            </a:xfrm>
            <a:prstGeom prst="rect">
              <a:avLst/>
            </a:prstGeom>
            <a:solidFill>
              <a:srgbClr val="BDD4F0"/>
            </a:solidFill>
            <a:ln>
              <a:solidFill>
                <a:srgbClr val="BDD4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2700352" y="22486050"/>
              <a:ext cx="13860000" cy="21959232"/>
            </a:xfrm>
            <a:prstGeom prst="rect">
              <a:avLst/>
            </a:prstGeom>
            <a:noFill/>
            <a:ln>
              <a:solidFill>
                <a:srgbClr val="225C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r>
                <a:rPr lang="de-DE" sz="3600" b="1" dirty="0" smtClean="0">
                  <a:ln w="76200" cmpd="sng">
                    <a:noFill/>
                  </a:ln>
                  <a:solidFill>
                    <a:schemeClr val="tx1"/>
                  </a:solidFill>
                  <a:latin typeface="Arial"/>
                  <a:cs typeface="Arial"/>
                </a:rPr>
                <a:t>Work Plan</a:t>
              </a:r>
              <a:endParaRPr lang="de-DE" sz="3600" b="1" dirty="0">
                <a:ln w="76200" cmpd="sng">
                  <a:noFill/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1" name="Gruppierung 20"/>
          <p:cNvGrpSpPr/>
          <p:nvPr userDrawn="1"/>
        </p:nvGrpSpPr>
        <p:grpSpPr>
          <a:xfrm>
            <a:off x="1209010" y="15762515"/>
            <a:ext cx="13866404" cy="15960997"/>
            <a:chOff x="2835381" y="28489003"/>
            <a:chExt cx="13866404" cy="15960997"/>
          </a:xfrm>
        </p:grpSpPr>
        <p:sp>
          <p:nvSpPr>
            <p:cNvPr id="22" name="Rechteck 21"/>
            <p:cNvSpPr/>
            <p:nvPr userDrawn="1"/>
          </p:nvSpPr>
          <p:spPr>
            <a:xfrm>
              <a:off x="2943381" y="34125565"/>
              <a:ext cx="13752000" cy="452235"/>
            </a:xfrm>
            <a:prstGeom prst="rect">
              <a:avLst/>
            </a:prstGeom>
            <a:solidFill>
              <a:srgbClr val="BDD4F0"/>
            </a:solidFill>
            <a:ln>
              <a:solidFill>
                <a:srgbClr val="BDD4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2835381" y="34010000"/>
              <a:ext cx="13860000" cy="10440000"/>
            </a:xfrm>
            <a:prstGeom prst="rect">
              <a:avLst/>
            </a:prstGeom>
            <a:noFill/>
            <a:ln>
              <a:solidFill>
                <a:srgbClr val="225C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r>
                <a:rPr lang="de-DE" sz="3600" b="1" dirty="0" err="1" smtClean="0">
                  <a:ln w="76200" cmpd="sng">
                    <a:noFill/>
                  </a:ln>
                  <a:solidFill>
                    <a:schemeClr val="tx1"/>
                  </a:solidFill>
                  <a:latin typeface="Arial"/>
                  <a:cs typeface="Arial"/>
                </a:rPr>
                <a:t>Preliminary</a:t>
              </a:r>
              <a:r>
                <a:rPr lang="de-DE" sz="3600" b="1" dirty="0" smtClean="0">
                  <a:ln w="76200" cmpd="sng">
                    <a:noFill/>
                  </a:ln>
                  <a:solidFill>
                    <a:schemeClr val="tx1"/>
                  </a:solidFill>
                  <a:latin typeface="Arial"/>
                  <a:cs typeface="Arial"/>
                </a:rPr>
                <a:t> Work</a:t>
              </a:r>
              <a:endParaRPr lang="de-DE" sz="3600" b="1" dirty="0">
                <a:ln w="76200" cmpd="sng">
                  <a:noFill/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2917982" y="28663173"/>
              <a:ext cx="13752000" cy="452235"/>
            </a:xfrm>
            <a:prstGeom prst="rect">
              <a:avLst/>
            </a:prstGeom>
            <a:solidFill>
              <a:srgbClr val="BDD4F0"/>
            </a:solidFill>
            <a:ln>
              <a:solidFill>
                <a:srgbClr val="BDD4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2841785" y="28489003"/>
              <a:ext cx="13860000" cy="5272964"/>
            </a:xfrm>
            <a:prstGeom prst="rect">
              <a:avLst/>
            </a:prstGeom>
            <a:noFill/>
            <a:ln>
              <a:solidFill>
                <a:srgbClr val="225CA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r>
                <a:rPr lang="de-DE" sz="3600" b="1" dirty="0" smtClean="0">
                  <a:ln w="76200" cmpd="sng">
                    <a:noFill/>
                  </a:ln>
                  <a:solidFill>
                    <a:schemeClr val="tx1"/>
                  </a:solidFill>
                  <a:latin typeface="Arial"/>
                  <a:cs typeface="Arial"/>
                </a:rPr>
                <a:t>State</a:t>
              </a:r>
              <a:r>
                <a:rPr lang="de-DE" sz="3600" b="1" baseline="0" dirty="0" smtClean="0">
                  <a:ln w="76200" cmpd="sng">
                    <a:noFill/>
                  </a:ln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r>
                <a:rPr lang="de-DE" sz="3600" b="1" baseline="0" dirty="0" err="1" smtClean="0">
                  <a:ln w="76200" cmpd="sng">
                    <a:noFill/>
                  </a:ln>
                  <a:solidFill>
                    <a:schemeClr val="tx1"/>
                  </a:solidFill>
                  <a:latin typeface="Arial"/>
                  <a:cs typeface="Arial"/>
                </a:rPr>
                <a:t>of</a:t>
              </a:r>
              <a:r>
                <a:rPr lang="de-DE" sz="3600" b="1" baseline="0" dirty="0" smtClean="0">
                  <a:ln w="76200" cmpd="sng">
                    <a:noFill/>
                  </a:ln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r>
                <a:rPr lang="de-DE" sz="3600" b="1" baseline="0" dirty="0" err="1" smtClean="0">
                  <a:ln w="76200" cmpd="sng">
                    <a:noFill/>
                  </a:ln>
                  <a:solidFill>
                    <a:schemeClr val="tx1"/>
                  </a:solidFill>
                  <a:latin typeface="Arial"/>
                  <a:cs typeface="Arial"/>
                </a:rPr>
                <a:t>the</a:t>
              </a:r>
              <a:r>
                <a:rPr lang="de-DE" sz="3600" b="1" baseline="0" dirty="0" smtClean="0">
                  <a:ln w="76200" cmpd="sng">
                    <a:noFill/>
                  </a:ln>
                  <a:solidFill>
                    <a:schemeClr val="tx1"/>
                  </a:solidFill>
                  <a:latin typeface="Arial"/>
                  <a:cs typeface="Arial"/>
                </a:rPr>
                <a:t> Art</a:t>
              </a:r>
              <a:endParaRPr lang="de-DE" sz="3600" b="1" dirty="0">
                <a:ln w="76200" cmpd="sng">
                  <a:noFill/>
                </a:ln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1" name="Rechteck 30"/>
          <p:cNvSpPr/>
          <p:nvPr userDrawn="1"/>
        </p:nvSpPr>
        <p:spPr>
          <a:xfrm>
            <a:off x="1215414" y="9919380"/>
            <a:ext cx="13752000" cy="452235"/>
          </a:xfrm>
          <a:prstGeom prst="rect">
            <a:avLst/>
          </a:prstGeom>
          <a:solidFill>
            <a:srgbClr val="BDD4F0"/>
          </a:solidFill>
          <a:ln>
            <a:solidFill>
              <a:srgbClr val="BDD4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 userDrawn="1"/>
        </p:nvSpPr>
        <p:spPr>
          <a:xfrm>
            <a:off x="1215414" y="9760650"/>
            <a:ext cx="13860000" cy="5834950"/>
          </a:xfrm>
          <a:prstGeom prst="rect">
            <a:avLst/>
          </a:prstGeom>
          <a:noFill/>
          <a:ln>
            <a:solidFill>
              <a:srgbClr val="225C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de-DE" sz="3600" b="1" dirty="0" err="1" smtClean="0">
                <a:ln w="76200" cmpd="sng">
                  <a:noFill/>
                </a:ln>
                <a:solidFill>
                  <a:schemeClr val="tx1"/>
                </a:solidFill>
                <a:latin typeface="Arial"/>
                <a:cs typeface="Arial"/>
              </a:rPr>
              <a:t>Questions</a:t>
            </a:r>
            <a:r>
              <a:rPr lang="de-DE" sz="3600" b="1" baseline="0" dirty="0" smtClean="0">
                <a:ln w="76200" cmpd="sng">
                  <a:noFill/>
                </a:ln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3600" b="1" baseline="0" dirty="0" err="1" smtClean="0">
                <a:ln w="76200" cmpd="sng">
                  <a:noFill/>
                </a:ln>
                <a:solidFill>
                  <a:schemeClr val="tx1"/>
                </a:solidFill>
                <a:latin typeface="Arial"/>
                <a:cs typeface="Arial"/>
              </a:rPr>
              <a:t>Addressed</a:t>
            </a:r>
            <a:endParaRPr lang="de-DE" sz="3600" b="1" dirty="0">
              <a:ln w="76200" cmpd="sng">
                <a:noFill/>
              </a:ln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47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1176432" y="1957938"/>
            <a:ext cx="27904197" cy="4912312"/>
          </a:xfrm>
          <a:prstGeom prst="rect">
            <a:avLst/>
          </a:prstGeom>
        </p:spPr>
        <p:txBody>
          <a:bodyPr lIns="4500000" rIns="6120000" anchor="ctr" anchorCtr="0"/>
          <a:lstStyle>
            <a:lvl1pPr algn="ctr" defTabSz="2088170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000" b="1" i="0" dirty="0" smtClean="0">
                <a:latin typeface=""/>
              </a:rPr>
              <a:t>Titel</a:t>
            </a:r>
          </a:p>
          <a:p>
            <a:endParaRPr lang="de-DE" sz="5000" b="1" dirty="0">
              <a:latin typeface=""/>
            </a:endParaRPr>
          </a:p>
          <a:p>
            <a:r>
              <a:rPr lang="de-DE" sz="5000" dirty="0" smtClean="0">
                <a:latin typeface=""/>
              </a:rPr>
              <a:t>PI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2285948" y="7156641"/>
            <a:ext cx="26794681" cy="2340199"/>
          </a:xfrm>
          <a:prstGeom prst="rect">
            <a:avLst/>
          </a:prstGeom>
        </p:spPr>
        <p:txBody>
          <a:bodyPr/>
          <a:lstStyle>
            <a:lvl1pPr marL="1566127" indent="-1566127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276" indent="-1305106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424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593" indent="-1044085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763" indent="-1044085" algn="l" defTabSz="2088170" rtl="0" eaLnBrk="1" latinLnBrk="0" hangingPunct="1">
              <a:spcBef>
                <a:spcPct val="20000"/>
              </a:spcBef>
              <a:buFont typeface="Arial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933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10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27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441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3600" dirty="0" smtClean="0"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1317011" y="10380122"/>
            <a:ext cx="13650404" cy="5215478"/>
          </a:xfrm>
          <a:prstGeom prst="rect">
            <a:avLst/>
          </a:prstGeom>
        </p:spPr>
        <p:txBody>
          <a:bodyPr/>
          <a:lstStyle>
            <a:lvl1pPr marL="1566127" indent="-1566127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276" indent="-1305106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424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593" indent="-1044085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763" indent="-1044085" algn="l" defTabSz="2088170" rtl="0" eaLnBrk="1" latinLnBrk="0" hangingPunct="1">
              <a:spcBef>
                <a:spcPct val="20000"/>
              </a:spcBef>
              <a:buFont typeface="Arial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933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10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27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441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3600" dirty="0">
                <a:latin typeface="Arial"/>
                <a:cs typeface="Arial"/>
              </a:rPr>
              <a:t>Mastertextformat </a:t>
            </a:r>
            <a:r>
              <a:rPr lang="de-DE" sz="3600" dirty="0" smtClean="0">
                <a:latin typeface="Arial"/>
                <a:cs typeface="Arial"/>
              </a:rPr>
              <a:t>bearbeiten</a:t>
            </a:r>
            <a:endParaRPr lang="de-DE" sz="3600" dirty="0">
              <a:latin typeface="Arial"/>
              <a:cs typeface="Arial"/>
            </a:endParaRP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1317011" y="16388920"/>
            <a:ext cx="13650404" cy="4646559"/>
          </a:xfrm>
          <a:prstGeom prst="rect">
            <a:avLst/>
          </a:prstGeom>
        </p:spPr>
        <p:txBody>
          <a:bodyPr/>
          <a:lstStyle>
            <a:lvl1pPr marL="1566127" indent="-1566127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276" indent="-1305106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424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593" indent="-1044085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763" indent="-1044085" algn="l" defTabSz="2088170" rtl="0" eaLnBrk="1" latinLnBrk="0" hangingPunct="1">
              <a:spcBef>
                <a:spcPct val="20000"/>
              </a:spcBef>
              <a:buFont typeface="Arial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933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10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27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441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3600" dirty="0">
                <a:latin typeface="Arial"/>
                <a:cs typeface="Arial"/>
              </a:rPr>
              <a:t>Mastertextformat </a:t>
            </a:r>
            <a:r>
              <a:rPr lang="de-DE" sz="3600" dirty="0" smtClean="0">
                <a:latin typeface="Arial"/>
                <a:cs typeface="Arial"/>
              </a:rPr>
              <a:t>bearbeiten</a:t>
            </a:r>
            <a:endParaRPr lang="de-DE" sz="3600" dirty="0">
              <a:latin typeface="Arial"/>
              <a:cs typeface="Arial"/>
            </a:endParaRPr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1317011" y="21986662"/>
            <a:ext cx="13650404" cy="9733220"/>
          </a:xfrm>
          <a:prstGeom prst="rect">
            <a:avLst/>
          </a:prstGeom>
        </p:spPr>
        <p:txBody>
          <a:bodyPr/>
          <a:lstStyle>
            <a:lvl1pPr marL="1566127" indent="-1566127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276" indent="-1305106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424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593" indent="-1044085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763" indent="-1044085" algn="l" defTabSz="2088170" rtl="0" eaLnBrk="1" latinLnBrk="0" hangingPunct="1">
              <a:spcBef>
                <a:spcPct val="20000"/>
              </a:spcBef>
              <a:buFont typeface="Arial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933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10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27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441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3600" dirty="0"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15378563" y="10452692"/>
            <a:ext cx="13650404" cy="21267190"/>
          </a:xfrm>
          <a:prstGeom prst="rect">
            <a:avLst/>
          </a:prstGeom>
        </p:spPr>
        <p:txBody>
          <a:bodyPr/>
          <a:lstStyle>
            <a:lvl1pPr marL="1566127" indent="-1566127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276" indent="-1305106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424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593" indent="-1044085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763" indent="-1044085" algn="l" defTabSz="2088170" rtl="0" eaLnBrk="1" latinLnBrk="0" hangingPunct="1">
              <a:spcBef>
                <a:spcPct val="20000"/>
              </a:spcBef>
              <a:buFont typeface="Arial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933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10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27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441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3600" dirty="0">
                <a:latin typeface="Arial"/>
                <a:cs typeface="Arial"/>
              </a:rPr>
              <a:t>Mastertextformat bearbeiten</a:t>
            </a:r>
          </a:p>
          <a:p>
            <a:pPr marL="360000" lvl="1" indent="-54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400" dirty="0" smtClean="0">
                <a:latin typeface="Arial"/>
                <a:cs typeface="Arial"/>
              </a:rPr>
              <a:t>Zweite Ebene</a:t>
            </a:r>
          </a:p>
          <a:p>
            <a:pPr marL="540000" lvl="2" indent="-72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100" dirty="0" smtClean="0">
                <a:latin typeface="Arial"/>
                <a:cs typeface="Arial"/>
              </a:rPr>
              <a:t>Dritte Ebene</a:t>
            </a: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1317011" y="32520400"/>
            <a:ext cx="27740982" cy="1578282"/>
          </a:xfrm>
          <a:prstGeom prst="rect">
            <a:avLst/>
          </a:prstGeom>
        </p:spPr>
        <p:txBody>
          <a:bodyPr/>
          <a:lstStyle>
            <a:lvl1pPr marL="1566127" indent="-1566127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276" indent="-1305106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424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593" indent="-1044085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763" indent="-1044085" algn="l" defTabSz="2088170" rtl="0" eaLnBrk="1" latinLnBrk="0" hangingPunct="1">
              <a:spcBef>
                <a:spcPct val="20000"/>
              </a:spcBef>
              <a:buFont typeface="Arial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933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10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27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441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3600" dirty="0" smtClean="0"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1287985" y="34928181"/>
            <a:ext cx="13654031" cy="4891765"/>
          </a:xfrm>
          <a:prstGeom prst="rect">
            <a:avLst/>
          </a:prstGeom>
        </p:spPr>
        <p:txBody>
          <a:bodyPr/>
          <a:lstStyle>
            <a:lvl1pPr marL="1566127" indent="-1566127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276" indent="-1305106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424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593" indent="-1044085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763" indent="-1044085" algn="l" defTabSz="2088170" rtl="0" eaLnBrk="1" latinLnBrk="0" hangingPunct="1">
              <a:spcBef>
                <a:spcPct val="20000"/>
              </a:spcBef>
              <a:buFont typeface="Arial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933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10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27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441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3600" b="1" dirty="0" smtClean="0">
                <a:latin typeface="Arial"/>
                <a:cs typeface="Arial"/>
              </a:rPr>
              <a:t>Mastertextformat bearbeiten</a:t>
            </a:r>
          </a:p>
          <a:p>
            <a:pPr marL="360000" lvl="1" indent="-36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400" dirty="0" smtClean="0">
                <a:latin typeface=""/>
              </a:rPr>
              <a:t>Zweite Ebene</a:t>
            </a:r>
          </a:p>
          <a:p>
            <a:pPr marL="360000" lvl="2" indent="-54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400" dirty="0" smtClean="0">
                <a:latin typeface=""/>
              </a:rPr>
              <a:t>Dritte Ebene</a:t>
            </a:r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1244441" y="40572200"/>
            <a:ext cx="27740982" cy="1552882"/>
          </a:xfrm>
          <a:prstGeom prst="rect">
            <a:avLst/>
          </a:prstGeom>
        </p:spPr>
        <p:txBody>
          <a:bodyPr/>
          <a:lstStyle>
            <a:lvl1pPr marL="1566127" indent="-1566127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276" indent="-1305106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424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593" indent="-1044085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763" indent="-1044085" algn="l" defTabSz="2088170" rtl="0" eaLnBrk="1" latinLnBrk="0" hangingPunct="1">
              <a:spcBef>
                <a:spcPct val="20000"/>
              </a:spcBef>
              <a:buFont typeface="Arial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933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10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27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441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400" dirty="0" smtClean="0">
                <a:latin typeface=""/>
              </a:rPr>
              <a:t>Mastertextformat bearbeiten</a:t>
            </a:r>
          </a:p>
        </p:txBody>
      </p:sp>
      <p:cxnSp>
        <p:nvCxnSpPr>
          <p:cNvPr id="22" name="Gerade Verbindung 21"/>
          <p:cNvCxnSpPr/>
          <p:nvPr/>
        </p:nvCxnSpPr>
        <p:spPr>
          <a:xfrm>
            <a:off x="1287985" y="35585400"/>
            <a:ext cx="13654031" cy="0"/>
          </a:xfrm>
          <a:prstGeom prst="line">
            <a:avLst/>
          </a:prstGeom>
          <a:ln>
            <a:solidFill>
              <a:srgbClr val="225C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15426598" y="35610800"/>
            <a:ext cx="13654031" cy="0"/>
          </a:xfrm>
          <a:prstGeom prst="line">
            <a:avLst/>
          </a:prstGeom>
          <a:ln>
            <a:solidFill>
              <a:srgbClr val="225C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15451997" y="11099800"/>
            <a:ext cx="13654031" cy="0"/>
          </a:xfrm>
          <a:prstGeom prst="line">
            <a:avLst/>
          </a:prstGeom>
          <a:ln>
            <a:solidFill>
              <a:srgbClr val="225C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Inhaltsplatzhalter 2"/>
          <p:cNvSpPr txBox="1">
            <a:spLocks/>
          </p:cNvSpPr>
          <p:nvPr/>
        </p:nvSpPr>
        <p:spPr>
          <a:xfrm>
            <a:off x="15348400" y="34928181"/>
            <a:ext cx="13654031" cy="4891765"/>
          </a:xfrm>
          <a:prstGeom prst="rect">
            <a:avLst/>
          </a:prstGeom>
        </p:spPr>
        <p:txBody>
          <a:bodyPr/>
          <a:lstStyle>
            <a:lvl1pPr marL="1566127" indent="-1566127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3276" indent="-1305106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0424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8593" indent="-1044085" algn="l" defTabSz="2088170" rtl="0" eaLnBrk="1" latinLnBrk="0" hangingPunct="1">
              <a:spcBef>
                <a:spcPct val="20000"/>
              </a:spcBef>
              <a:buFont typeface="Arial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6763" indent="-1044085" algn="l" defTabSz="2088170" rtl="0" eaLnBrk="1" latinLnBrk="0" hangingPunct="1">
              <a:spcBef>
                <a:spcPct val="20000"/>
              </a:spcBef>
              <a:buFont typeface="Arial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84933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10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272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441" indent="-1044085" algn="l" defTabSz="2088170" rtl="0" eaLnBrk="1" latinLnBrk="0" hangingPunct="1">
              <a:spcBef>
                <a:spcPct val="20000"/>
              </a:spcBef>
              <a:buFont typeface="Arial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3600" b="1" dirty="0" smtClean="0">
                <a:latin typeface="Arial"/>
                <a:cs typeface="Arial"/>
              </a:rPr>
              <a:t>Mastertextformat bearbeiten</a:t>
            </a:r>
          </a:p>
          <a:p>
            <a:pPr marL="360000" lvl="1" indent="-36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400" dirty="0" smtClean="0">
                <a:latin typeface=""/>
              </a:rPr>
              <a:t>Zweite Ebene</a:t>
            </a:r>
          </a:p>
          <a:p>
            <a:pPr marL="360000" lvl="2" indent="-540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400" dirty="0" smtClean="0">
                <a:latin typeface=""/>
              </a:rPr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84506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DD4F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Macintosh PowerPoint</Application>
  <PresentationFormat>Benutzerdefiniert</PresentationFormat>
  <Paragraphs>18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>UMR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Katja Geßner</dc:creator>
  <cp:lastModifiedBy>Katja Geßner</cp:lastModifiedBy>
  <cp:revision>10</cp:revision>
  <cp:lastPrinted>2015-11-11T08:57:53Z</cp:lastPrinted>
  <dcterms:created xsi:type="dcterms:W3CDTF">2015-11-11T06:57:05Z</dcterms:created>
  <dcterms:modified xsi:type="dcterms:W3CDTF">2015-11-11T09:03:48Z</dcterms:modified>
</cp:coreProperties>
</file>